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62" d="100"/>
          <a:sy n="62" d="100"/>
        </p:scale>
        <p:origin x="62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86F63-3673-4BB2-87A2-A86F67B0A52C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17943C41-7FF2-481E-86EE-C2790BD8F7A9}">
      <dgm:prSet phldrT="[Texto]"/>
      <dgm:spPr/>
      <dgm:t>
        <a:bodyPr/>
        <a:lstStyle/>
        <a:p>
          <a:r>
            <a:rPr lang="es-CO" dirty="0"/>
            <a:t>Procesamiento de datos </a:t>
          </a:r>
        </a:p>
      </dgm:t>
    </dgm:pt>
    <dgm:pt modelId="{33836197-97FB-4EC0-B978-BFE1A56A4C20}" type="parTrans" cxnId="{CD20E804-F5F8-4D1F-8872-ED17D23C2673}">
      <dgm:prSet/>
      <dgm:spPr/>
      <dgm:t>
        <a:bodyPr/>
        <a:lstStyle/>
        <a:p>
          <a:endParaRPr lang="es-CO"/>
        </a:p>
      </dgm:t>
    </dgm:pt>
    <dgm:pt modelId="{7D86177D-E839-4AC5-B48B-0E684E40419B}" type="sibTrans" cxnId="{CD20E804-F5F8-4D1F-8872-ED17D23C2673}">
      <dgm:prSet/>
      <dgm:spPr/>
      <dgm:t>
        <a:bodyPr/>
        <a:lstStyle/>
        <a:p>
          <a:endParaRPr lang="es-CO"/>
        </a:p>
      </dgm:t>
    </dgm:pt>
    <dgm:pt modelId="{FB564397-DDA8-4001-84F5-06299324554B}" type="asst">
      <dgm:prSet phldrT="[Texto]"/>
      <dgm:spPr/>
      <dgm:t>
        <a:bodyPr/>
        <a:lstStyle/>
        <a:p>
          <a:r>
            <a:rPr lang="es-CO" dirty="0"/>
            <a:t>Logs </a:t>
          </a:r>
        </a:p>
      </dgm:t>
    </dgm:pt>
    <dgm:pt modelId="{269622A6-C972-4CDC-A524-640BC95F358B}" type="parTrans" cxnId="{FB408020-44AC-4C11-BDCA-6B458931896C}">
      <dgm:prSet/>
      <dgm:spPr/>
      <dgm:t>
        <a:bodyPr/>
        <a:lstStyle/>
        <a:p>
          <a:endParaRPr lang="es-CO"/>
        </a:p>
      </dgm:t>
    </dgm:pt>
    <dgm:pt modelId="{D0D034C7-5B22-401E-8B16-0252B251A037}" type="sibTrans" cxnId="{FB408020-44AC-4C11-BDCA-6B458931896C}">
      <dgm:prSet/>
      <dgm:spPr/>
      <dgm:t>
        <a:bodyPr/>
        <a:lstStyle/>
        <a:p>
          <a:endParaRPr lang="es-CO"/>
        </a:p>
      </dgm:t>
    </dgm:pt>
    <dgm:pt modelId="{E13189F0-A9F2-4EB3-A24E-278C72C10204}">
      <dgm:prSet phldrT="[Texto]"/>
      <dgm:spPr/>
      <dgm:t>
        <a:bodyPr/>
        <a:lstStyle/>
        <a:p>
          <a:r>
            <a:rPr lang="es-CO" dirty="0"/>
            <a:t>Leer logs </a:t>
          </a:r>
        </a:p>
      </dgm:t>
    </dgm:pt>
    <dgm:pt modelId="{47544335-E72F-4CF4-B7D0-233FB18F2D4A}" type="parTrans" cxnId="{BA10FE59-0D7F-4DC7-99A1-EFA5710CE700}">
      <dgm:prSet/>
      <dgm:spPr/>
      <dgm:t>
        <a:bodyPr/>
        <a:lstStyle/>
        <a:p>
          <a:endParaRPr lang="es-CO"/>
        </a:p>
      </dgm:t>
    </dgm:pt>
    <dgm:pt modelId="{6136FF2A-D33B-45C6-9B88-F1EAA0188126}" type="sibTrans" cxnId="{BA10FE59-0D7F-4DC7-99A1-EFA5710CE700}">
      <dgm:prSet/>
      <dgm:spPr/>
      <dgm:t>
        <a:bodyPr/>
        <a:lstStyle/>
        <a:p>
          <a:endParaRPr lang="es-CO"/>
        </a:p>
      </dgm:t>
    </dgm:pt>
    <dgm:pt modelId="{151B3856-BF77-4463-9DD1-85C806DA988A}">
      <dgm:prSet phldrT="[Texto]"/>
      <dgm:spPr/>
      <dgm:t>
        <a:bodyPr/>
        <a:lstStyle/>
        <a:p>
          <a:r>
            <a:rPr lang="es-CO" dirty="0"/>
            <a:t>Contar </a:t>
          </a:r>
        </a:p>
        <a:p>
          <a:r>
            <a:rPr lang="es-CO" dirty="0"/>
            <a:t>Accesos</a:t>
          </a:r>
        </a:p>
      </dgm:t>
    </dgm:pt>
    <dgm:pt modelId="{053CEECB-4D72-4578-ACB3-024E0194320C}" type="parTrans" cxnId="{F828090F-5934-42D4-B40E-A42AA5D5C03C}">
      <dgm:prSet/>
      <dgm:spPr/>
      <dgm:t>
        <a:bodyPr/>
        <a:lstStyle/>
        <a:p>
          <a:endParaRPr lang="es-CO"/>
        </a:p>
      </dgm:t>
    </dgm:pt>
    <dgm:pt modelId="{0646CB79-D984-442F-8D57-A00B9F811102}" type="sibTrans" cxnId="{F828090F-5934-42D4-B40E-A42AA5D5C03C}">
      <dgm:prSet/>
      <dgm:spPr/>
      <dgm:t>
        <a:bodyPr/>
        <a:lstStyle/>
        <a:p>
          <a:endParaRPr lang="es-CO"/>
        </a:p>
      </dgm:t>
    </dgm:pt>
    <dgm:pt modelId="{21B522F6-DDDB-4DEA-92FC-7DD0D3716B19}">
      <dgm:prSet phldrT="[Texto]"/>
      <dgm:spPr/>
      <dgm:t>
        <a:bodyPr/>
        <a:lstStyle/>
        <a:p>
          <a:r>
            <a:rPr lang="es-CO" dirty="0"/>
            <a:t>Generar resultados</a:t>
          </a:r>
        </a:p>
      </dgm:t>
    </dgm:pt>
    <dgm:pt modelId="{F56F8663-3624-451F-8CBD-C3260D728AED}" type="parTrans" cxnId="{2ECC24FB-DC31-4E02-9CF0-6EFE4DAEA9AF}">
      <dgm:prSet/>
      <dgm:spPr/>
      <dgm:t>
        <a:bodyPr/>
        <a:lstStyle/>
        <a:p>
          <a:endParaRPr lang="es-CO"/>
        </a:p>
      </dgm:t>
    </dgm:pt>
    <dgm:pt modelId="{DEE987C6-E3D6-4218-A72E-6E322427F998}" type="sibTrans" cxnId="{2ECC24FB-DC31-4E02-9CF0-6EFE4DAEA9AF}">
      <dgm:prSet/>
      <dgm:spPr/>
      <dgm:t>
        <a:bodyPr/>
        <a:lstStyle/>
        <a:p>
          <a:endParaRPr lang="es-CO"/>
        </a:p>
      </dgm:t>
    </dgm:pt>
    <dgm:pt modelId="{FB4276D1-C2B7-471F-87DF-EEAA02D554DE}">
      <dgm:prSet phldrT="[Texto]"/>
      <dgm:spPr/>
      <dgm:t>
        <a:bodyPr/>
        <a:lstStyle/>
        <a:p>
          <a:r>
            <a:rPr lang="es-CO" dirty="0"/>
            <a:t>Mostrar resultados</a:t>
          </a:r>
        </a:p>
      </dgm:t>
    </dgm:pt>
    <dgm:pt modelId="{1CD918C8-93A6-4F94-830D-9D5F24B114C6}" type="parTrans" cxnId="{3C2A1355-25C7-41EA-A770-8767DD49196A}">
      <dgm:prSet/>
      <dgm:spPr/>
      <dgm:t>
        <a:bodyPr/>
        <a:lstStyle/>
        <a:p>
          <a:endParaRPr lang="es-CO"/>
        </a:p>
      </dgm:t>
    </dgm:pt>
    <dgm:pt modelId="{BB2E486A-6963-450B-A46A-7300296FF3D7}" type="sibTrans" cxnId="{3C2A1355-25C7-41EA-A770-8767DD49196A}">
      <dgm:prSet/>
      <dgm:spPr/>
      <dgm:t>
        <a:bodyPr/>
        <a:lstStyle/>
        <a:p>
          <a:endParaRPr lang="es-CO"/>
        </a:p>
      </dgm:t>
    </dgm:pt>
    <dgm:pt modelId="{E847D5A0-9CE0-40CF-9974-C0CAE0C011C6}">
      <dgm:prSet phldrT="[Texto]"/>
      <dgm:spPr/>
      <dgm:t>
        <a:bodyPr/>
        <a:lstStyle/>
        <a:p>
          <a:r>
            <a:rPr lang="es-CO" dirty="0"/>
            <a:t>Leer archivo</a:t>
          </a:r>
        </a:p>
      </dgm:t>
    </dgm:pt>
    <dgm:pt modelId="{7512EAA5-7326-4BD0-A0F3-44847063DFEB}" type="parTrans" cxnId="{13874888-1F7B-4EBD-987C-A2609EA308A7}">
      <dgm:prSet/>
      <dgm:spPr/>
      <dgm:t>
        <a:bodyPr/>
        <a:lstStyle/>
        <a:p>
          <a:endParaRPr lang="es-CO"/>
        </a:p>
      </dgm:t>
    </dgm:pt>
    <dgm:pt modelId="{B8FF7798-3800-4600-9CF5-761A77535320}" type="sibTrans" cxnId="{13874888-1F7B-4EBD-987C-A2609EA308A7}">
      <dgm:prSet/>
      <dgm:spPr/>
      <dgm:t>
        <a:bodyPr/>
        <a:lstStyle/>
        <a:p>
          <a:endParaRPr lang="es-CO"/>
        </a:p>
      </dgm:t>
    </dgm:pt>
    <dgm:pt modelId="{1D22B79F-56D9-4541-8C6B-7C83664AF7A3}">
      <dgm:prSet/>
      <dgm:spPr/>
      <dgm:t>
        <a:bodyPr/>
        <a:lstStyle/>
        <a:p>
          <a:r>
            <a:rPr lang="es-ES" dirty="0"/>
            <a:t>Lista de logs o archivo con registros (nombre_usuario, hora_entrada, hora_salida).</a:t>
          </a:r>
          <a:endParaRPr lang="es-CO" dirty="0"/>
        </a:p>
      </dgm:t>
    </dgm:pt>
    <dgm:pt modelId="{B7BD036A-F1FC-4F8F-BB64-A4AB2AC5146C}" type="parTrans" cxnId="{1F8328D4-031D-4E73-8109-5AC5C45608A4}">
      <dgm:prSet/>
      <dgm:spPr/>
      <dgm:t>
        <a:bodyPr/>
        <a:lstStyle/>
        <a:p>
          <a:endParaRPr lang="es-CO"/>
        </a:p>
      </dgm:t>
    </dgm:pt>
    <dgm:pt modelId="{4B92FC04-33FC-4D94-BF97-08B122035ABF}" type="sibTrans" cxnId="{1F8328D4-031D-4E73-8109-5AC5C45608A4}">
      <dgm:prSet/>
      <dgm:spPr/>
      <dgm:t>
        <a:bodyPr/>
        <a:lstStyle/>
        <a:p>
          <a:endParaRPr lang="es-CO"/>
        </a:p>
      </dgm:t>
    </dgm:pt>
    <dgm:pt modelId="{2940E76D-29A6-4EDF-BEB5-528421DE6429}">
      <dgm:prSet/>
      <dgm:spPr/>
      <dgm:t>
        <a:bodyPr/>
        <a:lstStyle/>
        <a:p>
          <a:r>
            <a:rPr lang="es-ES" dirty="0"/>
            <a:t> Iterar sobre cada línea del archivo usando un bucle while. Dividir cada línea en campos (usuario, hora entrada, hora salida).</a:t>
          </a:r>
          <a:endParaRPr lang="es-CO" dirty="0"/>
        </a:p>
      </dgm:t>
    </dgm:pt>
    <dgm:pt modelId="{828B1278-F0B6-4CC7-B2D4-4A2F3CFDE852}" type="parTrans" cxnId="{E0126D3E-CB1D-486C-993D-4D5FDDB01AC9}">
      <dgm:prSet/>
      <dgm:spPr/>
      <dgm:t>
        <a:bodyPr/>
        <a:lstStyle/>
        <a:p>
          <a:endParaRPr lang="es-CO"/>
        </a:p>
      </dgm:t>
    </dgm:pt>
    <dgm:pt modelId="{777E4029-66EF-4DEE-81E1-874E493E3541}" type="sibTrans" cxnId="{E0126D3E-CB1D-486C-993D-4D5FDDB01AC9}">
      <dgm:prSet/>
      <dgm:spPr/>
      <dgm:t>
        <a:bodyPr/>
        <a:lstStyle/>
        <a:p>
          <a:endParaRPr lang="es-CO"/>
        </a:p>
      </dgm:t>
    </dgm:pt>
    <dgm:pt modelId="{D5E4EDB7-E7DF-4A08-8A8F-C01502BEC763}">
      <dgm:prSet/>
      <dgm:spPr/>
      <dgm:t>
        <a:bodyPr/>
        <a:lstStyle/>
        <a:p>
          <a:r>
            <a:rPr lang="es-ES" dirty="0"/>
            <a:t>Datos procesados línea por línea (usuario extraído de cada registro).</a:t>
          </a:r>
        </a:p>
        <a:p>
          <a:endParaRPr lang="es-CO" dirty="0"/>
        </a:p>
      </dgm:t>
    </dgm:pt>
    <dgm:pt modelId="{EF54D205-6ACB-48EC-B4B6-E26EEFBDE426}" type="parTrans" cxnId="{C486F9B2-096A-4E6F-A443-A8D95E0455F3}">
      <dgm:prSet/>
      <dgm:spPr/>
      <dgm:t>
        <a:bodyPr/>
        <a:lstStyle/>
        <a:p>
          <a:endParaRPr lang="es-CO"/>
        </a:p>
      </dgm:t>
    </dgm:pt>
    <dgm:pt modelId="{420279E2-D1ED-41F0-92A4-636696CB94E2}" type="sibTrans" cxnId="{C486F9B2-096A-4E6F-A443-A8D95E0455F3}">
      <dgm:prSet/>
      <dgm:spPr/>
      <dgm:t>
        <a:bodyPr/>
        <a:lstStyle/>
        <a:p>
          <a:endParaRPr lang="es-CO"/>
        </a:p>
      </dgm:t>
    </dgm:pt>
    <dgm:pt modelId="{7FED48F0-F184-4387-BE5C-E4903D001CD4}">
      <dgm:prSet phldrT="[Texto]"/>
      <dgm:spPr/>
      <dgm:t>
        <a:bodyPr/>
        <a:lstStyle/>
        <a:p>
          <a:r>
            <a:rPr lang="es-CO" dirty="0"/>
            <a:t>Lista de usuarios procesados.</a:t>
          </a:r>
        </a:p>
      </dgm:t>
    </dgm:pt>
    <dgm:pt modelId="{BDC8D449-9711-4D8C-BE8E-B7C6CFF0C769}" type="parTrans" cxnId="{A08EB3CD-A3CA-4F03-8D9A-8F2EAED04B98}">
      <dgm:prSet/>
      <dgm:spPr/>
      <dgm:t>
        <a:bodyPr/>
        <a:lstStyle/>
        <a:p>
          <a:endParaRPr lang="es-CO"/>
        </a:p>
      </dgm:t>
    </dgm:pt>
    <dgm:pt modelId="{7ADE8D2E-84A4-4608-BC97-7EB6482A0F9B}" type="sibTrans" cxnId="{A08EB3CD-A3CA-4F03-8D9A-8F2EAED04B98}">
      <dgm:prSet/>
      <dgm:spPr/>
      <dgm:t>
        <a:bodyPr/>
        <a:lstStyle/>
        <a:p>
          <a:endParaRPr lang="es-CO"/>
        </a:p>
      </dgm:t>
    </dgm:pt>
    <dgm:pt modelId="{75D3B25F-FBF7-4C8D-A744-837D6A9D507B}">
      <dgm:prSet phldrT="[Texto]"/>
      <dgm:spPr/>
      <dgm:t>
        <a:bodyPr/>
        <a:lstStyle/>
        <a:p>
          <a:r>
            <a:rPr lang="es-ES" dirty="0"/>
            <a:t>almacenar y contar accesos. Verificar si el usuario ya; si no, inicializar a 1, de lo contrario, incrementar el contador.</a:t>
          </a:r>
          <a:endParaRPr lang="es-CO" dirty="0"/>
        </a:p>
      </dgm:t>
    </dgm:pt>
    <dgm:pt modelId="{0308542E-7D48-453A-AEBC-30F8CDDADAF3}" type="parTrans" cxnId="{A8CE6F9B-AD24-4173-869D-9851B85F8286}">
      <dgm:prSet/>
      <dgm:spPr/>
      <dgm:t>
        <a:bodyPr/>
        <a:lstStyle/>
        <a:p>
          <a:endParaRPr lang="es-CO"/>
        </a:p>
      </dgm:t>
    </dgm:pt>
    <dgm:pt modelId="{FAC3808A-6C4E-4D0C-AC48-A218FCB31DA2}" type="sibTrans" cxnId="{A8CE6F9B-AD24-4173-869D-9851B85F8286}">
      <dgm:prSet/>
      <dgm:spPr/>
      <dgm:t>
        <a:bodyPr/>
        <a:lstStyle/>
        <a:p>
          <a:endParaRPr lang="es-CO"/>
        </a:p>
      </dgm:t>
    </dgm:pt>
    <dgm:pt modelId="{18455F46-449F-4556-8344-808A9DE6BF3B}">
      <dgm:prSet phldrT="[Texto]"/>
      <dgm:spPr/>
      <dgm:t>
        <a:bodyPr/>
        <a:lstStyle/>
        <a:p>
          <a:r>
            <a:rPr lang="es-ES" dirty="0"/>
            <a:t>conteo de accesos por usuario ({usuario: accesos}).</a:t>
          </a:r>
        </a:p>
        <a:p>
          <a:endParaRPr lang="es-CO" dirty="0"/>
        </a:p>
      </dgm:t>
    </dgm:pt>
    <dgm:pt modelId="{B12822FC-166B-4668-9FA3-016EA7001601}" type="parTrans" cxnId="{32CB9DA8-2807-4F62-B84C-68A5B623664A}">
      <dgm:prSet/>
      <dgm:spPr/>
      <dgm:t>
        <a:bodyPr/>
        <a:lstStyle/>
        <a:p>
          <a:endParaRPr lang="es-CO"/>
        </a:p>
      </dgm:t>
    </dgm:pt>
    <dgm:pt modelId="{DB138B47-DECE-4033-8A47-B5F0C52022C8}" type="sibTrans" cxnId="{32CB9DA8-2807-4F62-B84C-68A5B623664A}">
      <dgm:prSet/>
      <dgm:spPr/>
      <dgm:t>
        <a:bodyPr/>
        <a:lstStyle/>
        <a:p>
          <a:endParaRPr lang="es-CO"/>
        </a:p>
      </dgm:t>
    </dgm:pt>
    <dgm:pt modelId="{406EF221-053E-4FB8-BAE4-821B0095BCD7}">
      <dgm:prSet phldrT="[Texto]"/>
      <dgm:spPr/>
      <dgm:t>
        <a:bodyPr/>
        <a:lstStyle/>
        <a:p>
          <a:r>
            <a:rPr lang="es-CO" dirty="0"/>
            <a:t>conteos ({usuario: accesos}).</a:t>
          </a:r>
        </a:p>
      </dgm:t>
    </dgm:pt>
    <dgm:pt modelId="{B7637619-EA3C-4E86-BBC4-4C16FBA4BC45}" type="parTrans" cxnId="{45EC7DF5-A300-49DD-9C8D-6331EEEC828A}">
      <dgm:prSet/>
      <dgm:spPr/>
      <dgm:t>
        <a:bodyPr/>
        <a:lstStyle/>
        <a:p>
          <a:endParaRPr lang="es-CO"/>
        </a:p>
      </dgm:t>
    </dgm:pt>
    <dgm:pt modelId="{A3D2CEC8-E821-4AFD-8E3B-E93EF8C7A08A}" type="sibTrans" cxnId="{45EC7DF5-A300-49DD-9C8D-6331EEEC828A}">
      <dgm:prSet/>
      <dgm:spPr/>
      <dgm:t>
        <a:bodyPr/>
        <a:lstStyle/>
        <a:p>
          <a:endParaRPr lang="es-CO"/>
        </a:p>
      </dgm:t>
    </dgm:pt>
    <dgm:pt modelId="{115A3F5F-1312-46F0-AF9D-51567E2042A5}">
      <dgm:prSet phldrT="[Texto]"/>
      <dgm:spPr/>
      <dgm:t>
        <a:bodyPr/>
        <a:lstStyle/>
        <a:p>
          <a:r>
            <a:rPr lang="es-ES" dirty="0"/>
            <a:t> Recorrer con un bucle for.
 Crear una lista donde cada entrada sea [nombre_usuario, numero_de_accesos].</a:t>
          </a:r>
          <a:endParaRPr lang="es-CO" dirty="0"/>
        </a:p>
      </dgm:t>
    </dgm:pt>
    <dgm:pt modelId="{EBFE5002-A70E-460B-9D75-F5EF9B585B4C}" type="parTrans" cxnId="{31160560-DDC4-4A1B-8F9F-9D85CC263EF5}">
      <dgm:prSet/>
      <dgm:spPr/>
      <dgm:t>
        <a:bodyPr/>
        <a:lstStyle/>
        <a:p>
          <a:endParaRPr lang="es-CO"/>
        </a:p>
      </dgm:t>
    </dgm:pt>
    <dgm:pt modelId="{A7B47FD7-BFBB-471A-98B2-A43873B16159}" type="sibTrans" cxnId="{31160560-DDC4-4A1B-8F9F-9D85CC263EF5}">
      <dgm:prSet/>
      <dgm:spPr/>
      <dgm:t>
        <a:bodyPr/>
        <a:lstStyle/>
        <a:p>
          <a:endParaRPr lang="es-CO"/>
        </a:p>
      </dgm:t>
    </dgm:pt>
    <dgm:pt modelId="{C6ACCEBA-2611-4FB8-9810-692881DF6364}">
      <dgm:prSet phldrT="[Texto]"/>
      <dgm:spPr/>
      <dgm:t>
        <a:bodyPr/>
        <a:lstStyle/>
        <a:p>
          <a:r>
            <a:rPr lang="es-ES" dirty="0"/>
            <a:t>Lista de resultados ([[usuario1, accesos1], [usuario2, accesos2], ...]).</a:t>
          </a:r>
          <a:endParaRPr lang="es-CO" dirty="0"/>
        </a:p>
      </dgm:t>
    </dgm:pt>
    <dgm:pt modelId="{D7B227C1-BD0D-4C8F-8614-4F1F88D2EBEB}" type="parTrans" cxnId="{6BD28153-CF87-4287-853D-56E296615A87}">
      <dgm:prSet/>
      <dgm:spPr/>
      <dgm:t>
        <a:bodyPr/>
        <a:lstStyle/>
        <a:p>
          <a:endParaRPr lang="es-CO"/>
        </a:p>
      </dgm:t>
    </dgm:pt>
    <dgm:pt modelId="{79DDC7CA-7EDB-4071-8782-9C169ADF6761}" type="sibTrans" cxnId="{6BD28153-CF87-4287-853D-56E296615A87}">
      <dgm:prSet/>
      <dgm:spPr/>
      <dgm:t>
        <a:bodyPr/>
        <a:lstStyle/>
        <a:p>
          <a:endParaRPr lang="es-CO"/>
        </a:p>
      </dgm:t>
    </dgm:pt>
    <dgm:pt modelId="{571F4BE4-9E06-481B-9635-37BA4F9DFBA2}">
      <dgm:prSet phldrT="[Texto]"/>
      <dgm:spPr/>
      <dgm:t>
        <a:bodyPr/>
        <a:lstStyle/>
        <a:p>
          <a:r>
            <a:rPr lang="es-ES" dirty="0"/>
            <a:t>Lista de resultados ([[usuario1, accesos1], ...]).</a:t>
          </a:r>
          <a:endParaRPr lang="es-CO" dirty="0"/>
        </a:p>
      </dgm:t>
    </dgm:pt>
    <dgm:pt modelId="{47C6E77A-76FE-4287-B1B2-771717108177}" type="parTrans" cxnId="{E88F8C8F-89C7-420F-A075-7D992AB9C97F}">
      <dgm:prSet/>
      <dgm:spPr/>
      <dgm:t>
        <a:bodyPr/>
        <a:lstStyle/>
        <a:p>
          <a:endParaRPr lang="es-CO"/>
        </a:p>
      </dgm:t>
    </dgm:pt>
    <dgm:pt modelId="{A2F31CB5-2BE3-4481-A1BF-8B513A3BD0C1}" type="sibTrans" cxnId="{E88F8C8F-89C7-420F-A075-7D992AB9C97F}">
      <dgm:prSet/>
      <dgm:spPr/>
      <dgm:t>
        <a:bodyPr/>
        <a:lstStyle/>
        <a:p>
          <a:endParaRPr lang="es-CO"/>
        </a:p>
      </dgm:t>
    </dgm:pt>
    <dgm:pt modelId="{92BB9942-DE10-4CE3-9C7A-6DD0F8AA3B21}">
      <dgm:prSet phldrT="[Texto]"/>
      <dgm:spPr/>
      <dgm:t>
        <a:bodyPr/>
        <a:lstStyle/>
        <a:p>
          <a:r>
            <a:rPr lang="es-ES" dirty="0"/>
            <a:t> Iterar sobre la lista de resultados.
 Formatear y mostrar cada entrada como: Usuario: usuario, Número de accesos: accesos.</a:t>
          </a:r>
          <a:endParaRPr lang="es-CO" dirty="0"/>
        </a:p>
      </dgm:t>
    </dgm:pt>
    <dgm:pt modelId="{D684C4E0-713D-4F6B-9D8E-B1DF5AE7EE80}" type="parTrans" cxnId="{16B3485E-69D2-4880-8B89-F1AFF28A69ED}">
      <dgm:prSet/>
      <dgm:spPr/>
      <dgm:t>
        <a:bodyPr/>
        <a:lstStyle/>
        <a:p>
          <a:endParaRPr lang="es-CO"/>
        </a:p>
      </dgm:t>
    </dgm:pt>
    <dgm:pt modelId="{E569F7C3-38FA-47C4-97DF-573AE34BFC48}" type="sibTrans" cxnId="{16B3485E-69D2-4880-8B89-F1AFF28A69ED}">
      <dgm:prSet/>
      <dgm:spPr/>
      <dgm:t>
        <a:bodyPr/>
        <a:lstStyle/>
        <a:p>
          <a:endParaRPr lang="es-CO"/>
        </a:p>
      </dgm:t>
    </dgm:pt>
    <dgm:pt modelId="{F0267D35-8D7D-4708-AEC5-08704BB06250}">
      <dgm:prSet phldrT="[Texto]"/>
      <dgm:spPr/>
      <dgm:t>
        <a:bodyPr/>
        <a:lstStyle/>
        <a:p>
          <a:r>
            <a:rPr lang="es-CO" dirty="0"/>
            <a:t>Resumen mostrado en consola o archivo de texto.</a:t>
          </a:r>
        </a:p>
      </dgm:t>
    </dgm:pt>
    <dgm:pt modelId="{0C7945BB-9B22-42DB-946A-4175C2D7A202}" type="parTrans" cxnId="{5089BDF6-6FAB-4820-A480-324B33FCA2EF}">
      <dgm:prSet/>
      <dgm:spPr/>
      <dgm:t>
        <a:bodyPr/>
        <a:lstStyle/>
        <a:p>
          <a:endParaRPr lang="es-CO"/>
        </a:p>
      </dgm:t>
    </dgm:pt>
    <dgm:pt modelId="{E9B22A87-EC3A-4CF3-858F-F36ECB63F635}" type="sibTrans" cxnId="{5089BDF6-6FAB-4820-A480-324B33FCA2EF}">
      <dgm:prSet/>
      <dgm:spPr/>
      <dgm:t>
        <a:bodyPr/>
        <a:lstStyle/>
        <a:p>
          <a:endParaRPr lang="es-CO"/>
        </a:p>
      </dgm:t>
    </dgm:pt>
    <dgm:pt modelId="{66C59802-3061-4E71-B53E-B82FD3E5343A}">
      <dgm:prSet phldrT="[Texto]"/>
      <dgm:spPr/>
      <dgm:t>
        <a:bodyPr/>
        <a:lstStyle/>
        <a:p>
          <a:r>
            <a:rPr lang="es-ES" dirty="0"/>
            <a:t>Archivo de texto con logs.</a:t>
          </a:r>
          <a:endParaRPr lang="es-CO" dirty="0"/>
        </a:p>
      </dgm:t>
    </dgm:pt>
    <dgm:pt modelId="{62C6DBD7-4DA5-421C-8161-7EDCCAC70500}" type="parTrans" cxnId="{7AA81741-4257-40C0-B3A7-41B0C74A5FB7}">
      <dgm:prSet/>
      <dgm:spPr/>
      <dgm:t>
        <a:bodyPr/>
        <a:lstStyle/>
        <a:p>
          <a:endParaRPr lang="es-CO"/>
        </a:p>
      </dgm:t>
    </dgm:pt>
    <dgm:pt modelId="{C4740C42-A529-4E0E-A790-CD6C47DAB595}" type="sibTrans" cxnId="{7AA81741-4257-40C0-B3A7-41B0C74A5FB7}">
      <dgm:prSet/>
      <dgm:spPr/>
      <dgm:t>
        <a:bodyPr/>
        <a:lstStyle/>
        <a:p>
          <a:endParaRPr lang="es-CO"/>
        </a:p>
      </dgm:t>
    </dgm:pt>
    <dgm:pt modelId="{6DA6B7D7-C842-4077-9FCC-FE6F36EC48D1}">
      <dgm:prSet phldrT="[Texto]"/>
      <dgm:spPr/>
      <dgm:t>
        <a:bodyPr/>
        <a:lstStyle/>
        <a:p>
          <a:r>
            <a:rPr lang="es-ES" dirty="0"/>
            <a:t> Abrir el archivo en modo lectura.
Leer cada línea y agregarla a una lista.</a:t>
          </a:r>
          <a:endParaRPr lang="es-CO" dirty="0"/>
        </a:p>
      </dgm:t>
    </dgm:pt>
    <dgm:pt modelId="{0FC825D9-1A71-4FA1-9BEA-AFBAB7D090C1}" type="parTrans" cxnId="{0C451599-78BD-4E83-8212-A5395FC85876}">
      <dgm:prSet/>
      <dgm:spPr/>
      <dgm:t>
        <a:bodyPr/>
        <a:lstStyle/>
        <a:p>
          <a:endParaRPr lang="es-CO"/>
        </a:p>
      </dgm:t>
    </dgm:pt>
    <dgm:pt modelId="{8548C337-3C40-45E9-A6DB-B24406D6C1FE}" type="sibTrans" cxnId="{0C451599-78BD-4E83-8212-A5395FC85876}">
      <dgm:prSet/>
      <dgm:spPr/>
      <dgm:t>
        <a:bodyPr/>
        <a:lstStyle/>
        <a:p>
          <a:endParaRPr lang="es-CO"/>
        </a:p>
      </dgm:t>
    </dgm:pt>
    <dgm:pt modelId="{7A66E1DE-9D0A-47EF-974F-E6C391DEFCFF}">
      <dgm:prSet phldrT="[Texto]"/>
      <dgm:spPr/>
      <dgm:t>
        <a:bodyPr/>
        <a:lstStyle/>
        <a:p>
          <a:r>
            <a:rPr lang="es-ES" dirty="0"/>
            <a:t>Lista de logs procesada (["usuario1,08:00,10:00", ...]).</a:t>
          </a:r>
          <a:endParaRPr lang="es-CO" dirty="0"/>
        </a:p>
      </dgm:t>
    </dgm:pt>
    <dgm:pt modelId="{4BB8C001-9AEF-4D42-A1D8-51AF72F257C5}" type="parTrans" cxnId="{C13BF833-4306-49B2-A194-2708BAA73094}">
      <dgm:prSet/>
      <dgm:spPr/>
      <dgm:t>
        <a:bodyPr/>
        <a:lstStyle/>
        <a:p>
          <a:endParaRPr lang="es-CO"/>
        </a:p>
      </dgm:t>
    </dgm:pt>
    <dgm:pt modelId="{C454314F-B0D5-4827-A044-DE9C9F3D8CFA}" type="sibTrans" cxnId="{C13BF833-4306-49B2-A194-2708BAA73094}">
      <dgm:prSet/>
      <dgm:spPr/>
      <dgm:t>
        <a:bodyPr/>
        <a:lstStyle/>
        <a:p>
          <a:endParaRPr lang="es-CO"/>
        </a:p>
      </dgm:t>
    </dgm:pt>
    <dgm:pt modelId="{7BB76CDC-1389-4130-AB7E-553937A87E52}" type="pres">
      <dgm:prSet presAssocID="{F5786F63-3673-4BB2-87A2-A86F67B0A5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48C49F1-AB7C-487E-990F-F37102A89157}" type="pres">
      <dgm:prSet presAssocID="{17943C41-7FF2-481E-86EE-C2790BD8F7A9}" presName="hierRoot1" presStyleCnt="0">
        <dgm:presLayoutVars>
          <dgm:hierBranch val="init"/>
        </dgm:presLayoutVars>
      </dgm:prSet>
      <dgm:spPr/>
    </dgm:pt>
    <dgm:pt modelId="{D7EF550C-6F82-40D9-85DA-47BEDF8A2128}" type="pres">
      <dgm:prSet presAssocID="{17943C41-7FF2-481E-86EE-C2790BD8F7A9}" presName="rootComposite1" presStyleCnt="0"/>
      <dgm:spPr/>
    </dgm:pt>
    <dgm:pt modelId="{60274A2C-D672-467A-ACB1-79EB7554BEF6}" type="pres">
      <dgm:prSet presAssocID="{17943C41-7FF2-481E-86EE-C2790BD8F7A9}" presName="rootText1" presStyleLbl="node0" presStyleIdx="0" presStyleCnt="1">
        <dgm:presLayoutVars>
          <dgm:chPref val="3"/>
        </dgm:presLayoutVars>
      </dgm:prSet>
      <dgm:spPr/>
    </dgm:pt>
    <dgm:pt modelId="{5163A057-7E23-41F0-8B20-1377880AB72C}" type="pres">
      <dgm:prSet presAssocID="{17943C41-7FF2-481E-86EE-C2790BD8F7A9}" presName="rootConnector1" presStyleLbl="node1" presStyleIdx="0" presStyleCnt="0"/>
      <dgm:spPr/>
    </dgm:pt>
    <dgm:pt modelId="{997B7424-C1AE-41CC-87E1-3A049A62AFCA}" type="pres">
      <dgm:prSet presAssocID="{17943C41-7FF2-481E-86EE-C2790BD8F7A9}" presName="hierChild2" presStyleCnt="0"/>
      <dgm:spPr/>
    </dgm:pt>
    <dgm:pt modelId="{5DD36895-8933-4091-83D9-D94B7B208E36}" type="pres">
      <dgm:prSet presAssocID="{47544335-E72F-4CF4-B7D0-233FB18F2D4A}" presName="Name37" presStyleLbl="parChTrans1D2" presStyleIdx="0" presStyleCnt="6"/>
      <dgm:spPr/>
    </dgm:pt>
    <dgm:pt modelId="{6408511C-6DE4-4245-8733-F8F1DF41853C}" type="pres">
      <dgm:prSet presAssocID="{E13189F0-A9F2-4EB3-A24E-278C72C10204}" presName="hierRoot2" presStyleCnt="0">
        <dgm:presLayoutVars>
          <dgm:hierBranch val="init"/>
        </dgm:presLayoutVars>
      </dgm:prSet>
      <dgm:spPr/>
    </dgm:pt>
    <dgm:pt modelId="{C5C48534-070C-4A7D-8F62-17056E2D7B3D}" type="pres">
      <dgm:prSet presAssocID="{E13189F0-A9F2-4EB3-A24E-278C72C10204}" presName="rootComposite" presStyleCnt="0"/>
      <dgm:spPr/>
    </dgm:pt>
    <dgm:pt modelId="{EB104478-4DAD-421F-8ED0-10630CB63F95}" type="pres">
      <dgm:prSet presAssocID="{E13189F0-A9F2-4EB3-A24E-278C72C10204}" presName="rootText" presStyleLbl="node2" presStyleIdx="0" presStyleCnt="5">
        <dgm:presLayoutVars>
          <dgm:chPref val="3"/>
        </dgm:presLayoutVars>
      </dgm:prSet>
      <dgm:spPr/>
    </dgm:pt>
    <dgm:pt modelId="{8BBDC555-C43B-4BB6-A31C-BF52A5512F14}" type="pres">
      <dgm:prSet presAssocID="{E13189F0-A9F2-4EB3-A24E-278C72C10204}" presName="rootConnector" presStyleLbl="node2" presStyleIdx="0" presStyleCnt="5"/>
      <dgm:spPr/>
    </dgm:pt>
    <dgm:pt modelId="{46F6ABE8-7119-4074-ADC8-45BAD7A1FD7B}" type="pres">
      <dgm:prSet presAssocID="{E13189F0-A9F2-4EB3-A24E-278C72C10204}" presName="hierChild4" presStyleCnt="0"/>
      <dgm:spPr/>
    </dgm:pt>
    <dgm:pt modelId="{401D7B13-A658-4865-B889-A549D114C7E5}" type="pres">
      <dgm:prSet presAssocID="{B7BD036A-F1FC-4F8F-BB64-A4AB2AC5146C}" presName="Name37" presStyleLbl="parChTrans1D3" presStyleIdx="0" presStyleCnt="15"/>
      <dgm:spPr/>
    </dgm:pt>
    <dgm:pt modelId="{CF9ABCDD-DA85-4196-9670-F6FE7C3FB996}" type="pres">
      <dgm:prSet presAssocID="{1D22B79F-56D9-4541-8C6B-7C83664AF7A3}" presName="hierRoot2" presStyleCnt="0">
        <dgm:presLayoutVars>
          <dgm:hierBranch val="init"/>
        </dgm:presLayoutVars>
      </dgm:prSet>
      <dgm:spPr/>
    </dgm:pt>
    <dgm:pt modelId="{41D935A4-F8FC-4905-AA07-921C54D17B2E}" type="pres">
      <dgm:prSet presAssocID="{1D22B79F-56D9-4541-8C6B-7C83664AF7A3}" presName="rootComposite" presStyleCnt="0"/>
      <dgm:spPr/>
    </dgm:pt>
    <dgm:pt modelId="{624F0589-58E7-44C8-B617-FC3F0190AC37}" type="pres">
      <dgm:prSet presAssocID="{1D22B79F-56D9-4541-8C6B-7C83664AF7A3}" presName="rootText" presStyleLbl="node3" presStyleIdx="0" presStyleCnt="15">
        <dgm:presLayoutVars>
          <dgm:chPref val="3"/>
        </dgm:presLayoutVars>
      </dgm:prSet>
      <dgm:spPr/>
    </dgm:pt>
    <dgm:pt modelId="{FA483226-4851-4DAC-96DA-F770095F763D}" type="pres">
      <dgm:prSet presAssocID="{1D22B79F-56D9-4541-8C6B-7C83664AF7A3}" presName="rootConnector" presStyleLbl="node3" presStyleIdx="0" presStyleCnt="15"/>
      <dgm:spPr/>
    </dgm:pt>
    <dgm:pt modelId="{67BF4A85-6131-4001-A82A-89D58BAB77A0}" type="pres">
      <dgm:prSet presAssocID="{1D22B79F-56D9-4541-8C6B-7C83664AF7A3}" presName="hierChild4" presStyleCnt="0"/>
      <dgm:spPr/>
    </dgm:pt>
    <dgm:pt modelId="{E95ECF26-27DD-4EFF-8353-56A279CC167F}" type="pres">
      <dgm:prSet presAssocID="{1D22B79F-56D9-4541-8C6B-7C83664AF7A3}" presName="hierChild5" presStyleCnt="0"/>
      <dgm:spPr/>
    </dgm:pt>
    <dgm:pt modelId="{4DEE9270-1B06-4C62-A074-3AC3125E7F13}" type="pres">
      <dgm:prSet presAssocID="{828B1278-F0B6-4CC7-B2D4-4A2F3CFDE852}" presName="Name37" presStyleLbl="parChTrans1D3" presStyleIdx="1" presStyleCnt="15"/>
      <dgm:spPr/>
    </dgm:pt>
    <dgm:pt modelId="{4F8D6876-D6C0-46BF-BE40-B81E612D48B3}" type="pres">
      <dgm:prSet presAssocID="{2940E76D-29A6-4EDF-BEB5-528421DE6429}" presName="hierRoot2" presStyleCnt="0">
        <dgm:presLayoutVars>
          <dgm:hierBranch val="init"/>
        </dgm:presLayoutVars>
      </dgm:prSet>
      <dgm:spPr/>
    </dgm:pt>
    <dgm:pt modelId="{2427BEE7-7838-49A5-BD33-29CC93AEECFB}" type="pres">
      <dgm:prSet presAssocID="{2940E76D-29A6-4EDF-BEB5-528421DE6429}" presName="rootComposite" presStyleCnt="0"/>
      <dgm:spPr/>
    </dgm:pt>
    <dgm:pt modelId="{B30F4249-69F6-4FC5-BD5B-DFDC51472FA0}" type="pres">
      <dgm:prSet presAssocID="{2940E76D-29A6-4EDF-BEB5-528421DE6429}" presName="rootText" presStyleLbl="node3" presStyleIdx="1" presStyleCnt="15">
        <dgm:presLayoutVars>
          <dgm:chPref val="3"/>
        </dgm:presLayoutVars>
      </dgm:prSet>
      <dgm:spPr/>
    </dgm:pt>
    <dgm:pt modelId="{44280F00-65C1-4D59-88A6-1858048A180D}" type="pres">
      <dgm:prSet presAssocID="{2940E76D-29A6-4EDF-BEB5-528421DE6429}" presName="rootConnector" presStyleLbl="node3" presStyleIdx="1" presStyleCnt="15"/>
      <dgm:spPr/>
    </dgm:pt>
    <dgm:pt modelId="{5970679D-7A2D-495E-8335-D79D1CD3566B}" type="pres">
      <dgm:prSet presAssocID="{2940E76D-29A6-4EDF-BEB5-528421DE6429}" presName="hierChild4" presStyleCnt="0"/>
      <dgm:spPr/>
    </dgm:pt>
    <dgm:pt modelId="{19AA6D5D-1D67-47AA-AEE6-969D484709C5}" type="pres">
      <dgm:prSet presAssocID="{2940E76D-29A6-4EDF-BEB5-528421DE6429}" presName="hierChild5" presStyleCnt="0"/>
      <dgm:spPr/>
    </dgm:pt>
    <dgm:pt modelId="{7DE9F1C2-37F0-4FB5-B43F-D1EF984EDED6}" type="pres">
      <dgm:prSet presAssocID="{EF54D205-6ACB-48EC-B4B6-E26EEFBDE426}" presName="Name37" presStyleLbl="parChTrans1D3" presStyleIdx="2" presStyleCnt="15"/>
      <dgm:spPr/>
    </dgm:pt>
    <dgm:pt modelId="{CA27A9BF-A96A-47F2-AE82-513EF9A9C1A2}" type="pres">
      <dgm:prSet presAssocID="{D5E4EDB7-E7DF-4A08-8A8F-C01502BEC763}" presName="hierRoot2" presStyleCnt="0">
        <dgm:presLayoutVars>
          <dgm:hierBranch val="init"/>
        </dgm:presLayoutVars>
      </dgm:prSet>
      <dgm:spPr/>
    </dgm:pt>
    <dgm:pt modelId="{15E45F29-5CB0-4947-9E54-88A9A4C5BF94}" type="pres">
      <dgm:prSet presAssocID="{D5E4EDB7-E7DF-4A08-8A8F-C01502BEC763}" presName="rootComposite" presStyleCnt="0"/>
      <dgm:spPr/>
    </dgm:pt>
    <dgm:pt modelId="{D3B7F629-CDAF-4362-99E9-5F3D85C106E8}" type="pres">
      <dgm:prSet presAssocID="{D5E4EDB7-E7DF-4A08-8A8F-C01502BEC763}" presName="rootText" presStyleLbl="node3" presStyleIdx="2" presStyleCnt="15">
        <dgm:presLayoutVars>
          <dgm:chPref val="3"/>
        </dgm:presLayoutVars>
      </dgm:prSet>
      <dgm:spPr/>
    </dgm:pt>
    <dgm:pt modelId="{5AEBDAD1-726F-4C9D-9B53-DA3F23D45A70}" type="pres">
      <dgm:prSet presAssocID="{D5E4EDB7-E7DF-4A08-8A8F-C01502BEC763}" presName="rootConnector" presStyleLbl="node3" presStyleIdx="2" presStyleCnt="15"/>
      <dgm:spPr/>
    </dgm:pt>
    <dgm:pt modelId="{536A2FA5-9925-4773-BCDA-F3F8B53AFE12}" type="pres">
      <dgm:prSet presAssocID="{D5E4EDB7-E7DF-4A08-8A8F-C01502BEC763}" presName="hierChild4" presStyleCnt="0"/>
      <dgm:spPr/>
    </dgm:pt>
    <dgm:pt modelId="{09E5D21B-5A7F-42BB-B472-03A4F32336B1}" type="pres">
      <dgm:prSet presAssocID="{D5E4EDB7-E7DF-4A08-8A8F-C01502BEC763}" presName="hierChild5" presStyleCnt="0"/>
      <dgm:spPr/>
    </dgm:pt>
    <dgm:pt modelId="{AEC0C6C9-129E-44BE-A54A-432C17A187C7}" type="pres">
      <dgm:prSet presAssocID="{E13189F0-A9F2-4EB3-A24E-278C72C10204}" presName="hierChild5" presStyleCnt="0"/>
      <dgm:spPr/>
    </dgm:pt>
    <dgm:pt modelId="{DC641564-D5C1-4AEA-9365-9331B4859285}" type="pres">
      <dgm:prSet presAssocID="{053CEECB-4D72-4578-ACB3-024E0194320C}" presName="Name37" presStyleLbl="parChTrans1D2" presStyleIdx="1" presStyleCnt="6"/>
      <dgm:spPr/>
    </dgm:pt>
    <dgm:pt modelId="{1EFA7F08-4EC0-49CC-9605-6E157BEEC7E5}" type="pres">
      <dgm:prSet presAssocID="{151B3856-BF77-4463-9DD1-85C806DA988A}" presName="hierRoot2" presStyleCnt="0">
        <dgm:presLayoutVars>
          <dgm:hierBranch val="init"/>
        </dgm:presLayoutVars>
      </dgm:prSet>
      <dgm:spPr/>
    </dgm:pt>
    <dgm:pt modelId="{7D3CA9CE-DEAE-40DB-AB59-241C88ADE196}" type="pres">
      <dgm:prSet presAssocID="{151B3856-BF77-4463-9DD1-85C806DA988A}" presName="rootComposite" presStyleCnt="0"/>
      <dgm:spPr/>
    </dgm:pt>
    <dgm:pt modelId="{5819B4C8-A058-4E6F-B277-989388CAE6B1}" type="pres">
      <dgm:prSet presAssocID="{151B3856-BF77-4463-9DD1-85C806DA988A}" presName="rootText" presStyleLbl="node2" presStyleIdx="1" presStyleCnt="5">
        <dgm:presLayoutVars>
          <dgm:chPref val="3"/>
        </dgm:presLayoutVars>
      </dgm:prSet>
      <dgm:spPr/>
    </dgm:pt>
    <dgm:pt modelId="{ED2405ED-FB6E-43B4-9414-7C57BF9D8D23}" type="pres">
      <dgm:prSet presAssocID="{151B3856-BF77-4463-9DD1-85C806DA988A}" presName="rootConnector" presStyleLbl="node2" presStyleIdx="1" presStyleCnt="5"/>
      <dgm:spPr/>
    </dgm:pt>
    <dgm:pt modelId="{801D2668-B87F-4776-A22C-E1B714F29DC3}" type="pres">
      <dgm:prSet presAssocID="{151B3856-BF77-4463-9DD1-85C806DA988A}" presName="hierChild4" presStyleCnt="0"/>
      <dgm:spPr/>
    </dgm:pt>
    <dgm:pt modelId="{5E57A990-A0C2-4420-AD75-F51EC4E3BF14}" type="pres">
      <dgm:prSet presAssocID="{BDC8D449-9711-4D8C-BE8E-B7C6CFF0C769}" presName="Name37" presStyleLbl="parChTrans1D3" presStyleIdx="3" presStyleCnt="15"/>
      <dgm:spPr/>
    </dgm:pt>
    <dgm:pt modelId="{1E616B49-482E-457B-A0E5-DE7D882616A1}" type="pres">
      <dgm:prSet presAssocID="{7FED48F0-F184-4387-BE5C-E4903D001CD4}" presName="hierRoot2" presStyleCnt="0">
        <dgm:presLayoutVars>
          <dgm:hierBranch val="init"/>
        </dgm:presLayoutVars>
      </dgm:prSet>
      <dgm:spPr/>
    </dgm:pt>
    <dgm:pt modelId="{387E4330-28D6-4EEF-8183-9368B7E76858}" type="pres">
      <dgm:prSet presAssocID="{7FED48F0-F184-4387-BE5C-E4903D001CD4}" presName="rootComposite" presStyleCnt="0"/>
      <dgm:spPr/>
    </dgm:pt>
    <dgm:pt modelId="{A37D8676-D563-4A1D-8802-7B3CDF98B2AC}" type="pres">
      <dgm:prSet presAssocID="{7FED48F0-F184-4387-BE5C-E4903D001CD4}" presName="rootText" presStyleLbl="node3" presStyleIdx="3" presStyleCnt="15">
        <dgm:presLayoutVars>
          <dgm:chPref val="3"/>
        </dgm:presLayoutVars>
      </dgm:prSet>
      <dgm:spPr/>
    </dgm:pt>
    <dgm:pt modelId="{69C28449-2D02-43D2-9A1F-C894D429DA25}" type="pres">
      <dgm:prSet presAssocID="{7FED48F0-F184-4387-BE5C-E4903D001CD4}" presName="rootConnector" presStyleLbl="node3" presStyleIdx="3" presStyleCnt="15"/>
      <dgm:spPr/>
    </dgm:pt>
    <dgm:pt modelId="{3F12F30C-A3C9-4B6E-ACAF-0CF3B59FA5C2}" type="pres">
      <dgm:prSet presAssocID="{7FED48F0-F184-4387-BE5C-E4903D001CD4}" presName="hierChild4" presStyleCnt="0"/>
      <dgm:spPr/>
    </dgm:pt>
    <dgm:pt modelId="{4B915A0B-30D7-4C81-A97F-49D7EEBCDE3C}" type="pres">
      <dgm:prSet presAssocID="{7FED48F0-F184-4387-BE5C-E4903D001CD4}" presName="hierChild5" presStyleCnt="0"/>
      <dgm:spPr/>
    </dgm:pt>
    <dgm:pt modelId="{86E444B7-F2CB-4C82-A631-9BF7C0B5A10D}" type="pres">
      <dgm:prSet presAssocID="{0308542E-7D48-453A-AEBC-30F8CDDADAF3}" presName="Name37" presStyleLbl="parChTrans1D3" presStyleIdx="4" presStyleCnt="15"/>
      <dgm:spPr/>
    </dgm:pt>
    <dgm:pt modelId="{38FF109E-A432-4B13-B490-46D08BE9D3FE}" type="pres">
      <dgm:prSet presAssocID="{75D3B25F-FBF7-4C8D-A744-837D6A9D507B}" presName="hierRoot2" presStyleCnt="0">
        <dgm:presLayoutVars>
          <dgm:hierBranch val="init"/>
        </dgm:presLayoutVars>
      </dgm:prSet>
      <dgm:spPr/>
    </dgm:pt>
    <dgm:pt modelId="{7BE80071-2CFB-4F5A-85F6-55BDD449B44B}" type="pres">
      <dgm:prSet presAssocID="{75D3B25F-FBF7-4C8D-A744-837D6A9D507B}" presName="rootComposite" presStyleCnt="0"/>
      <dgm:spPr/>
    </dgm:pt>
    <dgm:pt modelId="{B3299FEB-763B-4D21-A109-61B01AA1AA93}" type="pres">
      <dgm:prSet presAssocID="{75D3B25F-FBF7-4C8D-A744-837D6A9D507B}" presName="rootText" presStyleLbl="node3" presStyleIdx="4" presStyleCnt="15">
        <dgm:presLayoutVars>
          <dgm:chPref val="3"/>
        </dgm:presLayoutVars>
      </dgm:prSet>
      <dgm:spPr/>
    </dgm:pt>
    <dgm:pt modelId="{05E41CD1-BD91-4E2C-B44F-0F9107531A1A}" type="pres">
      <dgm:prSet presAssocID="{75D3B25F-FBF7-4C8D-A744-837D6A9D507B}" presName="rootConnector" presStyleLbl="node3" presStyleIdx="4" presStyleCnt="15"/>
      <dgm:spPr/>
    </dgm:pt>
    <dgm:pt modelId="{982C871C-AE81-477C-87FF-FC927410C9AC}" type="pres">
      <dgm:prSet presAssocID="{75D3B25F-FBF7-4C8D-A744-837D6A9D507B}" presName="hierChild4" presStyleCnt="0"/>
      <dgm:spPr/>
    </dgm:pt>
    <dgm:pt modelId="{BC79ADA7-6D34-4304-A1F4-D862A7679D7C}" type="pres">
      <dgm:prSet presAssocID="{75D3B25F-FBF7-4C8D-A744-837D6A9D507B}" presName="hierChild5" presStyleCnt="0"/>
      <dgm:spPr/>
    </dgm:pt>
    <dgm:pt modelId="{64073483-F569-409E-A655-70B8AB5A7CD1}" type="pres">
      <dgm:prSet presAssocID="{B12822FC-166B-4668-9FA3-016EA7001601}" presName="Name37" presStyleLbl="parChTrans1D3" presStyleIdx="5" presStyleCnt="15"/>
      <dgm:spPr/>
    </dgm:pt>
    <dgm:pt modelId="{5811F981-B2EC-4141-B3DD-D5014CF9EB4D}" type="pres">
      <dgm:prSet presAssocID="{18455F46-449F-4556-8344-808A9DE6BF3B}" presName="hierRoot2" presStyleCnt="0">
        <dgm:presLayoutVars>
          <dgm:hierBranch val="init"/>
        </dgm:presLayoutVars>
      </dgm:prSet>
      <dgm:spPr/>
    </dgm:pt>
    <dgm:pt modelId="{9212BEEB-20F1-4B15-8072-0FF909AD2832}" type="pres">
      <dgm:prSet presAssocID="{18455F46-449F-4556-8344-808A9DE6BF3B}" presName="rootComposite" presStyleCnt="0"/>
      <dgm:spPr/>
    </dgm:pt>
    <dgm:pt modelId="{AC7EE5DC-62FB-4C98-9CD6-80F75A4ED501}" type="pres">
      <dgm:prSet presAssocID="{18455F46-449F-4556-8344-808A9DE6BF3B}" presName="rootText" presStyleLbl="node3" presStyleIdx="5" presStyleCnt="15">
        <dgm:presLayoutVars>
          <dgm:chPref val="3"/>
        </dgm:presLayoutVars>
      </dgm:prSet>
      <dgm:spPr/>
    </dgm:pt>
    <dgm:pt modelId="{EA9E6F7A-DCBC-4E47-B38C-E4AD212BF53F}" type="pres">
      <dgm:prSet presAssocID="{18455F46-449F-4556-8344-808A9DE6BF3B}" presName="rootConnector" presStyleLbl="node3" presStyleIdx="5" presStyleCnt="15"/>
      <dgm:spPr/>
    </dgm:pt>
    <dgm:pt modelId="{36C0D2D6-5E50-452A-A397-F3A7A3898AC9}" type="pres">
      <dgm:prSet presAssocID="{18455F46-449F-4556-8344-808A9DE6BF3B}" presName="hierChild4" presStyleCnt="0"/>
      <dgm:spPr/>
    </dgm:pt>
    <dgm:pt modelId="{790B1F1A-B5D9-45FC-8EA7-1DED81313B3F}" type="pres">
      <dgm:prSet presAssocID="{18455F46-449F-4556-8344-808A9DE6BF3B}" presName="hierChild5" presStyleCnt="0"/>
      <dgm:spPr/>
    </dgm:pt>
    <dgm:pt modelId="{DA3BADBA-820D-4F12-B236-E82E75704F34}" type="pres">
      <dgm:prSet presAssocID="{151B3856-BF77-4463-9DD1-85C806DA988A}" presName="hierChild5" presStyleCnt="0"/>
      <dgm:spPr/>
    </dgm:pt>
    <dgm:pt modelId="{CEF78BB6-4DC2-4D76-8000-14E426037BE8}" type="pres">
      <dgm:prSet presAssocID="{F56F8663-3624-451F-8CBD-C3260D728AED}" presName="Name37" presStyleLbl="parChTrans1D2" presStyleIdx="2" presStyleCnt="6"/>
      <dgm:spPr/>
    </dgm:pt>
    <dgm:pt modelId="{3933E581-0FEB-464F-87C6-9B02B7406374}" type="pres">
      <dgm:prSet presAssocID="{21B522F6-DDDB-4DEA-92FC-7DD0D3716B19}" presName="hierRoot2" presStyleCnt="0">
        <dgm:presLayoutVars>
          <dgm:hierBranch val="init"/>
        </dgm:presLayoutVars>
      </dgm:prSet>
      <dgm:spPr/>
    </dgm:pt>
    <dgm:pt modelId="{5871AC53-8527-4E20-B23A-D8FA53C81015}" type="pres">
      <dgm:prSet presAssocID="{21B522F6-DDDB-4DEA-92FC-7DD0D3716B19}" presName="rootComposite" presStyleCnt="0"/>
      <dgm:spPr/>
    </dgm:pt>
    <dgm:pt modelId="{3E13F13F-315F-4789-B44A-A03C35A67FA5}" type="pres">
      <dgm:prSet presAssocID="{21B522F6-DDDB-4DEA-92FC-7DD0D3716B19}" presName="rootText" presStyleLbl="node2" presStyleIdx="2" presStyleCnt="5">
        <dgm:presLayoutVars>
          <dgm:chPref val="3"/>
        </dgm:presLayoutVars>
      </dgm:prSet>
      <dgm:spPr/>
    </dgm:pt>
    <dgm:pt modelId="{AE0C7387-9A1B-489D-904E-9BCA8734142E}" type="pres">
      <dgm:prSet presAssocID="{21B522F6-DDDB-4DEA-92FC-7DD0D3716B19}" presName="rootConnector" presStyleLbl="node2" presStyleIdx="2" presStyleCnt="5"/>
      <dgm:spPr/>
    </dgm:pt>
    <dgm:pt modelId="{DF302488-2973-485E-8036-796269BB874B}" type="pres">
      <dgm:prSet presAssocID="{21B522F6-DDDB-4DEA-92FC-7DD0D3716B19}" presName="hierChild4" presStyleCnt="0"/>
      <dgm:spPr/>
    </dgm:pt>
    <dgm:pt modelId="{D4C271B0-1FFF-463F-B0E2-8DBAB81B00B7}" type="pres">
      <dgm:prSet presAssocID="{B7637619-EA3C-4E86-BBC4-4C16FBA4BC45}" presName="Name37" presStyleLbl="parChTrans1D3" presStyleIdx="6" presStyleCnt="15"/>
      <dgm:spPr/>
    </dgm:pt>
    <dgm:pt modelId="{8ADE602E-6C3F-433B-BBF9-7C1C12F24E13}" type="pres">
      <dgm:prSet presAssocID="{406EF221-053E-4FB8-BAE4-821B0095BCD7}" presName="hierRoot2" presStyleCnt="0">
        <dgm:presLayoutVars>
          <dgm:hierBranch val="init"/>
        </dgm:presLayoutVars>
      </dgm:prSet>
      <dgm:spPr/>
    </dgm:pt>
    <dgm:pt modelId="{BFD482C1-0ED1-46B8-9EE2-E9152582BF2F}" type="pres">
      <dgm:prSet presAssocID="{406EF221-053E-4FB8-BAE4-821B0095BCD7}" presName="rootComposite" presStyleCnt="0"/>
      <dgm:spPr/>
    </dgm:pt>
    <dgm:pt modelId="{1C008AE5-03F7-45EF-8094-BF8E80BCA93D}" type="pres">
      <dgm:prSet presAssocID="{406EF221-053E-4FB8-BAE4-821B0095BCD7}" presName="rootText" presStyleLbl="node3" presStyleIdx="6" presStyleCnt="15">
        <dgm:presLayoutVars>
          <dgm:chPref val="3"/>
        </dgm:presLayoutVars>
      </dgm:prSet>
      <dgm:spPr/>
    </dgm:pt>
    <dgm:pt modelId="{D80DE3D9-6027-4870-BC72-52983A4EE75C}" type="pres">
      <dgm:prSet presAssocID="{406EF221-053E-4FB8-BAE4-821B0095BCD7}" presName="rootConnector" presStyleLbl="node3" presStyleIdx="6" presStyleCnt="15"/>
      <dgm:spPr/>
    </dgm:pt>
    <dgm:pt modelId="{84D3E50A-9940-4A19-8E12-5295CDABF612}" type="pres">
      <dgm:prSet presAssocID="{406EF221-053E-4FB8-BAE4-821B0095BCD7}" presName="hierChild4" presStyleCnt="0"/>
      <dgm:spPr/>
    </dgm:pt>
    <dgm:pt modelId="{F560D4C1-D8C4-42B7-BCB9-0119854AD3D3}" type="pres">
      <dgm:prSet presAssocID="{406EF221-053E-4FB8-BAE4-821B0095BCD7}" presName="hierChild5" presStyleCnt="0"/>
      <dgm:spPr/>
    </dgm:pt>
    <dgm:pt modelId="{D8C3EFD4-A941-462C-AC7B-63879BA7F535}" type="pres">
      <dgm:prSet presAssocID="{EBFE5002-A70E-460B-9D75-F5EF9B585B4C}" presName="Name37" presStyleLbl="parChTrans1D3" presStyleIdx="7" presStyleCnt="15"/>
      <dgm:spPr/>
    </dgm:pt>
    <dgm:pt modelId="{B0489E3A-20AF-4C40-921D-0F7CE81AFBAB}" type="pres">
      <dgm:prSet presAssocID="{115A3F5F-1312-46F0-AF9D-51567E2042A5}" presName="hierRoot2" presStyleCnt="0">
        <dgm:presLayoutVars>
          <dgm:hierBranch val="init"/>
        </dgm:presLayoutVars>
      </dgm:prSet>
      <dgm:spPr/>
    </dgm:pt>
    <dgm:pt modelId="{5F038F24-2681-4287-801E-C1CED874924D}" type="pres">
      <dgm:prSet presAssocID="{115A3F5F-1312-46F0-AF9D-51567E2042A5}" presName="rootComposite" presStyleCnt="0"/>
      <dgm:spPr/>
    </dgm:pt>
    <dgm:pt modelId="{5315F3D1-779B-432D-A53B-DC94D0D52705}" type="pres">
      <dgm:prSet presAssocID="{115A3F5F-1312-46F0-AF9D-51567E2042A5}" presName="rootText" presStyleLbl="node3" presStyleIdx="7" presStyleCnt="15">
        <dgm:presLayoutVars>
          <dgm:chPref val="3"/>
        </dgm:presLayoutVars>
      </dgm:prSet>
      <dgm:spPr/>
    </dgm:pt>
    <dgm:pt modelId="{641DE23E-A97F-4292-AF95-E3D7752105D2}" type="pres">
      <dgm:prSet presAssocID="{115A3F5F-1312-46F0-AF9D-51567E2042A5}" presName="rootConnector" presStyleLbl="node3" presStyleIdx="7" presStyleCnt="15"/>
      <dgm:spPr/>
    </dgm:pt>
    <dgm:pt modelId="{6B8A0A92-7D3E-4A37-A3A8-870310C0DC8B}" type="pres">
      <dgm:prSet presAssocID="{115A3F5F-1312-46F0-AF9D-51567E2042A5}" presName="hierChild4" presStyleCnt="0"/>
      <dgm:spPr/>
    </dgm:pt>
    <dgm:pt modelId="{21E4B41A-2AEB-4A3C-A780-1B886B1CE7DA}" type="pres">
      <dgm:prSet presAssocID="{115A3F5F-1312-46F0-AF9D-51567E2042A5}" presName="hierChild5" presStyleCnt="0"/>
      <dgm:spPr/>
    </dgm:pt>
    <dgm:pt modelId="{AAA73911-CC5F-495E-85D7-D4AE039AF869}" type="pres">
      <dgm:prSet presAssocID="{D7B227C1-BD0D-4C8F-8614-4F1F88D2EBEB}" presName="Name37" presStyleLbl="parChTrans1D3" presStyleIdx="8" presStyleCnt="15"/>
      <dgm:spPr/>
    </dgm:pt>
    <dgm:pt modelId="{C2864C22-640B-4B70-A073-9A8A364DD2D9}" type="pres">
      <dgm:prSet presAssocID="{C6ACCEBA-2611-4FB8-9810-692881DF6364}" presName="hierRoot2" presStyleCnt="0">
        <dgm:presLayoutVars>
          <dgm:hierBranch val="init"/>
        </dgm:presLayoutVars>
      </dgm:prSet>
      <dgm:spPr/>
    </dgm:pt>
    <dgm:pt modelId="{FF7F0741-D5DA-4BCA-B377-EC8F5E55C9EA}" type="pres">
      <dgm:prSet presAssocID="{C6ACCEBA-2611-4FB8-9810-692881DF6364}" presName="rootComposite" presStyleCnt="0"/>
      <dgm:spPr/>
    </dgm:pt>
    <dgm:pt modelId="{ADF2C1AA-4B20-461C-AB37-3F79FD153EF1}" type="pres">
      <dgm:prSet presAssocID="{C6ACCEBA-2611-4FB8-9810-692881DF6364}" presName="rootText" presStyleLbl="node3" presStyleIdx="8" presStyleCnt="15">
        <dgm:presLayoutVars>
          <dgm:chPref val="3"/>
        </dgm:presLayoutVars>
      </dgm:prSet>
      <dgm:spPr/>
    </dgm:pt>
    <dgm:pt modelId="{99D52C6C-BADA-4761-AA6F-AD6F49EA7D5A}" type="pres">
      <dgm:prSet presAssocID="{C6ACCEBA-2611-4FB8-9810-692881DF6364}" presName="rootConnector" presStyleLbl="node3" presStyleIdx="8" presStyleCnt="15"/>
      <dgm:spPr/>
    </dgm:pt>
    <dgm:pt modelId="{68FC5E69-EB47-4339-883C-6ED7F1DE3E46}" type="pres">
      <dgm:prSet presAssocID="{C6ACCEBA-2611-4FB8-9810-692881DF6364}" presName="hierChild4" presStyleCnt="0"/>
      <dgm:spPr/>
    </dgm:pt>
    <dgm:pt modelId="{8871CCBB-2BF5-4B15-A181-FE3BAFA14CF0}" type="pres">
      <dgm:prSet presAssocID="{C6ACCEBA-2611-4FB8-9810-692881DF6364}" presName="hierChild5" presStyleCnt="0"/>
      <dgm:spPr/>
    </dgm:pt>
    <dgm:pt modelId="{9779F526-1372-4B64-AFB6-8F7F6A023720}" type="pres">
      <dgm:prSet presAssocID="{21B522F6-DDDB-4DEA-92FC-7DD0D3716B19}" presName="hierChild5" presStyleCnt="0"/>
      <dgm:spPr/>
    </dgm:pt>
    <dgm:pt modelId="{B0762C3D-6559-4113-B39C-A05802ED6ECE}" type="pres">
      <dgm:prSet presAssocID="{1CD918C8-93A6-4F94-830D-9D5F24B114C6}" presName="Name37" presStyleLbl="parChTrans1D2" presStyleIdx="3" presStyleCnt="6"/>
      <dgm:spPr/>
    </dgm:pt>
    <dgm:pt modelId="{0F6ADF4E-CD91-44AE-B95C-F970A3488705}" type="pres">
      <dgm:prSet presAssocID="{FB4276D1-C2B7-471F-87DF-EEAA02D554DE}" presName="hierRoot2" presStyleCnt="0">
        <dgm:presLayoutVars>
          <dgm:hierBranch val="init"/>
        </dgm:presLayoutVars>
      </dgm:prSet>
      <dgm:spPr/>
    </dgm:pt>
    <dgm:pt modelId="{6AD6D810-C1EA-4D2A-A265-D8E79A5342B6}" type="pres">
      <dgm:prSet presAssocID="{FB4276D1-C2B7-471F-87DF-EEAA02D554DE}" presName="rootComposite" presStyleCnt="0"/>
      <dgm:spPr/>
    </dgm:pt>
    <dgm:pt modelId="{8B640268-13CA-433E-BAB2-2C3B06C2CD69}" type="pres">
      <dgm:prSet presAssocID="{FB4276D1-C2B7-471F-87DF-EEAA02D554DE}" presName="rootText" presStyleLbl="node2" presStyleIdx="3" presStyleCnt="5">
        <dgm:presLayoutVars>
          <dgm:chPref val="3"/>
        </dgm:presLayoutVars>
      </dgm:prSet>
      <dgm:spPr/>
    </dgm:pt>
    <dgm:pt modelId="{CC01ABDC-6A91-42DC-B696-AF800F24390D}" type="pres">
      <dgm:prSet presAssocID="{FB4276D1-C2B7-471F-87DF-EEAA02D554DE}" presName="rootConnector" presStyleLbl="node2" presStyleIdx="3" presStyleCnt="5"/>
      <dgm:spPr/>
    </dgm:pt>
    <dgm:pt modelId="{8C612BA1-6E55-4F13-A8A7-CA537C96CEC9}" type="pres">
      <dgm:prSet presAssocID="{FB4276D1-C2B7-471F-87DF-EEAA02D554DE}" presName="hierChild4" presStyleCnt="0"/>
      <dgm:spPr/>
    </dgm:pt>
    <dgm:pt modelId="{E4C1B126-FBA3-4220-94AE-91A3B6BF635C}" type="pres">
      <dgm:prSet presAssocID="{47C6E77A-76FE-4287-B1B2-771717108177}" presName="Name37" presStyleLbl="parChTrans1D3" presStyleIdx="9" presStyleCnt="15"/>
      <dgm:spPr/>
    </dgm:pt>
    <dgm:pt modelId="{CA79C386-C9E7-4C54-8E41-9726AC5B02F1}" type="pres">
      <dgm:prSet presAssocID="{571F4BE4-9E06-481B-9635-37BA4F9DFBA2}" presName="hierRoot2" presStyleCnt="0">
        <dgm:presLayoutVars>
          <dgm:hierBranch val="init"/>
        </dgm:presLayoutVars>
      </dgm:prSet>
      <dgm:spPr/>
    </dgm:pt>
    <dgm:pt modelId="{10E7C9FC-3E2E-4736-8380-65394DA0CB6E}" type="pres">
      <dgm:prSet presAssocID="{571F4BE4-9E06-481B-9635-37BA4F9DFBA2}" presName="rootComposite" presStyleCnt="0"/>
      <dgm:spPr/>
    </dgm:pt>
    <dgm:pt modelId="{CB3C7358-9561-4F90-B965-A47ADC1E7E47}" type="pres">
      <dgm:prSet presAssocID="{571F4BE4-9E06-481B-9635-37BA4F9DFBA2}" presName="rootText" presStyleLbl="node3" presStyleIdx="9" presStyleCnt="15">
        <dgm:presLayoutVars>
          <dgm:chPref val="3"/>
        </dgm:presLayoutVars>
      </dgm:prSet>
      <dgm:spPr/>
    </dgm:pt>
    <dgm:pt modelId="{ABF452D0-2FCA-4BB1-B19C-E223EAF1E76F}" type="pres">
      <dgm:prSet presAssocID="{571F4BE4-9E06-481B-9635-37BA4F9DFBA2}" presName="rootConnector" presStyleLbl="node3" presStyleIdx="9" presStyleCnt="15"/>
      <dgm:spPr/>
    </dgm:pt>
    <dgm:pt modelId="{E465CE2C-8A41-4F03-9ADD-05312F0869E5}" type="pres">
      <dgm:prSet presAssocID="{571F4BE4-9E06-481B-9635-37BA4F9DFBA2}" presName="hierChild4" presStyleCnt="0"/>
      <dgm:spPr/>
    </dgm:pt>
    <dgm:pt modelId="{55112BD8-175B-4E41-96E4-077408FA7F38}" type="pres">
      <dgm:prSet presAssocID="{571F4BE4-9E06-481B-9635-37BA4F9DFBA2}" presName="hierChild5" presStyleCnt="0"/>
      <dgm:spPr/>
    </dgm:pt>
    <dgm:pt modelId="{C5AB740A-81B9-4755-BFD8-4C778B96831A}" type="pres">
      <dgm:prSet presAssocID="{D684C4E0-713D-4F6B-9D8E-B1DF5AE7EE80}" presName="Name37" presStyleLbl="parChTrans1D3" presStyleIdx="10" presStyleCnt="15"/>
      <dgm:spPr/>
    </dgm:pt>
    <dgm:pt modelId="{129E9749-0CBF-4E39-811A-C586CEF21405}" type="pres">
      <dgm:prSet presAssocID="{92BB9942-DE10-4CE3-9C7A-6DD0F8AA3B21}" presName="hierRoot2" presStyleCnt="0">
        <dgm:presLayoutVars>
          <dgm:hierBranch val="init"/>
        </dgm:presLayoutVars>
      </dgm:prSet>
      <dgm:spPr/>
    </dgm:pt>
    <dgm:pt modelId="{D684625D-B293-4AB8-AD22-71083043B5AC}" type="pres">
      <dgm:prSet presAssocID="{92BB9942-DE10-4CE3-9C7A-6DD0F8AA3B21}" presName="rootComposite" presStyleCnt="0"/>
      <dgm:spPr/>
    </dgm:pt>
    <dgm:pt modelId="{6959F437-F9C1-44F2-855E-29E09FB980BF}" type="pres">
      <dgm:prSet presAssocID="{92BB9942-DE10-4CE3-9C7A-6DD0F8AA3B21}" presName="rootText" presStyleLbl="node3" presStyleIdx="10" presStyleCnt="15">
        <dgm:presLayoutVars>
          <dgm:chPref val="3"/>
        </dgm:presLayoutVars>
      </dgm:prSet>
      <dgm:spPr/>
    </dgm:pt>
    <dgm:pt modelId="{19D90430-130C-4F2D-AE93-7BDD0BBE657A}" type="pres">
      <dgm:prSet presAssocID="{92BB9942-DE10-4CE3-9C7A-6DD0F8AA3B21}" presName="rootConnector" presStyleLbl="node3" presStyleIdx="10" presStyleCnt="15"/>
      <dgm:spPr/>
    </dgm:pt>
    <dgm:pt modelId="{8CD6A084-B555-44F4-B294-EFA5C73AD0A6}" type="pres">
      <dgm:prSet presAssocID="{92BB9942-DE10-4CE3-9C7A-6DD0F8AA3B21}" presName="hierChild4" presStyleCnt="0"/>
      <dgm:spPr/>
    </dgm:pt>
    <dgm:pt modelId="{6CA58AAA-CE5B-4C23-9DAA-749F44BCCF11}" type="pres">
      <dgm:prSet presAssocID="{92BB9942-DE10-4CE3-9C7A-6DD0F8AA3B21}" presName="hierChild5" presStyleCnt="0"/>
      <dgm:spPr/>
    </dgm:pt>
    <dgm:pt modelId="{F0345E37-42EA-4CF9-8CCA-0EC5B3F9E091}" type="pres">
      <dgm:prSet presAssocID="{0C7945BB-9B22-42DB-946A-4175C2D7A202}" presName="Name37" presStyleLbl="parChTrans1D3" presStyleIdx="11" presStyleCnt="15"/>
      <dgm:spPr/>
    </dgm:pt>
    <dgm:pt modelId="{C7259AFB-C38D-4C5E-9A07-196A84791B82}" type="pres">
      <dgm:prSet presAssocID="{F0267D35-8D7D-4708-AEC5-08704BB06250}" presName="hierRoot2" presStyleCnt="0">
        <dgm:presLayoutVars>
          <dgm:hierBranch val="init"/>
        </dgm:presLayoutVars>
      </dgm:prSet>
      <dgm:spPr/>
    </dgm:pt>
    <dgm:pt modelId="{F3605F7C-C99D-42E8-B1C6-79F1A2FDCF0A}" type="pres">
      <dgm:prSet presAssocID="{F0267D35-8D7D-4708-AEC5-08704BB06250}" presName="rootComposite" presStyleCnt="0"/>
      <dgm:spPr/>
    </dgm:pt>
    <dgm:pt modelId="{C27633B1-2AB8-4ADC-872B-C97B700702CE}" type="pres">
      <dgm:prSet presAssocID="{F0267D35-8D7D-4708-AEC5-08704BB06250}" presName="rootText" presStyleLbl="node3" presStyleIdx="11" presStyleCnt="15">
        <dgm:presLayoutVars>
          <dgm:chPref val="3"/>
        </dgm:presLayoutVars>
      </dgm:prSet>
      <dgm:spPr/>
    </dgm:pt>
    <dgm:pt modelId="{15CBAA1D-9903-430F-B47B-91CF1471F5E2}" type="pres">
      <dgm:prSet presAssocID="{F0267D35-8D7D-4708-AEC5-08704BB06250}" presName="rootConnector" presStyleLbl="node3" presStyleIdx="11" presStyleCnt="15"/>
      <dgm:spPr/>
    </dgm:pt>
    <dgm:pt modelId="{58CFE2FD-7055-4599-84A6-34BF18B7A523}" type="pres">
      <dgm:prSet presAssocID="{F0267D35-8D7D-4708-AEC5-08704BB06250}" presName="hierChild4" presStyleCnt="0"/>
      <dgm:spPr/>
    </dgm:pt>
    <dgm:pt modelId="{83705C15-1E56-4CB8-8C08-51BBAACAA76A}" type="pres">
      <dgm:prSet presAssocID="{F0267D35-8D7D-4708-AEC5-08704BB06250}" presName="hierChild5" presStyleCnt="0"/>
      <dgm:spPr/>
    </dgm:pt>
    <dgm:pt modelId="{AAB182B5-4BEB-49A1-9A6E-618A96F26F5D}" type="pres">
      <dgm:prSet presAssocID="{FB4276D1-C2B7-471F-87DF-EEAA02D554DE}" presName="hierChild5" presStyleCnt="0"/>
      <dgm:spPr/>
    </dgm:pt>
    <dgm:pt modelId="{5C602423-8A8E-483A-A989-5C380FEAF954}" type="pres">
      <dgm:prSet presAssocID="{7512EAA5-7326-4BD0-A0F3-44847063DFEB}" presName="Name37" presStyleLbl="parChTrans1D2" presStyleIdx="4" presStyleCnt="6"/>
      <dgm:spPr/>
    </dgm:pt>
    <dgm:pt modelId="{86EB931E-2A97-4ACF-ACA9-3679425A3FDE}" type="pres">
      <dgm:prSet presAssocID="{E847D5A0-9CE0-40CF-9974-C0CAE0C011C6}" presName="hierRoot2" presStyleCnt="0">
        <dgm:presLayoutVars>
          <dgm:hierBranch val="init"/>
        </dgm:presLayoutVars>
      </dgm:prSet>
      <dgm:spPr/>
    </dgm:pt>
    <dgm:pt modelId="{1838022C-A46E-42BA-B7CC-3B3930BF6516}" type="pres">
      <dgm:prSet presAssocID="{E847D5A0-9CE0-40CF-9974-C0CAE0C011C6}" presName="rootComposite" presStyleCnt="0"/>
      <dgm:spPr/>
    </dgm:pt>
    <dgm:pt modelId="{020167E2-DD60-4220-B43C-547617E48019}" type="pres">
      <dgm:prSet presAssocID="{E847D5A0-9CE0-40CF-9974-C0CAE0C011C6}" presName="rootText" presStyleLbl="node2" presStyleIdx="4" presStyleCnt="5">
        <dgm:presLayoutVars>
          <dgm:chPref val="3"/>
        </dgm:presLayoutVars>
      </dgm:prSet>
      <dgm:spPr/>
    </dgm:pt>
    <dgm:pt modelId="{770F0EF4-2E7A-4D37-8135-5AA150160452}" type="pres">
      <dgm:prSet presAssocID="{E847D5A0-9CE0-40CF-9974-C0CAE0C011C6}" presName="rootConnector" presStyleLbl="node2" presStyleIdx="4" presStyleCnt="5"/>
      <dgm:spPr/>
    </dgm:pt>
    <dgm:pt modelId="{1D625AB2-0863-43A5-9BA0-7AC102CD8B38}" type="pres">
      <dgm:prSet presAssocID="{E847D5A0-9CE0-40CF-9974-C0CAE0C011C6}" presName="hierChild4" presStyleCnt="0"/>
      <dgm:spPr/>
    </dgm:pt>
    <dgm:pt modelId="{9B6F9996-80A2-4534-AAE3-6FB410075793}" type="pres">
      <dgm:prSet presAssocID="{62C6DBD7-4DA5-421C-8161-7EDCCAC70500}" presName="Name37" presStyleLbl="parChTrans1D3" presStyleIdx="12" presStyleCnt="15"/>
      <dgm:spPr/>
    </dgm:pt>
    <dgm:pt modelId="{7B5701D0-9BAA-4338-A9D6-4856C5694FD8}" type="pres">
      <dgm:prSet presAssocID="{66C59802-3061-4E71-B53E-B82FD3E5343A}" presName="hierRoot2" presStyleCnt="0">
        <dgm:presLayoutVars>
          <dgm:hierBranch val="init"/>
        </dgm:presLayoutVars>
      </dgm:prSet>
      <dgm:spPr/>
    </dgm:pt>
    <dgm:pt modelId="{54BAEF9B-3F52-4537-AC16-3645F1E3B6B0}" type="pres">
      <dgm:prSet presAssocID="{66C59802-3061-4E71-B53E-B82FD3E5343A}" presName="rootComposite" presStyleCnt="0"/>
      <dgm:spPr/>
    </dgm:pt>
    <dgm:pt modelId="{AECBCF65-5E2F-477C-981C-2DA2B52818EC}" type="pres">
      <dgm:prSet presAssocID="{66C59802-3061-4E71-B53E-B82FD3E5343A}" presName="rootText" presStyleLbl="node3" presStyleIdx="12" presStyleCnt="15">
        <dgm:presLayoutVars>
          <dgm:chPref val="3"/>
        </dgm:presLayoutVars>
      </dgm:prSet>
      <dgm:spPr/>
    </dgm:pt>
    <dgm:pt modelId="{E38A3790-AF1B-4AEA-97EF-A50A640EABC5}" type="pres">
      <dgm:prSet presAssocID="{66C59802-3061-4E71-B53E-B82FD3E5343A}" presName="rootConnector" presStyleLbl="node3" presStyleIdx="12" presStyleCnt="15"/>
      <dgm:spPr/>
    </dgm:pt>
    <dgm:pt modelId="{691B3B67-2C1F-4F1F-A116-1F3D811557B9}" type="pres">
      <dgm:prSet presAssocID="{66C59802-3061-4E71-B53E-B82FD3E5343A}" presName="hierChild4" presStyleCnt="0"/>
      <dgm:spPr/>
    </dgm:pt>
    <dgm:pt modelId="{D4ADAF93-3EC3-4BAA-8671-8AD6F2B2356D}" type="pres">
      <dgm:prSet presAssocID="{66C59802-3061-4E71-B53E-B82FD3E5343A}" presName="hierChild5" presStyleCnt="0"/>
      <dgm:spPr/>
    </dgm:pt>
    <dgm:pt modelId="{D0B12745-D431-4A50-96E5-3D5A2CEC3131}" type="pres">
      <dgm:prSet presAssocID="{0FC825D9-1A71-4FA1-9BEA-AFBAB7D090C1}" presName="Name37" presStyleLbl="parChTrans1D3" presStyleIdx="13" presStyleCnt="15"/>
      <dgm:spPr/>
    </dgm:pt>
    <dgm:pt modelId="{C0B1D8F9-5329-41A0-AD97-26781B4A0AA0}" type="pres">
      <dgm:prSet presAssocID="{6DA6B7D7-C842-4077-9FCC-FE6F36EC48D1}" presName="hierRoot2" presStyleCnt="0">
        <dgm:presLayoutVars>
          <dgm:hierBranch val="init"/>
        </dgm:presLayoutVars>
      </dgm:prSet>
      <dgm:spPr/>
    </dgm:pt>
    <dgm:pt modelId="{18AFDB98-F858-49DF-B0CC-275D2BC7B353}" type="pres">
      <dgm:prSet presAssocID="{6DA6B7D7-C842-4077-9FCC-FE6F36EC48D1}" presName="rootComposite" presStyleCnt="0"/>
      <dgm:spPr/>
    </dgm:pt>
    <dgm:pt modelId="{03C00EC0-5138-4FE7-A4D1-1614EC01FCE5}" type="pres">
      <dgm:prSet presAssocID="{6DA6B7D7-C842-4077-9FCC-FE6F36EC48D1}" presName="rootText" presStyleLbl="node3" presStyleIdx="13" presStyleCnt="15">
        <dgm:presLayoutVars>
          <dgm:chPref val="3"/>
        </dgm:presLayoutVars>
      </dgm:prSet>
      <dgm:spPr/>
    </dgm:pt>
    <dgm:pt modelId="{0E16298E-EEE5-49B4-BB83-23699174432A}" type="pres">
      <dgm:prSet presAssocID="{6DA6B7D7-C842-4077-9FCC-FE6F36EC48D1}" presName="rootConnector" presStyleLbl="node3" presStyleIdx="13" presStyleCnt="15"/>
      <dgm:spPr/>
    </dgm:pt>
    <dgm:pt modelId="{72224C88-5D09-40D5-B071-905E60B08380}" type="pres">
      <dgm:prSet presAssocID="{6DA6B7D7-C842-4077-9FCC-FE6F36EC48D1}" presName="hierChild4" presStyleCnt="0"/>
      <dgm:spPr/>
    </dgm:pt>
    <dgm:pt modelId="{68F93F69-A3E5-4F0A-ADAB-61D72B17342E}" type="pres">
      <dgm:prSet presAssocID="{6DA6B7D7-C842-4077-9FCC-FE6F36EC48D1}" presName="hierChild5" presStyleCnt="0"/>
      <dgm:spPr/>
    </dgm:pt>
    <dgm:pt modelId="{953331D3-D251-4579-BD8B-08A53BDAC434}" type="pres">
      <dgm:prSet presAssocID="{4BB8C001-9AEF-4D42-A1D8-51AF72F257C5}" presName="Name37" presStyleLbl="parChTrans1D3" presStyleIdx="14" presStyleCnt="15"/>
      <dgm:spPr/>
    </dgm:pt>
    <dgm:pt modelId="{31BC0246-2FC8-4E42-9EB4-4B2E1621C062}" type="pres">
      <dgm:prSet presAssocID="{7A66E1DE-9D0A-47EF-974F-E6C391DEFCFF}" presName="hierRoot2" presStyleCnt="0">
        <dgm:presLayoutVars>
          <dgm:hierBranch val="init"/>
        </dgm:presLayoutVars>
      </dgm:prSet>
      <dgm:spPr/>
    </dgm:pt>
    <dgm:pt modelId="{CD85F135-42A0-45E5-B099-319631794F02}" type="pres">
      <dgm:prSet presAssocID="{7A66E1DE-9D0A-47EF-974F-E6C391DEFCFF}" presName="rootComposite" presStyleCnt="0"/>
      <dgm:spPr/>
    </dgm:pt>
    <dgm:pt modelId="{0293DA04-053F-417F-AB1C-04B19A23C694}" type="pres">
      <dgm:prSet presAssocID="{7A66E1DE-9D0A-47EF-974F-E6C391DEFCFF}" presName="rootText" presStyleLbl="node3" presStyleIdx="14" presStyleCnt="15">
        <dgm:presLayoutVars>
          <dgm:chPref val="3"/>
        </dgm:presLayoutVars>
      </dgm:prSet>
      <dgm:spPr/>
    </dgm:pt>
    <dgm:pt modelId="{23DA9A96-620A-41E2-93D9-734ECEFDF63A}" type="pres">
      <dgm:prSet presAssocID="{7A66E1DE-9D0A-47EF-974F-E6C391DEFCFF}" presName="rootConnector" presStyleLbl="node3" presStyleIdx="14" presStyleCnt="15"/>
      <dgm:spPr/>
    </dgm:pt>
    <dgm:pt modelId="{D52DE7DB-6BDD-4B92-93CE-5CF13A4DD597}" type="pres">
      <dgm:prSet presAssocID="{7A66E1DE-9D0A-47EF-974F-E6C391DEFCFF}" presName="hierChild4" presStyleCnt="0"/>
      <dgm:spPr/>
    </dgm:pt>
    <dgm:pt modelId="{A055E99E-19C5-457E-BF1F-97B2BCE583D2}" type="pres">
      <dgm:prSet presAssocID="{7A66E1DE-9D0A-47EF-974F-E6C391DEFCFF}" presName="hierChild5" presStyleCnt="0"/>
      <dgm:spPr/>
    </dgm:pt>
    <dgm:pt modelId="{E149ED04-3DAD-424C-8A8D-5E1BE392609A}" type="pres">
      <dgm:prSet presAssocID="{E847D5A0-9CE0-40CF-9974-C0CAE0C011C6}" presName="hierChild5" presStyleCnt="0"/>
      <dgm:spPr/>
    </dgm:pt>
    <dgm:pt modelId="{38B1C815-E4D6-402F-B0FA-FD7FBDB1213B}" type="pres">
      <dgm:prSet presAssocID="{17943C41-7FF2-481E-86EE-C2790BD8F7A9}" presName="hierChild3" presStyleCnt="0"/>
      <dgm:spPr/>
    </dgm:pt>
    <dgm:pt modelId="{D6C805EB-6CC8-4DFF-A493-C6CAEE1A2E44}" type="pres">
      <dgm:prSet presAssocID="{269622A6-C972-4CDC-A524-640BC95F358B}" presName="Name111" presStyleLbl="parChTrans1D2" presStyleIdx="5" presStyleCnt="6"/>
      <dgm:spPr/>
    </dgm:pt>
    <dgm:pt modelId="{D8CAF086-B027-4AFA-B7AA-DEC7A20B9CB2}" type="pres">
      <dgm:prSet presAssocID="{FB564397-DDA8-4001-84F5-06299324554B}" presName="hierRoot3" presStyleCnt="0">
        <dgm:presLayoutVars>
          <dgm:hierBranch val="init"/>
        </dgm:presLayoutVars>
      </dgm:prSet>
      <dgm:spPr/>
    </dgm:pt>
    <dgm:pt modelId="{77A1B96B-623B-451A-93B4-E7AF46CAF003}" type="pres">
      <dgm:prSet presAssocID="{FB564397-DDA8-4001-84F5-06299324554B}" presName="rootComposite3" presStyleCnt="0"/>
      <dgm:spPr/>
    </dgm:pt>
    <dgm:pt modelId="{9A1EEBAA-4361-4A14-B555-C768F150F34A}" type="pres">
      <dgm:prSet presAssocID="{FB564397-DDA8-4001-84F5-06299324554B}" presName="rootText3" presStyleLbl="asst1" presStyleIdx="0" presStyleCnt="1">
        <dgm:presLayoutVars>
          <dgm:chPref val="3"/>
        </dgm:presLayoutVars>
      </dgm:prSet>
      <dgm:spPr/>
    </dgm:pt>
    <dgm:pt modelId="{DAB6BE56-ED2F-430B-AEAE-D86EF7A7C913}" type="pres">
      <dgm:prSet presAssocID="{FB564397-DDA8-4001-84F5-06299324554B}" presName="rootConnector3" presStyleLbl="asst1" presStyleIdx="0" presStyleCnt="1"/>
      <dgm:spPr/>
    </dgm:pt>
    <dgm:pt modelId="{79BC96B1-DA5E-45E6-A7C5-5E042792F94E}" type="pres">
      <dgm:prSet presAssocID="{FB564397-DDA8-4001-84F5-06299324554B}" presName="hierChild6" presStyleCnt="0"/>
      <dgm:spPr/>
    </dgm:pt>
    <dgm:pt modelId="{C28775D1-1FA0-469D-A4C5-1EF3B5EBD6ED}" type="pres">
      <dgm:prSet presAssocID="{FB564397-DDA8-4001-84F5-06299324554B}" presName="hierChild7" presStyleCnt="0"/>
      <dgm:spPr/>
    </dgm:pt>
  </dgm:ptLst>
  <dgm:cxnLst>
    <dgm:cxn modelId="{3A7EF502-D3F2-42E4-B5CC-8B52626772F2}" type="presOf" srcId="{B7637619-EA3C-4E86-BBC4-4C16FBA4BC45}" destId="{D4C271B0-1FFF-463F-B0E2-8DBAB81B00B7}" srcOrd="0" destOrd="0" presId="urn:microsoft.com/office/officeart/2005/8/layout/orgChart1"/>
    <dgm:cxn modelId="{9EA28D03-A7B9-437C-8CF2-EADB475C7239}" type="presOf" srcId="{B7BD036A-F1FC-4F8F-BB64-A4AB2AC5146C}" destId="{401D7B13-A658-4865-B889-A549D114C7E5}" srcOrd="0" destOrd="0" presId="urn:microsoft.com/office/officeart/2005/8/layout/orgChart1"/>
    <dgm:cxn modelId="{382C9303-C45D-4725-A1FF-FE0CA48B859A}" type="presOf" srcId="{E13189F0-A9F2-4EB3-A24E-278C72C10204}" destId="{8BBDC555-C43B-4BB6-A31C-BF52A5512F14}" srcOrd="1" destOrd="0" presId="urn:microsoft.com/office/officeart/2005/8/layout/orgChart1"/>
    <dgm:cxn modelId="{433FD903-E7E0-4C13-B04C-3DC2DA273AF8}" type="presOf" srcId="{E847D5A0-9CE0-40CF-9974-C0CAE0C011C6}" destId="{770F0EF4-2E7A-4D37-8135-5AA150160452}" srcOrd="1" destOrd="0" presId="urn:microsoft.com/office/officeart/2005/8/layout/orgChart1"/>
    <dgm:cxn modelId="{CD20E804-F5F8-4D1F-8872-ED17D23C2673}" srcId="{F5786F63-3673-4BB2-87A2-A86F67B0A52C}" destId="{17943C41-7FF2-481E-86EE-C2790BD8F7A9}" srcOrd="0" destOrd="0" parTransId="{33836197-97FB-4EC0-B978-BFE1A56A4C20}" sibTransId="{7D86177D-E839-4AC5-B48B-0E684E40419B}"/>
    <dgm:cxn modelId="{60C4E70E-4097-440C-A3F9-1C531BBF6A32}" type="presOf" srcId="{115A3F5F-1312-46F0-AF9D-51567E2042A5}" destId="{641DE23E-A97F-4292-AF95-E3D7752105D2}" srcOrd="1" destOrd="0" presId="urn:microsoft.com/office/officeart/2005/8/layout/orgChart1"/>
    <dgm:cxn modelId="{F828090F-5934-42D4-B40E-A42AA5D5C03C}" srcId="{17943C41-7FF2-481E-86EE-C2790BD8F7A9}" destId="{151B3856-BF77-4463-9DD1-85C806DA988A}" srcOrd="2" destOrd="0" parTransId="{053CEECB-4D72-4578-ACB3-024E0194320C}" sibTransId="{0646CB79-D984-442F-8D57-A00B9F811102}"/>
    <dgm:cxn modelId="{7C30F712-4370-487D-901B-9E580A38E971}" type="presOf" srcId="{7FED48F0-F184-4387-BE5C-E4903D001CD4}" destId="{69C28449-2D02-43D2-9A1F-C894D429DA25}" srcOrd="1" destOrd="0" presId="urn:microsoft.com/office/officeart/2005/8/layout/orgChart1"/>
    <dgm:cxn modelId="{F29A6A19-CDF8-4F40-838C-3D2FFEC3AEF2}" type="presOf" srcId="{7A66E1DE-9D0A-47EF-974F-E6C391DEFCFF}" destId="{23DA9A96-620A-41E2-93D9-734ECEFDF63A}" srcOrd="1" destOrd="0" presId="urn:microsoft.com/office/officeart/2005/8/layout/orgChart1"/>
    <dgm:cxn modelId="{A2028619-A4DE-42F7-BF00-887FCB2CFCB3}" type="presOf" srcId="{FB564397-DDA8-4001-84F5-06299324554B}" destId="{9A1EEBAA-4361-4A14-B555-C768F150F34A}" srcOrd="0" destOrd="0" presId="urn:microsoft.com/office/officeart/2005/8/layout/orgChart1"/>
    <dgm:cxn modelId="{3D2C8D19-6E35-4F30-A050-EBF44B9BADD1}" type="presOf" srcId="{151B3856-BF77-4463-9DD1-85C806DA988A}" destId="{5819B4C8-A058-4E6F-B277-989388CAE6B1}" srcOrd="0" destOrd="0" presId="urn:microsoft.com/office/officeart/2005/8/layout/orgChart1"/>
    <dgm:cxn modelId="{A0A7F51E-3C16-4D00-86F0-838BE1735CCB}" type="presOf" srcId="{2940E76D-29A6-4EDF-BEB5-528421DE6429}" destId="{B30F4249-69F6-4FC5-BD5B-DFDC51472FA0}" srcOrd="0" destOrd="0" presId="urn:microsoft.com/office/officeart/2005/8/layout/orgChart1"/>
    <dgm:cxn modelId="{FB408020-44AC-4C11-BDCA-6B458931896C}" srcId="{17943C41-7FF2-481E-86EE-C2790BD8F7A9}" destId="{FB564397-DDA8-4001-84F5-06299324554B}" srcOrd="0" destOrd="0" parTransId="{269622A6-C972-4CDC-A524-640BC95F358B}" sibTransId="{D0D034C7-5B22-401E-8B16-0252B251A037}"/>
    <dgm:cxn modelId="{45987423-DADE-497D-848C-3ED8CEB277E2}" type="presOf" srcId="{406EF221-053E-4FB8-BAE4-821B0095BCD7}" destId="{D80DE3D9-6027-4870-BC72-52983A4EE75C}" srcOrd="1" destOrd="0" presId="urn:microsoft.com/office/officeart/2005/8/layout/orgChart1"/>
    <dgm:cxn modelId="{420AAB27-E390-4F47-BCD4-C3228DA3EC03}" type="presOf" srcId="{D5E4EDB7-E7DF-4A08-8A8F-C01502BEC763}" destId="{D3B7F629-CDAF-4362-99E9-5F3D85C106E8}" srcOrd="0" destOrd="0" presId="urn:microsoft.com/office/officeart/2005/8/layout/orgChart1"/>
    <dgm:cxn modelId="{EF41AB2E-8B57-437F-A345-C5079F1F1221}" type="presOf" srcId="{0308542E-7D48-453A-AEBC-30F8CDDADAF3}" destId="{86E444B7-F2CB-4C82-A631-9BF7C0B5A10D}" srcOrd="0" destOrd="0" presId="urn:microsoft.com/office/officeart/2005/8/layout/orgChart1"/>
    <dgm:cxn modelId="{B1F4102F-F5AC-4C1E-A048-F80333FAD116}" type="presOf" srcId="{571F4BE4-9E06-481B-9635-37BA4F9DFBA2}" destId="{ABF452D0-2FCA-4BB1-B19C-E223EAF1E76F}" srcOrd="1" destOrd="0" presId="urn:microsoft.com/office/officeart/2005/8/layout/orgChart1"/>
    <dgm:cxn modelId="{01CE9F2F-2247-4407-BCD4-02BEB62D116F}" type="presOf" srcId="{406EF221-053E-4FB8-BAE4-821B0095BCD7}" destId="{1C008AE5-03F7-45EF-8094-BF8E80BCA93D}" srcOrd="0" destOrd="0" presId="urn:microsoft.com/office/officeart/2005/8/layout/orgChart1"/>
    <dgm:cxn modelId="{C13BF833-4306-49B2-A194-2708BAA73094}" srcId="{E847D5A0-9CE0-40CF-9974-C0CAE0C011C6}" destId="{7A66E1DE-9D0A-47EF-974F-E6C391DEFCFF}" srcOrd="2" destOrd="0" parTransId="{4BB8C001-9AEF-4D42-A1D8-51AF72F257C5}" sibTransId="{C454314F-B0D5-4827-A044-DE9C9F3D8CFA}"/>
    <dgm:cxn modelId="{6EE95D36-0261-4B33-8C96-D69E4239595D}" type="presOf" srcId="{2940E76D-29A6-4EDF-BEB5-528421DE6429}" destId="{44280F00-65C1-4D59-88A6-1858048A180D}" srcOrd="1" destOrd="0" presId="urn:microsoft.com/office/officeart/2005/8/layout/orgChart1"/>
    <dgm:cxn modelId="{AD345A37-6FAD-4931-9EC7-7FD715233AF5}" type="presOf" srcId="{BDC8D449-9711-4D8C-BE8E-B7C6CFF0C769}" destId="{5E57A990-A0C2-4420-AD75-F51EC4E3BF14}" srcOrd="0" destOrd="0" presId="urn:microsoft.com/office/officeart/2005/8/layout/orgChart1"/>
    <dgm:cxn modelId="{1191AA3B-963C-4C07-A410-90B8E4E860B8}" type="presOf" srcId="{7512EAA5-7326-4BD0-A0F3-44847063DFEB}" destId="{5C602423-8A8E-483A-A989-5C380FEAF954}" srcOrd="0" destOrd="0" presId="urn:microsoft.com/office/officeart/2005/8/layout/orgChart1"/>
    <dgm:cxn modelId="{E0126D3E-CB1D-486C-993D-4D5FDDB01AC9}" srcId="{E13189F0-A9F2-4EB3-A24E-278C72C10204}" destId="{2940E76D-29A6-4EDF-BEB5-528421DE6429}" srcOrd="1" destOrd="0" parTransId="{828B1278-F0B6-4CC7-B2D4-4A2F3CFDE852}" sibTransId="{777E4029-66EF-4DEE-81E1-874E493E3541}"/>
    <dgm:cxn modelId="{1256C05B-56D7-4E0E-9343-6C6F71852677}" type="presOf" srcId="{66C59802-3061-4E71-B53E-B82FD3E5343A}" destId="{E38A3790-AF1B-4AEA-97EF-A50A640EABC5}" srcOrd="1" destOrd="0" presId="urn:microsoft.com/office/officeart/2005/8/layout/orgChart1"/>
    <dgm:cxn modelId="{726B1B5E-0C1A-4F3B-BFBF-7AA22EB44E6A}" type="presOf" srcId="{47544335-E72F-4CF4-B7D0-233FB18F2D4A}" destId="{5DD36895-8933-4091-83D9-D94B7B208E36}" srcOrd="0" destOrd="0" presId="urn:microsoft.com/office/officeart/2005/8/layout/orgChart1"/>
    <dgm:cxn modelId="{16B3485E-69D2-4880-8B89-F1AFF28A69ED}" srcId="{FB4276D1-C2B7-471F-87DF-EEAA02D554DE}" destId="{92BB9942-DE10-4CE3-9C7A-6DD0F8AA3B21}" srcOrd="1" destOrd="0" parTransId="{D684C4E0-713D-4F6B-9D8E-B1DF5AE7EE80}" sibTransId="{E569F7C3-38FA-47C4-97DF-573AE34BFC48}"/>
    <dgm:cxn modelId="{31160560-DDC4-4A1B-8F9F-9D85CC263EF5}" srcId="{21B522F6-DDDB-4DEA-92FC-7DD0D3716B19}" destId="{115A3F5F-1312-46F0-AF9D-51567E2042A5}" srcOrd="1" destOrd="0" parTransId="{EBFE5002-A70E-460B-9D75-F5EF9B585B4C}" sibTransId="{A7B47FD7-BFBB-471A-98B2-A43873B16159}"/>
    <dgm:cxn modelId="{7AA81741-4257-40C0-B3A7-41B0C74A5FB7}" srcId="{E847D5A0-9CE0-40CF-9974-C0CAE0C011C6}" destId="{66C59802-3061-4E71-B53E-B82FD3E5343A}" srcOrd="0" destOrd="0" parTransId="{62C6DBD7-4DA5-421C-8161-7EDCCAC70500}" sibTransId="{C4740C42-A529-4E0E-A790-CD6C47DAB595}"/>
    <dgm:cxn modelId="{63EC5342-86A4-4CCE-B8AC-4C354F079593}" type="presOf" srcId="{1D22B79F-56D9-4541-8C6B-7C83664AF7A3}" destId="{FA483226-4851-4DAC-96DA-F770095F763D}" srcOrd="1" destOrd="0" presId="urn:microsoft.com/office/officeart/2005/8/layout/orgChart1"/>
    <dgm:cxn modelId="{C438C962-D62D-4172-AF86-3D3D3F54969C}" type="presOf" srcId="{75D3B25F-FBF7-4C8D-A744-837D6A9D507B}" destId="{05E41CD1-BD91-4E2C-B44F-0F9107531A1A}" srcOrd="1" destOrd="0" presId="urn:microsoft.com/office/officeart/2005/8/layout/orgChart1"/>
    <dgm:cxn modelId="{E8243745-D82C-4723-8B8E-7652B144C94E}" type="presOf" srcId="{1CD918C8-93A6-4F94-830D-9D5F24B114C6}" destId="{B0762C3D-6559-4113-B39C-A05802ED6ECE}" srcOrd="0" destOrd="0" presId="urn:microsoft.com/office/officeart/2005/8/layout/orgChart1"/>
    <dgm:cxn modelId="{47316A65-61B4-440F-960E-103ACE88E415}" type="presOf" srcId="{EBFE5002-A70E-460B-9D75-F5EF9B585B4C}" destId="{D8C3EFD4-A941-462C-AC7B-63879BA7F535}" srcOrd="0" destOrd="0" presId="urn:microsoft.com/office/officeart/2005/8/layout/orgChart1"/>
    <dgm:cxn modelId="{511F3966-AE24-492D-A366-FDB42DC4627E}" type="presOf" srcId="{FB4276D1-C2B7-471F-87DF-EEAA02D554DE}" destId="{CC01ABDC-6A91-42DC-B696-AF800F24390D}" srcOrd="1" destOrd="0" presId="urn:microsoft.com/office/officeart/2005/8/layout/orgChart1"/>
    <dgm:cxn modelId="{2D59C96A-19FA-4108-88BB-8B0CC365FECE}" type="presOf" srcId="{571F4BE4-9E06-481B-9635-37BA4F9DFBA2}" destId="{CB3C7358-9561-4F90-B965-A47ADC1E7E47}" srcOrd="0" destOrd="0" presId="urn:microsoft.com/office/officeart/2005/8/layout/orgChart1"/>
    <dgm:cxn modelId="{4B62D64A-5F47-4EA2-85FA-AC11A6E80BFA}" type="presOf" srcId="{47C6E77A-76FE-4287-B1B2-771717108177}" destId="{E4C1B126-FBA3-4220-94AE-91A3B6BF635C}" srcOrd="0" destOrd="0" presId="urn:microsoft.com/office/officeart/2005/8/layout/orgChart1"/>
    <dgm:cxn modelId="{B55F246B-8D76-4186-A713-6EB23951C42E}" type="presOf" srcId="{F0267D35-8D7D-4708-AEC5-08704BB06250}" destId="{C27633B1-2AB8-4ADC-872B-C97B700702CE}" srcOrd="0" destOrd="0" presId="urn:microsoft.com/office/officeart/2005/8/layout/orgChart1"/>
    <dgm:cxn modelId="{B0DED76B-E1E4-453A-8FA3-192EFEB4EF7E}" type="presOf" srcId="{E13189F0-A9F2-4EB3-A24E-278C72C10204}" destId="{EB104478-4DAD-421F-8ED0-10630CB63F95}" srcOrd="0" destOrd="0" presId="urn:microsoft.com/office/officeart/2005/8/layout/orgChart1"/>
    <dgm:cxn modelId="{D7C9A36C-7227-4F0A-86FE-F8FC6E849E52}" type="presOf" srcId="{18455F46-449F-4556-8344-808A9DE6BF3B}" destId="{EA9E6F7A-DCBC-4E47-B38C-E4AD212BF53F}" srcOrd="1" destOrd="0" presId="urn:microsoft.com/office/officeart/2005/8/layout/orgChart1"/>
    <dgm:cxn modelId="{F86B396E-30B7-4E8A-A834-CC25CA987898}" type="presOf" srcId="{1D22B79F-56D9-4541-8C6B-7C83664AF7A3}" destId="{624F0589-58E7-44C8-B617-FC3F0190AC37}" srcOrd="0" destOrd="0" presId="urn:microsoft.com/office/officeart/2005/8/layout/orgChart1"/>
    <dgm:cxn modelId="{686B5E6E-6D3B-4EA1-B532-5AB374BF438C}" type="presOf" srcId="{7A66E1DE-9D0A-47EF-974F-E6C391DEFCFF}" destId="{0293DA04-053F-417F-AB1C-04B19A23C694}" srcOrd="0" destOrd="0" presId="urn:microsoft.com/office/officeart/2005/8/layout/orgChart1"/>
    <dgm:cxn modelId="{B234AB4E-8F1B-4C2F-AD05-94D6CBEBFD0D}" type="presOf" srcId="{17943C41-7FF2-481E-86EE-C2790BD8F7A9}" destId="{5163A057-7E23-41F0-8B20-1377880AB72C}" srcOrd="1" destOrd="0" presId="urn:microsoft.com/office/officeart/2005/8/layout/orgChart1"/>
    <dgm:cxn modelId="{313F8D50-69A2-4E9E-BAE6-F1B885C38DB5}" type="presOf" srcId="{18455F46-449F-4556-8344-808A9DE6BF3B}" destId="{AC7EE5DC-62FB-4C98-9CD6-80F75A4ED501}" srcOrd="0" destOrd="0" presId="urn:microsoft.com/office/officeart/2005/8/layout/orgChart1"/>
    <dgm:cxn modelId="{7DB7D271-F76C-4C0E-9066-46D4FE4C744B}" type="presOf" srcId="{C6ACCEBA-2611-4FB8-9810-692881DF6364}" destId="{99D52C6C-BADA-4761-AA6F-AD6F49EA7D5A}" srcOrd="1" destOrd="0" presId="urn:microsoft.com/office/officeart/2005/8/layout/orgChart1"/>
    <dgm:cxn modelId="{4B270B73-44C3-4953-B9FC-999FFB60FA16}" type="presOf" srcId="{7FED48F0-F184-4387-BE5C-E4903D001CD4}" destId="{A37D8676-D563-4A1D-8802-7B3CDF98B2AC}" srcOrd="0" destOrd="0" presId="urn:microsoft.com/office/officeart/2005/8/layout/orgChart1"/>
    <dgm:cxn modelId="{1FC48153-A3D9-4CCC-BA11-E07451F6CCF2}" type="presOf" srcId="{D5E4EDB7-E7DF-4A08-8A8F-C01502BEC763}" destId="{5AEBDAD1-726F-4C9D-9B53-DA3F23D45A70}" srcOrd="1" destOrd="0" presId="urn:microsoft.com/office/officeart/2005/8/layout/orgChart1"/>
    <dgm:cxn modelId="{6BD28153-CF87-4287-853D-56E296615A87}" srcId="{21B522F6-DDDB-4DEA-92FC-7DD0D3716B19}" destId="{C6ACCEBA-2611-4FB8-9810-692881DF6364}" srcOrd="2" destOrd="0" parTransId="{D7B227C1-BD0D-4C8F-8614-4F1F88D2EBEB}" sibTransId="{79DDC7CA-7EDB-4071-8782-9C169ADF6761}"/>
    <dgm:cxn modelId="{3C2A1355-25C7-41EA-A770-8767DD49196A}" srcId="{17943C41-7FF2-481E-86EE-C2790BD8F7A9}" destId="{FB4276D1-C2B7-471F-87DF-EEAA02D554DE}" srcOrd="4" destOrd="0" parTransId="{1CD918C8-93A6-4F94-830D-9D5F24B114C6}" sibTransId="{BB2E486A-6963-450B-A46A-7300296FF3D7}"/>
    <dgm:cxn modelId="{79D51857-D174-4F24-B507-27128B6497B1}" type="presOf" srcId="{F0267D35-8D7D-4708-AEC5-08704BB06250}" destId="{15CBAA1D-9903-430F-B47B-91CF1471F5E2}" srcOrd="1" destOrd="0" presId="urn:microsoft.com/office/officeart/2005/8/layout/orgChart1"/>
    <dgm:cxn modelId="{FB743C57-DF11-4C34-842A-CF1068D955EE}" type="presOf" srcId="{269622A6-C972-4CDC-A524-640BC95F358B}" destId="{D6C805EB-6CC8-4DFF-A493-C6CAEE1A2E44}" srcOrd="0" destOrd="0" presId="urn:microsoft.com/office/officeart/2005/8/layout/orgChart1"/>
    <dgm:cxn modelId="{077DE157-D418-4AEC-B28E-6DF8752D8869}" type="presOf" srcId="{21B522F6-DDDB-4DEA-92FC-7DD0D3716B19}" destId="{3E13F13F-315F-4789-B44A-A03C35A67FA5}" srcOrd="0" destOrd="0" presId="urn:microsoft.com/office/officeart/2005/8/layout/orgChart1"/>
    <dgm:cxn modelId="{BA10FE59-0D7F-4DC7-99A1-EFA5710CE700}" srcId="{17943C41-7FF2-481E-86EE-C2790BD8F7A9}" destId="{E13189F0-A9F2-4EB3-A24E-278C72C10204}" srcOrd="1" destOrd="0" parTransId="{47544335-E72F-4CF4-B7D0-233FB18F2D4A}" sibTransId="{6136FF2A-D33B-45C6-9B88-F1EAA0188126}"/>
    <dgm:cxn modelId="{E15C0380-112E-4522-95CE-970C4B0E7AE1}" type="presOf" srcId="{B12822FC-166B-4668-9FA3-016EA7001601}" destId="{64073483-F569-409E-A655-70B8AB5A7CD1}" srcOrd="0" destOrd="0" presId="urn:microsoft.com/office/officeart/2005/8/layout/orgChart1"/>
    <dgm:cxn modelId="{5D7EA381-C219-4F50-ABA1-93E4453530FB}" type="presOf" srcId="{0FC825D9-1A71-4FA1-9BEA-AFBAB7D090C1}" destId="{D0B12745-D431-4A50-96E5-3D5A2CEC3131}" srcOrd="0" destOrd="0" presId="urn:microsoft.com/office/officeart/2005/8/layout/orgChart1"/>
    <dgm:cxn modelId="{13874888-1F7B-4EBD-987C-A2609EA308A7}" srcId="{17943C41-7FF2-481E-86EE-C2790BD8F7A9}" destId="{E847D5A0-9CE0-40CF-9974-C0CAE0C011C6}" srcOrd="5" destOrd="0" parTransId="{7512EAA5-7326-4BD0-A0F3-44847063DFEB}" sibTransId="{B8FF7798-3800-4600-9CF5-761A77535320}"/>
    <dgm:cxn modelId="{20536889-744F-47EF-BB12-F40FCD9E0252}" type="presOf" srcId="{0C7945BB-9B22-42DB-946A-4175C2D7A202}" destId="{F0345E37-42EA-4CF9-8CCA-0EC5B3F9E091}" srcOrd="0" destOrd="0" presId="urn:microsoft.com/office/officeart/2005/8/layout/orgChart1"/>
    <dgm:cxn modelId="{E88F8C8F-89C7-420F-A075-7D992AB9C97F}" srcId="{FB4276D1-C2B7-471F-87DF-EEAA02D554DE}" destId="{571F4BE4-9E06-481B-9635-37BA4F9DFBA2}" srcOrd="0" destOrd="0" parTransId="{47C6E77A-76FE-4287-B1B2-771717108177}" sibTransId="{A2F31CB5-2BE3-4481-A1BF-8B513A3BD0C1}"/>
    <dgm:cxn modelId="{620D4C90-C75A-4E7B-83BD-A37E8EA1C481}" type="presOf" srcId="{FB564397-DDA8-4001-84F5-06299324554B}" destId="{DAB6BE56-ED2F-430B-AEAE-D86EF7A7C913}" srcOrd="1" destOrd="0" presId="urn:microsoft.com/office/officeart/2005/8/layout/orgChart1"/>
    <dgm:cxn modelId="{1EEC6C98-B2A7-4A2E-8A56-A2E4EABE80CD}" type="presOf" srcId="{66C59802-3061-4E71-B53E-B82FD3E5343A}" destId="{AECBCF65-5E2F-477C-981C-2DA2B52818EC}" srcOrd="0" destOrd="0" presId="urn:microsoft.com/office/officeart/2005/8/layout/orgChart1"/>
    <dgm:cxn modelId="{0C451599-78BD-4E83-8212-A5395FC85876}" srcId="{E847D5A0-9CE0-40CF-9974-C0CAE0C011C6}" destId="{6DA6B7D7-C842-4077-9FCC-FE6F36EC48D1}" srcOrd="1" destOrd="0" parTransId="{0FC825D9-1A71-4FA1-9BEA-AFBAB7D090C1}" sibTransId="{8548C337-3C40-45E9-A6DB-B24406D6C1FE}"/>
    <dgm:cxn modelId="{A8CE6F9B-AD24-4173-869D-9851B85F8286}" srcId="{151B3856-BF77-4463-9DD1-85C806DA988A}" destId="{75D3B25F-FBF7-4C8D-A744-837D6A9D507B}" srcOrd="1" destOrd="0" parTransId="{0308542E-7D48-453A-AEBC-30F8CDDADAF3}" sibTransId="{FAC3808A-6C4E-4D0C-AC48-A218FCB31DA2}"/>
    <dgm:cxn modelId="{32CB9DA8-2807-4F62-B84C-68A5B623664A}" srcId="{151B3856-BF77-4463-9DD1-85C806DA988A}" destId="{18455F46-449F-4556-8344-808A9DE6BF3B}" srcOrd="2" destOrd="0" parTransId="{B12822FC-166B-4668-9FA3-016EA7001601}" sibTransId="{DB138B47-DECE-4033-8A47-B5F0C52022C8}"/>
    <dgm:cxn modelId="{239C83A9-6A4C-451C-838A-1FEA9608F1FE}" type="presOf" srcId="{151B3856-BF77-4463-9DD1-85C806DA988A}" destId="{ED2405ED-FB6E-43B4-9414-7C57BF9D8D23}" srcOrd="1" destOrd="0" presId="urn:microsoft.com/office/officeart/2005/8/layout/orgChart1"/>
    <dgm:cxn modelId="{1CEC6BAA-203C-4F68-A195-916D8981AC1F}" type="presOf" srcId="{C6ACCEBA-2611-4FB8-9810-692881DF6364}" destId="{ADF2C1AA-4B20-461C-AB37-3F79FD153EF1}" srcOrd="0" destOrd="0" presId="urn:microsoft.com/office/officeart/2005/8/layout/orgChart1"/>
    <dgm:cxn modelId="{5E97CCB2-8C5A-4517-A42D-B323A241DBF0}" type="presOf" srcId="{E847D5A0-9CE0-40CF-9974-C0CAE0C011C6}" destId="{020167E2-DD60-4220-B43C-547617E48019}" srcOrd="0" destOrd="0" presId="urn:microsoft.com/office/officeart/2005/8/layout/orgChart1"/>
    <dgm:cxn modelId="{C486F9B2-096A-4E6F-A443-A8D95E0455F3}" srcId="{E13189F0-A9F2-4EB3-A24E-278C72C10204}" destId="{D5E4EDB7-E7DF-4A08-8A8F-C01502BEC763}" srcOrd="2" destOrd="0" parTransId="{EF54D205-6ACB-48EC-B4B6-E26EEFBDE426}" sibTransId="{420279E2-D1ED-41F0-92A4-636696CB94E2}"/>
    <dgm:cxn modelId="{6B47AEBD-9B2D-4279-98CC-0534EB1CAF68}" type="presOf" srcId="{FB4276D1-C2B7-471F-87DF-EEAA02D554DE}" destId="{8B640268-13CA-433E-BAB2-2C3B06C2CD69}" srcOrd="0" destOrd="0" presId="urn:microsoft.com/office/officeart/2005/8/layout/orgChart1"/>
    <dgm:cxn modelId="{9A651EBF-E5EE-4041-9E3B-CB8F24AE7CF5}" type="presOf" srcId="{21B522F6-DDDB-4DEA-92FC-7DD0D3716B19}" destId="{AE0C7387-9A1B-489D-904E-9BCA8734142E}" srcOrd="1" destOrd="0" presId="urn:microsoft.com/office/officeart/2005/8/layout/orgChart1"/>
    <dgm:cxn modelId="{03C7A6BF-ED2B-47F3-AF0E-13BD3BA4D2E0}" type="presOf" srcId="{D7B227C1-BD0D-4C8F-8614-4F1F88D2EBEB}" destId="{AAA73911-CC5F-495E-85D7-D4AE039AF869}" srcOrd="0" destOrd="0" presId="urn:microsoft.com/office/officeart/2005/8/layout/orgChart1"/>
    <dgm:cxn modelId="{FDF984C2-3797-42DE-AA78-4D65A2D5E15A}" type="presOf" srcId="{4BB8C001-9AEF-4D42-A1D8-51AF72F257C5}" destId="{953331D3-D251-4579-BD8B-08A53BDAC434}" srcOrd="0" destOrd="0" presId="urn:microsoft.com/office/officeart/2005/8/layout/orgChart1"/>
    <dgm:cxn modelId="{BF5055CA-BC32-4C76-A959-08A2D38B7004}" type="presOf" srcId="{F56F8663-3624-451F-8CBD-C3260D728AED}" destId="{CEF78BB6-4DC2-4D76-8000-14E426037BE8}" srcOrd="0" destOrd="0" presId="urn:microsoft.com/office/officeart/2005/8/layout/orgChart1"/>
    <dgm:cxn modelId="{A08EB3CD-A3CA-4F03-8D9A-8F2EAED04B98}" srcId="{151B3856-BF77-4463-9DD1-85C806DA988A}" destId="{7FED48F0-F184-4387-BE5C-E4903D001CD4}" srcOrd="0" destOrd="0" parTransId="{BDC8D449-9711-4D8C-BE8E-B7C6CFF0C769}" sibTransId="{7ADE8D2E-84A4-4608-BC97-7EB6482A0F9B}"/>
    <dgm:cxn modelId="{F2A221CF-396D-42B3-95C4-6B4633870B78}" type="presOf" srcId="{828B1278-F0B6-4CC7-B2D4-4A2F3CFDE852}" destId="{4DEE9270-1B06-4C62-A074-3AC3125E7F13}" srcOrd="0" destOrd="0" presId="urn:microsoft.com/office/officeart/2005/8/layout/orgChart1"/>
    <dgm:cxn modelId="{175FD6D3-6A6D-4480-85CA-0564B75EB2A0}" type="presOf" srcId="{92BB9942-DE10-4CE3-9C7A-6DD0F8AA3B21}" destId="{19D90430-130C-4F2D-AE93-7BDD0BBE657A}" srcOrd="1" destOrd="0" presId="urn:microsoft.com/office/officeart/2005/8/layout/orgChart1"/>
    <dgm:cxn modelId="{1F8328D4-031D-4E73-8109-5AC5C45608A4}" srcId="{E13189F0-A9F2-4EB3-A24E-278C72C10204}" destId="{1D22B79F-56D9-4541-8C6B-7C83664AF7A3}" srcOrd="0" destOrd="0" parTransId="{B7BD036A-F1FC-4F8F-BB64-A4AB2AC5146C}" sibTransId="{4B92FC04-33FC-4D94-BF97-08B122035ABF}"/>
    <dgm:cxn modelId="{04162BD6-CEB6-4F8F-AC44-06909615594D}" type="presOf" srcId="{D684C4E0-713D-4F6B-9D8E-B1DF5AE7EE80}" destId="{C5AB740A-81B9-4755-BFD8-4C778B96831A}" srcOrd="0" destOrd="0" presId="urn:microsoft.com/office/officeart/2005/8/layout/orgChart1"/>
    <dgm:cxn modelId="{6F8578D9-6F0A-4F01-B955-5252A1889D9E}" type="presOf" srcId="{115A3F5F-1312-46F0-AF9D-51567E2042A5}" destId="{5315F3D1-779B-432D-A53B-DC94D0D52705}" srcOrd="0" destOrd="0" presId="urn:microsoft.com/office/officeart/2005/8/layout/orgChart1"/>
    <dgm:cxn modelId="{42BB55DC-91D9-4951-989B-B94D2186B6F2}" type="presOf" srcId="{F5786F63-3673-4BB2-87A2-A86F67B0A52C}" destId="{7BB76CDC-1389-4130-AB7E-553937A87E52}" srcOrd="0" destOrd="0" presId="urn:microsoft.com/office/officeart/2005/8/layout/orgChart1"/>
    <dgm:cxn modelId="{40A4F6DC-EC92-4DD9-8D4A-384FDEEF8E44}" type="presOf" srcId="{92BB9942-DE10-4CE3-9C7A-6DD0F8AA3B21}" destId="{6959F437-F9C1-44F2-855E-29E09FB980BF}" srcOrd="0" destOrd="0" presId="urn:microsoft.com/office/officeart/2005/8/layout/orgChart1"/>
    <dgm:cxn modelId="{476F42DE-6794-462F-B115-1C5C3F151811}" type="presOf" srcId="{17943C41-7FF2-481E-86EE-C2790BD8F7A9}" destId="{60274A2C-D672-467A-ACB1-79EB7554BEF6}" srcOrd="0" destOrd="0" presId="urn:microsoft.com/office/officeart/2005/8/layout/orgChart1"/>
    <dgm:cxn modelId="{09E127E0-C059-4120-9475-94A351558E1C}" type="presOf" srcId="{75D3B25F-FBF7-4C8D-A744-837D6A9D507B}" destId="{B3299FEB-763B-4D21-A109-61B01AA1AA93}" srcOrd="0" destOrd="0" presId="urn:microsoft.com/office/officeart/2005/8/layout/orgChart1"/>
    <dgm:cxn modelId="{789D26E3-D707-4208-BAA7-E59A0E92D8E4}" type="presOf" srcId="{6DA6B7D7-C842-4077-9FCC-FE6F36EC48D1}" destId="{03C00EC0-5138-4FE7-A4D1-1614EC01FCE5}" srcOrd="0" destOrd="0" presId="urn:microsoft.com/office/officeart/2005/8/layout/orgChart1"/>
    <dgm:cxn modelId="{C30CE1F2-0F58-4B4D-B827-62FC68EDA9F1}" type="presOf" srcId="{053CEECB-4D72-4578-ACB3-024E0194320C}" destId="{DC641564-D5C1-4AEA-9365-9331B4859285}" srcOrd="0" destOrd="0" presId="urn:microsoft.com/office/officeart/2005/8/layout/orgChart1"/>
    <dgm:cxn modelId="{87C5B8F3-475E-4A8B-B05C-A9E50B18F5E8}" type="presOf" srcId="{6DA6B7D7-C842-4077-9FCC-FE6F36EC48D1}" destId="{0E16298E-EEE5-49B4-BB83-23699174432A}" srcOrd="1" destOrd="0" presId="urn:microsoft.com/office/officeart/2005/8/layout/orgChart1"/>
    <dgm:cxn modelId="{45EC7DF5-A300-49DD-9C8D-6331EEEC828A}" srcId="{21B522F6-DDDB-4DEA-92FC-7DD0D3716B19}" destId="{406EF221-053E-4FB8-BAE4-821B0095BCD7}" srcOrd="0" destOrd="0" parTransId="{B7637619-EA3C-4E86-BBC4-4C16FBA4BC45}" sibTransId="{A3D2CEC8-E821-4AFD-8E3B-E93EF8C7A08A}"/>
    <dgm:cxn modelId="{5089BDF6-6FAB-4820-A480-324B33FCA2EF}" srcId="{FB4276D1-C2B7-471F-87DF-EEAA02D554DE}" destId="{F0267D35-8D7D-4708-AEC5-08704BB06250}" srcOrd="2" destOrd="0" parTransId="{0C7945BB-9B22-42DB-946A-4175C2D7A202}" sibTransId="{E9B22A87-EC3A-4CF3-858F-F36ECB63F635}"/>
    <dgm:cxn modelId="{2ECC24FB-DC31-4E02-9CF0-6EFE4DAEA9AF}" srcId="{17943C41-7FF2-481E-86EE-C2790BD8F7A9}" destId="{21B522F6-DDDB-4DEA-92FC-7DD0D3716B19}" srcOrd="3" destOrd="0" parTransId="{F56F8663-3624-451F-8CBD-C3260D728AED}" sibTransId="{DEE987C6-E3D6-4218-A72E-6E322427F998}"/>
    <dgm:cxn modelId="{7A5DE7FB-23DF-4745-88C4-4F1D50F9EFAC}" type="presOf" srcId="{EF54D205-6ACB-48EC-B4B6-E26EEFBDE426}" destId="{7DE9F1C2-37F0-4FB5-B43F-D1EF984EDED6}" srcOrd="0" destOrd="0" presId="urn:microsoft.com/office/officeart/2005/8/layout/orgChart1"/>
    <dgm:cxn modelId="{D924E4FC-A59E-4956-86FE-720B4F53014B}" type="presOf" srcId="{62C6DBD7-4DA5-421C-8161-7EDCCAC70500}" destId="{9B6F9996-80A2-4534-AAE3-6FB410075793}" srcOrd="0" destOrd="0" presId="urn:microsoft.com/office/officeart/2005/8/layout/orgChart1"/>
    <dgm:cxn modelId="{E155F803-76B9-4D65-9D05-6019E1B3C834}" type="presParOf" srcId="{7BB76CDC-1389-4130-AB7E-553937A87E52}" destId="{748C49F1-AB7C-487E-990F-F37102A89157}" srcOrd="0" destOrd="0" presId="urn:microsoft.com/office/officeart/2005/8/layout/orgChart1"/>
    <dgm:cxn modelId="{52A6B9FB-38C4-46C5-9817-8BEE117AF843}" type="presParOf" srcId="{748C49F1-AB7C-487E-990F-F37102A89157}" destId="{D7EF550C-6F82-40D9-85DA-47BEDF8A2128}" srcOrd="0" destOrd="0" presId="urn:microsoft.com/office/officeart/2005/8/layout/orgChart1"/>
    <dgm:cxn modelId="{C05611FF-87FB-439A-A467-00AC151A1D31}" type="presParOf" srcId="{D7EF550C-6F82-40D9-85DA-47BEDF8A2128}" destId="{60274A2C-D672-467A-ACB1-79EB7554BEF6}" srcOrd="0" destOrd="0" presId="urn:microsoft.com/office/officeart/2005/8/layout/orgChart1"/>
    <dgm:cxn modelId="{54EE4E2E-D66A-4E90-B0C2-86215187ABC0}" type="presParOf" srcId="{D7EF550C-6F82-40D9-85DA-47BEDF8A2128}" destId="{5163A057-7E23-41F0-8B20-1377880AB72C}" srcOrd="1" destOrd="0" presId="urn:microsoft.com/office/officeart/2005/8/layout/orgChart1"/>
    <dgm:cxn modelId="{D358826B-E213-4C91-9F94-5CB3ED849BAD}" type="presParOf" srcId="{748C49F1-AB7C-487E-990F-F37102A89157}" destId="{997B7424-C1AE-41CC-87E1-3A049A62AFCA}" srcOrd="1" destOrd="0" presId="urn:microsoft.com/office/officeart/2005/8/layout/orgChart1"/>
    <dgm:cxn modelId="{B73C231F-333D-4C89-9AF8-22AC915996C0}" type="presParOf" srcId="{997B7424-C1AE-41CC-87E1-3A049A62AFCA}" destId="{5DD36895-8933-4091-83D9-D94B7B208E36}" srcOrd="0" destOrd="0" presId="urn:microsoft.com/office/officeart/2005/8/layout/orgChart1"/>
    <dgm:cxn modelId="{983DB8E8-0D37-47CB-B641-48380D679E23}" type="presParOf" srcId="{997B7424-C1AE-41CC-87E1-3A049A62AFCA}" destId="{6408511C-6DE4-4245-8733-F8F1DF41853C}" srcOrd="1" destOrd="0" presId="urn:microsoft.com/office/officeart/2005/8/layout/orgChart1"/>
    <dgm:cxn modelId="{88AC1264-CF5E-4DE0-84CF-B784F2AB57D5}" type="presParOf" srcId="{6408511C-6DE4-4245-8733-F8F1DF41853C}" destId="{C5C48534-070C-4A7D-8F62-17056E2D7B3D}" srcOrd="0" destOrd="0" presId="urn:microsoft.com/office/officeart/2005/8/layout/orgChart1"/>
    <dgm:cxn modelId="{CB75FEDD-5CBE-4F93-B4A7-514BE46D3060}" type="presParOf" srcId="{C5C48534-070C-4A7D-8F62-17056E2D7B3D}" destId="{EB104478-4DAD-421F-8ED0-10630CB63F95}" srcOrd="0" destOrd="0" presId="urn:microsoft.com/office/officeart/2005/8/layout/orgChart1"/>
    <dgm:cxn modelId="{15C962F9-A9E1-4988-8077-35A2DC0918B7}" type="presParOf" srcId="{C5C48534-070C-4A7D-8F62-17056E2D7B3D}" destId="{8BBDC555-C43B-4BB6-A31C-BF52A5512F14}" srcOrd="1" destOrd="0" presId="urn:microsoft.com/office/officeart/2005/8/layout/orgChart1"/>
    <dgm:cxn modelId="{F612495E-2DFD-4FE2-BFAC-32060D572BF0}" type="presParOf" srcId="{6408511C-6DE4-4245-8733-F8F1DF41853C}" destId="{46F6ABE8-7119-4074-ADC8-45BAD7A1FD7B}" srcOrd="1" destOrd="0" presId="urn:microsoft.com/office/officeart/2005/8/layout/orgChart1"/>
    <dgm:cxn modelId="{F4577DF1-E558-41E8-810D-7037FD97C171}" type="presParOf" srcId="{46F6ABE8-7119-4074-ADC8-45BAD7A1FD7B}" destId="{401D7B13-A658-4865-B889-A549D114C7E5}" srcOrd="0" destOrd="0" presId="urn:microsoft.com/office/officeart/2005/8/layout/orgChart1"/>
    <dgm:cxn modelId="{FC9AB9C0-F238-487B-86E7-CD2BE8AD94BB}" type="presParOf" srcId="{46F6ABE8-7119-4074-ADC8-45BAD7A1FD7B}" destId="{CF9ABCDD-DA85-4196-9670-F6FE7C3FB996}" srcOrd="1" destOrd="0" presId="urn:microsoft.com/office/officeart/2005/8/layout/orgChart1"/>
    <dgm:cxn modelId="{C95ED004-8EBD-4783-BC39-A881759EEB52}" type="presParOf" srcId="{CF9ABCDD-DA85-4196-9670-F6FE7C3FB996}" destId="{41D935A4-F8FC-4905-AA07-921C54D17B2E}" srcOrd="0" destOrd="0" presId="urn:microsoft.com/office/officeart/2005/8/layout/orgChart1"/>
    <dgm:cxn modelId="{C0B6E32D-7915-4FE4-BBBA-0979A1BBC3F1}" type="presParOf" srcId="{41D935A4-F8FC-4905-AA07-921C54D17B2E}" destId="{624F0589-58E7-44C8-B617-FC3F0190AC37}" srcOrd="0" destOrd="0" presId="urn:microsoft.com/office/officeart/2005/8/layout/orgChart1"/>
    <dgm:cxn modelId="{3ADD8BE2-4068-4694-AFFC-008FF71A2296}" type="presParOf" srcId="{41D935A4-F8FC-4905-AA07-921C54D17B2E}" destId="{FA483226-4851-4DAC-96DA-F770095F763D}" srcOrd="1" destOrd="0" presId="urn:microsoft.com/office/officeart/2005/8/layout/orgChart1"/>
    <dgm:cxn modelId="{80FE7654-8E06-4C1F-9AD5-4DB296806673}" type="presParOf" srcId="{CF9ABCDD-DA85-4196-9670-F6FE7C3FB996}" destId="{67BF4A85-6131-4001-A82A-89D58BAB77A0}" srcOrd="1" destOrd="0" presId="urn:microsoft.com/office/officeart/2005/8/layout/orgChart1"/>
    <dgm:cxn modelId="{7BEE75AE-9FAF-4E61-9948-F81FFB60E0A6}" type="presParOf" srcId="{CF9ABCDD-DA85-4196-9670-F6FE7C3FB996}" destId="{E95ECF26-27DD-4EFF-8353-56A279CC167F}" srcOrd="2" destOrd="0" presId="urn:microsoft.com/office/officeart/2005/8/layout/orgChart1"/>
    <dgm:cxn modelId="{59947693-385D-44A9-B959-84D11D214F74}" type="presParOf" srcId="{46F6ABE8-7119-4074-ADC8-45BAD7A1FD7B}" destId="{4DEE9270-1B06-4C62-A074-3AC3125E7F13}" srcOrd="2" destOrd="0" presId="urn:microsoft.com/office/officeart/2005/8/layout/orgChart1"/>
    <dgm:cxn modelId="{4F4FBB5C-C2C9-4D6E-9612-D994C307621C}" type="presParOf" srcId="{46F6ABE8-7119-4074-ADC8-45BAD7A1FD7B}" destId="{4F8D6876-D6C0-46BF-BE40-B81E612D48B3}" srcOrd="3" destOrd="0" presId="urn:microsoft.com/office/officeart/2005/8/layout/orgChart1"/>
    <dgm:cxn modelId="{6676EA3A-935B-4E82-9E2F-A1280C22BC98}" type="presParOf" srcId="{4F8D6876-D6C0-46BF-BE40-B81E612D48B3}" destId="{2427BEE7-7838-49A5-BD33-29CC93AEECFB}" srcOrd="0" destOrd="0" presId="urn:microsoft.com/office/officeart/2005/8/layout/orgChart1"/>
    <dgm:cxn modelId="{68D725CB-97C1-4DD9-890D-C0DFF5F9A788}" type="presParOf" srcId="{2427BEE7-7838-49A5-BD33-29CC93AEECFB}" destId="{B30F4249-69F6-4FC5-BD5B-DFDC51472FA0}" srcOrd="0" destOrd="0" presId="urn:microsoft.com/office/officeart/2005/8/layout/orgChart1"/>
    <dgm:cxn modelId="{01168046-A363-4E4B-AF55-F9886D30A37D}" type="presParOf" srcId="{2427BEE7-7838-49A5-BD33-29CC93AEECFB}" destId="{44280F00-65C1-4D59-88A6-1858048A180D}" srcOrd="1" destOrd="0" presId="urn:microsoft.com/office/officeart/2005/8/layout/orgChart1"/>
    <dgm:cxn modelId="{54841F8C-5703-4FB6-94CD-C1F6AD8DA64A}" type="presParOf" srcId="{4F8D6876-D6C0-46BF-BE40-B81E612D48B3}" destId="{5970679D-7A2D-495E-8335-D79D1CD3566B}" srcOrd="1" destOrd="0" presId="urn:microsoft.com/office/officeart/2005/8/layout/orgChart1"/>
    <dgm:cxn modelId="{1AB9C651-C9F2-4AA8-A368-44F862AFFE8D}" type="presParOf" srcId="{4F8D6876-D6C0-46BF-BE40-B81E612D48B3}" destId="{19AA6D5D-1D67-47AA-AEE6-969D484709C5}" srcOrd="2" destOrd="0" presId="urn:microsoft.com/office/officeart/2005/8/layout/orgChart1"/>
    <dgm:cxn modelId="{DDC8ED76-3A8B-4988-A0FB-E1EBAA93CCA0}" type="presParOf" srcId="{46F6ABE8-7119-4074-ADC8-45BAD7A1FD7B}" destId="{7DE9F1C2-37F0-4FB5-B43F-D1EF984EDED6}" srcOrd="4" destOrd="0" presId="urn:microsoft.com/office/officeart/2005/8/layout/orgChart1"/>
    <dgm:cxn modelId="{520D657D-E876-4082-ADE3-428F4B4E39ED}" type="presParOf" srcId="{46F6ABE8-7119-4074-ADC8-45BAD7A1FD7B}" destId="{CA27A9BF-A96A-47F2-AE82-513EF9A9C1A2}" srcOrd="5" destOrd="0" presId="urn:microsoft.com/office/officeart/2005/8/layout/orgChart1"/>
    <dgm:cxn modelId="{B13AB65D-94F9-4A3E-B003-70563BCBEDA2}" type="presParOf" srcId="{CA27A9BF-A96A-47F2-AE82-513EF9A9C1A2}" destId="{15E45F29-5CB0-4947-9E54-88A9A4C5BF94}" srcOrd="0" destOrd="0" presId="urn:microsoft.com/office/officeart/2005/8/layout/orgChart1"/>
    <dgm:cxn modelId="{9C10E4B3-45FE-411B-8A32-05EA250D758B}" type="presParOf" srcId="{15E45F29-5CB0-4947-9E54-88A9A4C5BF94}" destId="{D3B7F629-CDAF-4362-99E9-5F3D85C106E8}" srcOrd="0" destOrd="0" presId="urn:microsoft.com/office/officeart/2005/8/layout/orgChart1"/>
    <dgm:cxn modelId="{92897C81-A355-4FE3-9DAE-D8F6C783370A}" type="presParOf" srcId="{15E45F29-5CB0-4947-9E54-88A9A4C5BF94}" destId="{5AEBDAD1-726F-4C9D-9B53-DA3F23D45A70}" srcOrd="1" destOrd="0" presId="urn:microsoft.com/office/officeart/2005/8/layout/orgChart1"/>
    <dgm:cxn modelId="{9CA12FA9-2636-4DAA-8BA9-3E4EFFBAB442}" type="presParOf" srcId="{CA27A9BF-A96A-47F2-AE82-513EF9A9C1A2}" destId="{536A2FA5-9925-4773-BCDA-F3F8B53AFE12}" srcOrd="1" destOrd="0" presId="urn:microsoft.com/office/officeart/2005/8/layout/orgChart1"/>
    <dgm:cxn modelId="{FD42BD07-DC21-4F33-B869-EE5DD84E2B6B}" type="presParOf" srcId="{CA27A9BF-A96A-47F2-AE82-513EF9A9C1A2}" destId="{09E5D21B-5A7F-42BB-B472-03A4F32336B1}" srcOrd="2" destOrd="0" presId="urn:microsoft.com/office/officeart/2005/8/layout/orgChart1"/>
    <dgm:cxn modelId="{761BF943-3266-4AEB-923C-06554D22F126}" type="presParOf" srcId="{6408511C-6DE4-4245-8733-F8F1DF41853C}" destId="{AEC0C6C9-129E-44BE-A54A-432C17A187C7}" srcOrd="2" destOrd="0" presId="urn:microsoft.com/office/officeart/2005/8/layout/orgChart1"/>
    <dgm:cxn modelId="{9868ECE8-A42E-4792-9E0F-3ADC5F044363}" type="presParOf" srcId="{997B7424-C1AE-41CC-87E1-3A049A62AFCA}" destId="{DC641564-D5C1-4AEA-9365-9331B4859285}" srcOrd="2" destOrd="0" presId="urn:microsoft.com/office/officeart/2005/8/layout/orgChart1"/>
    <dgm:cxn modelId="{48F1CD7B-9BF8-47E6-BC50-36F173F3B2E7}" type="presParOf" srcId="{997B7424-C1AE-41CC-87E1-3A049A62AFCA}" destId="{1EFA7F08-4EC0-49CC-9605-6E157BEEC7E5}" srcOrd="3" destOrd="0" presId="urn:microsoft.com/office/officeart/2005/8/layout/orgChart1"/>
    <dgm:cxn modelId="{4F28FAB7-2B3F-45C1-994F-FB8FF4696636}" type="presParOf" srcId="{1EFA7F08-4EC0-49CC-9605-6E157BEEC7E5}" destId="{7D3CA9CE-DEAE-40DB-AB59-241C88ADE196}" srcOrd="0" destOrd="0" presId="urn:microsoft.com/office/officeart/2005/8/layout/orgChart1"/>
    <dgm:cxn modelId="{55C0F4A0-A3CA-4E37-9BAF-80FCE00E85F8}" type="presParOf" srcId="{7D3CA9CE-DEAE-40DB-AB59-241C88ADE196}" destId="{5819B4C8-A058-4E6F-B277-989388CAE6B1}" srcOrd="0" destOrd="0" presId="urn:microsoft.com/office/officeart/2005/8/layout/orgChart1"/>
    <dgm:cxn modelId="{89809EA4-2654-49F0-862B-429E87155CB7}" type="presParOf" srcId="{7D3CA9CE-DEAE-40DB-AB59-241C88ADE196}" destId="{ED2405ED-FB6E-43B4-9414-7C57BF9D8D23}" srcOrd="1" destOrd="0" presId="urn:microsoft.com/office/officeart/2005/8/layout/orgChart1"/>
    <dgm:cxn modelId="{B40BDE07-CC3C-47E7-90A3-FC19BEE6DC9C}" type="presParOf" srcId="{1EFA7F08-4EC0-49CC-9605-6E157BEEC7E5}" destId="{801D2668-B87F-4776-A22C-E1B714F29DC3}" srcOrd="1" destOrd="0" presId="urn:microsoft.com/office/officeart/2005/8/layout/orgChart1"/>
    <dgm:cxn modelId="{0ED800DA-3DB0-4D62-873B-55747C8CABC3}" type="presParOf" srcId="{801D2668-B87F-4776-A22C-E1B714F29DC3}" destId="{5E57A990-A0C2-4420-AD75-F51EC4E3BF14}" srcOrd="0" destOrd="0" presId="urn:microsoft.com/office/officeart/2005/8/layout/orgChart1"/>
    <dgm:cxn modelId="{6500E429-EB3E-4750-B407-BAC79FA9B202}" type="presParOf" srcId="{801D2668-B87F-4776-A22C-E1B714F29DC3}" destId="{1E616B49-482E-457B-A0E5-DE7D882616A1}" srcOrd="1" destOrd="0" presId="urn:microsoft.com/office/officeart/2005/8/layout/orgChart1"/>
    <dgm:cxn modelId="{0E7EC31A-2542-4EE4-925B-C5C73C498C89}" type="presParOf" srcId="{1E616B49-482E-457B-A0E5-DE7D882616A1}" destId="{387E4330-28D6-4EEF-8183-9368B7E76858}" srcOrd="0" destOrd="0" presId="urn:microsoft.com/office/officeart/2005/8/layout/orgChart1"/>
    <dgm:cxn modelId="{ADBE10A3-D316-4F66-8AC8-5038F6163A74}" type="presParOf" srcId="{387E4330-28D6-4EEF-8183-9368B7E76858}" destId="{A37D8676-D563-4A1D-8802-7B3CDF98B2AC}" srcOrd="0" destOrd="0" presId="urn:microsoft.com/office/officeart/2005/8/layout/orgChart1"/>
    <dgm:cxn modelId="{F1E838F8-D41F-46E5-ABE0-A5E70C9B394B}" type="presParOf" srcId="{387E4330-28D6-4EEF-8183-9368B7E76858}" destId="{69C28449-2D02-43D2-9A1F-C894D429DA25}" srcOrd="1" destOrd="0" presId="urn:microsoft.com/office/officeart/2005/8/layout/orgChart1"/>
    <dgm:cxn modelId="{C8AF174A-A07F-4861-8E05-B7BEDCE750B9}" type="presParOf" srcId="{1E616B49-482E-457B-A0E5-DE7D882616A1}" destId="{3F12F30C-A3C9-4B6E-ACAF-0CF3B59FA5C2}" srcOrd="1" destOrd="0" presId="urn:microsoft.com/office/officeart/2005/8/layout/orgChart1"/>
    <dgm:cxn modelId="{CB57DD5C-0AC2-4EEA-B958-79BD9555519A}" type="presParOf" srcId="{1E616B49-482E-457B-A0E5-DE7D882616A1}" destId="{4B915A0B-30D7-4C81-A97F-49D7EEBCDE3C}" srcOrd="2" destOrd="0" presId="urn:microsoft.com/office/officeart/2005/8/layout/orgChart1"/>
    <dgm:cxn modelId="{392E99BB-717D-4F97-B55D-71B6526467E4}" type="presParOf" srcId="{801D2668-B87F-4776-A22C-E1B714F29DC3}" destId="{86E444B7-F2CB-4C82-A631-9BF7C0B5A10D}" srcOrd="2" destOrd="0" presId="urn:microsoft.com/office/officeart/2005/8/layout/orgChart1"/>
    <dgm:cxn modelId="{77B62152-5C63-48B3-ACEC-F0CA9823CE07}" type="presParOf" srcId="{801D2668-B87F-4776-A22C-E1B714F29DC3}" destId="{38FF109E-A432-4B13-B490-46D08BE9D3FE}" srcOrd="3" destOrd="0" presId="urn:microsoft.com/office/officeart/2005/8/layout/orgChart1"/>
    <dgm:cxn modelId="{02D03A04-5E3D-4F64-9E78-3EBBC9C116D0}" type="presParOf" srcId="{38FF109E-A432-4B13-B490-46D08BE9D3FE}" destId="{7BE80071-2CFB-4F5A-85F6-55BDD449B44B}" srcOrd="0" destOrd="0" presId="urn:microsoft.com/office/officeart/2005/8/layout/orgChart1"/>
    <dgm:cxn modelId="{3EB9649D-530E-47CD-ACDB-AD51CF8352C5}" type="presParOf" srcId="{7BE80071-2CFB-4F5A-85F6-55BDD449B44B}" destId="{B3299FEB-763B-4D21-A109-61B01AA1AA93}" srcOrd="0" destOrd="0" presId="urn:microsoft.com/office/officeart/2005/8/layout/orgChart1"/>
    <dgm:cxn modelId="{2384A181-351D-411B-B933-FCC31F740927}" type="presParOf" srcId="{7BE80071-2CFB-4F5A-85F6-55BDD449B44B}" destId="{05E41CD1-BD91-4E2C-B44F-0F9107531A1A}" srcOrd="1" destOrd="0" presId="urn:microsoft.com/office/officeart/2005/8/layout/orgChart1"/>
    <dgm:cxn modelId="{16DB5FD1-E7DB-48EF-8FE0-8D0C8C866D70}" type="presParOf" srcId="{38FF109E-A432-4B13-B490-46D08BE9D3FE}" destId="{982C871C-AE81-477C-87FF-FC927410C9AC}" srcOrd="1" destOrd="0" presId="urn:microsoft.com/office/officeart/2005/8/layout/orgChart1"/>
    <dgm:cxn modelId="{E89C0E44-EC2F-44E8-8446-215A49039935}" type="presParOf" srcId="{38FF109E-A432-4B13-B490-46D08BE9D3FE}" destId="{BC79ADA7-6D34-4304-A1F4-D862A7679D7C}" srcOrd="2" destOrd="0" presId="urn:microsoft.com/office/officeart/2005/8/layout/orgChart1"/>
    <dgm:cxn modelId="{A4BD39B9-574D-49A9-940A-3D1FE573C335}" type="presParOf" srcId="{801D2668-B87F-4776-A22C-E1B714F29DC3}" destId="{64073483-F569-409E-A655-70B8AB5A7CD1}" srcOrd="4" destOrd="0" presId="urn:microsoft.com/office/officeart/2005/8/layout/orgChart1"/>
    <dgm:cxn modelId="{8237C23C-B39F-4064-BAE3-2B8B691B1531}" type="presParOf" srcId="{801D2668-B87F-4776-A22C-E1B714F29DC3}" destId="{5811F981-B2EC-4141-B3DD-D5014CF9EB4D}" srcOrd="5" destOrd="0" presId="urn:microsoft.com/office/officeart/2005/8/layout/orgChart1"/>
    <dgm:cxn modelId="{A1EABCEC-64DB-4A1E-ABCD-A16C6C4DEF9A}" type="presParOf" srcId="{5811F981-B2EC-4141-B3DD-D5014CF9EB4D}" destId="{9212BEEB-20F1-4B15-8072-0FF909AD2832}" srcOrd="0" destOrd="0" presId="urn:microsoft.com/office/officeart/2005/8/layout/orgChart1"/>
    <dgm:cxn modelId="{633E4C05-BEED-4C65-B752-C5D1BB25AAE0}" type="presParOf" srcId="{9212BEEB-20F1-4B15-8072-0FF909AD2832}" destId="{AC7EE5DC-62FB-4C98-9CD6-80F75A4ED501}" srcOrd="0" destOrd="0" presId="urn:microsoft.com/office/officeart/2005/8/layout/orgChart1"/>
    <dgm:cxn modelId="{D2FB96E3-A50D-4E94-B4D2-11337FE0D402}" type="presParOf" srcId="{9212BEEB-20F1-4B15-8072-0FF909AD2832}" destId="{EA9E6F7A-DCBC-4E47-B38C-E4AD212BF53F}" srcOrd="1" destOrd="0" presId="urn:microsoft.com/office/officeart/2005/8/layout/orgChart1"/>
    <dgm:cxn modelId="{024C0D7D-3744-4D60-90C0-E4A61A5C6C3E}" type="presParOf" srcId="{5811F981-B2EC-4141-B3DD-D5014CF9EB4D}" destId="{36C0D2D6-5E50-452A-A397-F3A7A3898AC9}" srcOrd="1" destOrd="0" presId="urn:microsoft.com/office/officeart/2005/8/layout/orgChart1"/>
    <dgm:cxn modelId="{37F1F068-6130-4B2F-A8D8-159FF3AF4F30}" type="presParOf" srcId="{5811F981-B2EC-4141-B3DD-D5014CF9EB4D}" destId="{790B1F1A-B5D9-45FC-8EA7-1DED81313B3F}" srcOrd="2" destOrd="0" presId="urn:microsoft.com/office/officeart/2005/8/layout/orgChart1"/>
    <dgm:cxn modelId="{601A0B26-AA17-4324-8649-09DC03D974BC}" type="presParOf" srcId="{1EFA7F08-4EC0-49CC-9605-6E157BEEC7E5}" destId="{DA3BADBA-820D-4F12-B236-E82E75704F34}" srcOrd="2" destOrd="0" presId="urn:microsoft.com/office/officeart/2005/8/layout/orgChart1"/>
    <dgm:cxn modelId="{DAD5C606-C94F-4B85-B88F-59B14940C703}" type="presParOf" srcId="{997B7424-C1AE-41CC-87E1-3A049A62AFCA}" destId="{CEF78BB6-4DC2-4D76-8000-14E426037BE8}" srcOrd="4" destOrd="0" presId="urn:microsoft.com/office/officeart/2005/8/layout/orgChart1"/>
    <dgm:cxn modelId="{E13CAF10-A499-45F3-9A34-A63320FCDC75}" type="presParOf" srcId="{997B7424-C1AE-41CC-87E1-3A049A62AFCA}" destId="{3933E581-0FEB-464F-87C6-9B02B7406374}" srcOrd="5" destOrd="0" presId="urn:microsoft.com/office/officeart/2005/8/layout/orgChart1"/>
    <dgm:cxn modelId="{96521BAC-AAE1-4994-ADE7-16BDED84D42E}" type="presParOf" srcId="{3933E581-0FEB-464F-87C6-9B02B7406374}" destId="{5871AC53-8527-4E20-B23A-D8FA53C81015}" srcOrd="0" destOrd="0" presId="urn:microsoft.com/office/officeart/2005/8/layout/orgChart1"/>
    <dgm:cxn modelId="{8195D366-405B-41CF-813B-F0855E568ACB}" type="presParOf" srcId="{5871AC53-8527-4E20-B23A-D8FA53C81015}" destId="{3E13F13F-315F-4789-B44A-A03C35A67FA5}" srcOrd="0" destOrd="0" presId="urn:microsoft.com/office/officeart/2005/8/layout/orgChart1"/>
    <dgm:cxn modelId="{CB6C80AF-7013-4558-804B-EC630AF984F1}" type="presParOf" srcId="{5871AC53-8527-4E20-B23A-D8FA53C81015}" destId="{AE0C7387-9A1B-489D-904E-9BCA8734142E}" srcOrd="1" destOrd="0" presId="urn:microsoft.com/office/officeart/2005/8/layout/orgChart1"/>
    <dgm:cxn modelId="{A971C48C-22AE-4F23-82A6-B78166602578}" type="presParOf" srcId="{3933E581-0FEB-464F-87C6-9B02B7406374}" destId="{DF302488-2973-485E-8036-796269BB874B}" srcOrd="1" destOrd="0" presId="urn:microsoft.com/office/officeart/2005/8/layout/orgChart1"/>
    <dgm:cxn modelId="{6ABA1DA0-C182-4C00-A6AB-03018C229D51}" type="presParOf" srcId="{DF302488-2973-485E-8036-796269BB874B}" destId="{D4C271B0-1FFF-463F-B0E2-8DBAB81B00B7}" srcOrd="0" destOrd="0" presId="urn:microsoft.com/office/officeart/2005/8/layout/orgChart1"/>
    <dgm:cxn modelId="{055AD704-799F-42FE-906C-67DEF3F930C7}" type="presParOf" srcId="{DF302488-2973-485E-8036-796269BB874B}" destId="{8ADE602E-6C3F-433B-BBF9-7C1C12F24E13}" srcOrd="1" destOrd="0" presId="urn:microsoft.com/office/officeart/2005/8/layout/orgChart1"/>
    <dgm:cxn modelId="{F3754C4B-0371-4A88-B8D8-6BDD1F6CE4D8}" type="presParOf" srcId="{8ADE602E-6C3F-433B-BBF9-7C1C12F24E13}" destId="{BFD482C1-0ED1-46B8-9EE2-E9152582BF2F}" srcOrd="0" destOrd="0" presId="urn:microsoft.com/office/officeart/2005/8/layout/orgChart1"/>
    <dgm:cxn modelId="{64A97DBF-F21D-44CE-831E-3641E6E8D4A3}" type="presParOf" srcId="{BFD482C1-0ED1-46B8-9EE2-E9152582BF2F}" destId="{1C008AE5-03F7-45EF-8094-BF8E80BCA93D}" srcOrd="0" destOrd="0" presId="urn:microsoft.com/office/officeart/2005/8/layout/orgChart1"/>
    <dgm:cxn modelId="{19E039D9-0D98-4DA4-A32C-6B3CED046AA2}" type="presParOf" srcId="{BFD482C1-0ED1-46B8-9EE2-E9152582BF2F}" destId="{D80DE3D9-6027-4870-BC72-52983A4EE75C}" srcOrd="1" destOrd="0" presId="urn:microsoft.com/office/officeart/2005/8/layout/orgChart1"/>
    <dgm:cxn modelId="{CF26AD87-5417-4794-AD03-7CD5357554C4}" type="presParOf" srcId="{8ADE602E-6C3F-433B-BBF9-7C1C12F24E13}" destId="{84D3E50A-9940-4A19-8E12-5295CDABF612}" srcOrd="1" destOrd="0" presId="urn:microsoft.com/office/officeart/2005/8/layout/orgChart1"/>
    <dgm:cxn modelId="{27CB405E-8611-44B9-9DD8-E298E7D5706F}" type="presParOf" srcId="{8ADE602E-6C3F-433B-BBF9-7C1C12F24E13}" destId="{F560D4C1-D8C4-42B7-BCB9-0119854AD3D3}" srcOrd="2" destOrd="0" presId="urn:microsoft.com/office/officeart/2005/8/layout/orgChart1"/>
    <dgm:cxn modelId="{B9AF3CA7-8635-4851-9C4E-4CD565F07EC8}" type="presParOf" srcId="{DF302488-2973-485E-8036-796269BB874B}" destId="{D8C3EFD4-A941-462C-AC7B-63879BA7F535}" srcOrd="2" destOrd="0" presId="urn:microsoft.com/office/officeart/2005/8/layout/orgChart1"/>
    <dgm:cxn modelId="{B833F4E7-8D35-42E5-8E91-57B11E0CF0C0}" type="presParOf" srcId="{DF302488-2973-485E-8036-796269BB874B}" destId="{B0489E3A-20AF-4C40-921D-0F7CE81AFBAB}" srcOrd="3" destOrd="0" presId="urn:microsoft.com/office/officeart/2005/8/layout/orgChart1"/>
    <dgm:cxn modelId="{F3FB9435-3340-44DD-B20B-6ACDF9367FB5}" type="presParOf" srcId="{B0489E3A-20AF-4C40-921D-0F7CE81AFBAB}" destId="{5F038F24-2681-4287-801E-C1CED874924D}" srcOrd="0" destOrd="0" presId="urn:microsoft.com/office/officeart/2005/8/layout/orgChart1"/>
    <dgm:cxn modelId="{9FE7C767-6BB3-4749-9574-DFFE2037285C}" type="presParOf" srcId="{5F038F24-2681-4287-801E-C1CED874924D}" destId="{5315F3D1-779B-432D-A53B-DC94D0D52705}" srcOrd="0" destOrd="0" presId="urn:microsoft.com/office/officeart/2005/8/layout/orgChart1"/>
    <dgm:cxn modelId="{C5AB9825-FA4D-44E9-BE3A-4628B8602C15}" type="presParOf" srcId="{5F038F24-2681-4287-801E-C1CED874924D}" destId="{641DE23E-A97F-4292-AF95-E3D7752105D2}" srcOrd="1" destOrd="0" presId="urn:microsoft.com/office/officeart/2005/8/layout/orgChart1"/>
    <dgm:cxn modelId="{975CD558-5EC6-4DEE-9127-0BACFBDA7763}" type="presParOf" srcId="{B0489E3A-20AF-4C40-921D-0F7CE81AFBAB}" destId="{6B8A0A92-7D3E-4A37-A3A8-870310C0DC8B}" srcOrd="1" destOrd="0" presId="urn:microsoft.com/office/officeart/2005/8/layout/orgChart1"/>
    <dgm:cxn modelId="{BDB84186-CED4-4D2D-84DA-E5DE0FC7223F}" type="presParOf" srcId="{B0489E3A-20AF-4C40-921D-0F7CE81AFBAB}" destId="{21E4B41A-2AEB-4A3C-A780-1B886B1CE7DA}" srcOrd="2" destOrd="0" presId="urn:microsoft.com/office/officeart/2005/8/layout/orgChart1"/>
    <dgm:cxn modelId="{893592B1-99C6-4631-ABCC-1AE4E5040ABE}" type="presParOf" srcId="{DF302488-2973-485E-8036-796269BB874B}" destId="{AAA73911-CC5F-495E-85D7-D4AE039AF869}" srcOrd="4" destOrd="0" presId="urn:microsoft.com/office/officeart/2005/8/layout/orgChart1"/>
    <dgm:cxn modelId="{D114B5FE-7FA4-4FA1-9EE6-369B824EE683}" type="presParOf" srcId="{DF302488-2973-485E-8036-796269BB874B}" destId="{C2864C22-640B-4B70-A073-9A8A364DD2D9}" srcOrd="5" destOrd="0" presId="urn:microsoft.com/office/officeart/2005/8/layout/orgChart1"/>
    <dgm:cxn modelId="{E2C35A2E-6669-4B92-AE84-4C913C9C745B}" type="presParOf" srcId="{C2864C22-640B-4B70-A073-9A8A364DD2D9}" destId="{FF7F0741-D5DA-4BCA-B377-EC8F5E55C9EA}" srcOrd="0" destOrd="0" presId="urn:microsoft.com/office/officeart/2005/8/layout/orgChart1"/>
    <dgm:cxn modelId="{88771D38-9C26-4D38-8A73-F0945C6F12C4}" type="presParOf" srcId="{FF7F0741-D5DA-4BCA-B377-EC8F5E55C9EA}" destId="{ADF2C1AA-4B20-461C-AB37-3F79FD153EF1}" srcOrd="0" destOrd="0" presId="urn:microsoft.com/office/officeart/2005/8/layout/orgChart1"/>
    <dgm:cxn modelId="{5049E041-18C3-4492-B521-E0B2367F1D13}" type="presParOf" srcId="{FF7F0741-D5DA-4BCA-B377-EC8F5E55C9EA}" destId="{99D52C6C-BADA-4761-AA6F-AD6F49EA7D5A}" srcOrd="1" destOrd="0" presId="urn:microsoft.com/office/officeart/2005/8/layout/orgChart1"/>
    <dgm:cxn modelId="{A28EB6C9-44EA-425A-81CA-34A6881361A8}" type="presParOf" srcId="{C2864C22-640B-4B70-A073-9A8A364DD2D9}" destId="{68FC5E69-EB47-4339-883C-6ED7F1DE3E46}" srcOrd="1" destOrd="0" presId="urn:microsoft.com/office/officeart/2005/8/layout/orgChart1"/>
    <dgm:cxn modelId="{5C9296FF-168F-4137-8DCF-344EDE368FA2}" type="presParOf" srcId="{C2864C22-640B-4B70-A073-9A8A364DD2D9}" destId="{8871CCBB-2BF5-4B15-A181-FE3BAFA14CF0}" srcOrd="2" destOrd="0" presId="urn:microsoft.com/office/officeart/2005/8/layout/orgChart1"/>
    <dgm:cxn modelId="{36FD4EC3-512E-42D9-9A23-6F9A47F4E691}" type="presParOf" srcId="{3933E581-0FEB-464F-87C6-9B02B7406374}" destId="{9779F526-1372-4B64-AFB6-8F7F6A023720}" srcOrd="2" destOrd="0" presId="urn:microsoft.com/office/officeart/2005/8/layout/orgChart1"/>
    <dgm:cxn modelId="{4BB094BD-9B59-4F7D-9BED-C93B90555403}" type="presParOf" srcId="{997B7424-C1AE-41CC-87E1-3A049A62AFCA}" destId="{B0762C3D-6559-4113-B39C-A05802ED6ECE}" srcOrd="6" destOrd="0" presId="urn:microsoft.com/office/officeart/2005/8/layout/orgChart1"/>
    <dgm:cxn modelId="{92768DC0-A96F-4DB3-BE0D-E84710EB532B}" type="presParOf" srcId="{997B7424-C1AE-41CC-87E1-3A049A62AFCA}" destId="{0F6ADF4E-CD91-44AE-B95C-F970A3488705}" srcOrd="7" destOrd="0" presId="urn:microsoft.com/office/officeart/2005/8/layout/orgChart1"/>
    <dgm:cxn modelId="{EDC2BC45-3A04-4A99-B8D1-454230FB87D6}" type="presParOf" srcId="{0F6ADF4E-CD91-44AE-B95C-F970A3488705}" destId="{6AD6D810-C1EA-4D2A-A265-D8E79A5342B6}" srcOrd="0" destOrd="0" presId="urn:microsoft.com/office/officeart/2005/8/layout/orgChart1"/>
    <dgm:cxn modelId="{397B0754-F633-41D8-A41D-FBE2F3978B7A}" type="presParOf" srcId="{6AD6D810-C1EA-4D2A-A265-D8E79A5342B6}" destId="{8B640268-13CA-433E-BAB2-2C3B06C2CD69}" srcOrd="0" destOrd="0" presId="urn:microsoft.com/office/officeart/2005/8/layout/orgChart1"/>
    <dgm:cxn modelId="{4E1853ED-3837-4F9D-8E4B-789F3FF79BF2}" type="presParOf" srcId="{6AD6D810-C1EA-4D2A-A265-D8E79A5342B6}" destId="{CC01ABDC-6A91-42DC-B696-AF800F24390D}" srcOrd="1" destOrd="0" presId="urn:microsoft.com/office/officeart/2005/8/layout/orgChart1"/>
    <dgm:cxn modelId="{0E58FFE8-8755-44D7-BE0C-8D32B27FD234}" type="presParOf" srcId="{0F6ADF4E-CD91-44AE-B95C-F970A3488705}" destId="{8C612BA1-6E55-4F13-A8A7-CA537C96CEC9}" srcOrd="1" destOrd="0" presId="urn:microsoft.com/office/officeart/2005/8/layout/orgChart1"/>
    <dgm:cxn modelId="{7090A4D8-65ED-4B90-960A-18BF03FFCD7C}" type="presParOf" srcId="{8C612BA1-6E55-4F13-A8A7-CA537C96CEC9}" destId="{E4C1B126-FBA3-4220-94AE-91A3B6BF635C}" srcOrd="0" destOrd="0" presId="urn:microsoft.com/office/officeart/2005/8/layout/orgChart1"/>
    <dgm:cxn modelId="{A1ABCF8B-A7FC-4178-9C42-7F5107DB32B0}" type="presParOf" srcId="{8C612BA1-6E55-4F13-A8A7-CA537C96CEC9}" destId="{CA79C386-C9E7-4C54-8E41-9726AC5B02F1}" srcOrd="1" destOrd="0" presId="urn:microsoft.com/office/officeart/2005/8/layout/orgChart1"/>
    <dgm:cxn modelId="{FC7921F8-F37A-4555-B027-C9279B9C399B}" type="presParOf" srcId="{CA79C386-C9E7-4C54-8E41-9726AC5B02F1}" destId="{10E7C9FC-3E2E-4736-8380-65394DA0CB6E}" srcOrd="0" destOrd="0" presId="urn:microsoft.com/office/officeart/2005/8/layout/orgChart1"/>
    <dgm:cxn modelId="{5B9C8411-8F50-4783-A47A-E9823A47867D}" type="presParOf" srcId="{10E7C9FC-3E2E-4736-8380-65394DA0CB6E}" destId="{CB3C7358-9561-4F90-B965-A47ADC1E7E47}" srcOrd="0" destOrd="0" presId="urn:microsoft.com/office/officeart/2005/8/layout/orgChart1"/>
    <dgm:cxn modelId="{2802A002-7EE2-42CE-98E6-333DC757AF6D}" type="presParOf" srcId="{10E7C9FC-3E2E-4736-8380-65394DA0CB6E}" destId="{ABF452D0-2FCA-4BB1-B19C-E223EAF1E76F}" srcOrd="1" destOrd="0" presId="urn:microsoft.com/office/officeart/2005/8/layout/orgChart1"/>
    <dgm:cxn modelId="{C224EE9B-9693-4957-8AA1-7CDFC4697C74}" type="presParOf" srcId="{CA79C386-C9E7-4C54-8E41-9726AC5B02F1}" destId="{E465CE2C-8A41-4F03-9ADD-05312F0869E5}" srcOrd="1" destOrd="0" presId="urn:microsoft.com/office/officeart/2005/8/layout/orgChart1"/>
    <dgm:cxn modelId="{43C4C4E7-D230-497D-9090-D8CBE5945AC7}" type="presParOf" srcId="{CA79C386-C9E7-4C54-8E41-9726AC5B02F1}" destId="{55112BD8-175B-4E41-96E4-077408FA7F38}" srcOrd="2" destOrd="0" presId="urn:microsoft.com/office/officeart/2005/8/layout/orgChart1"/>
    <dgm:cxn modelId="{9307F530-5304-4DE1-915B-528C7446B1EC}" type="presParOf" srcId="{8C612BA1-6E55-4F13-A8A7-CA537C96CEC9}" destId="{C5AB740A-81B9-4755-BFD8-4C778B96831A}" srcOrd="2" destOrd="0" presId="urn:microsoft.com/office/officeart/2005/8/layout/orgChart1"/>
    <dgm:cxn modelId="{4F7C79ED-9B69-4B53-BF4C-AA449CFE5EE0}" type="presParOf" srcId="{8C612BA1-6E55-4F13-A8A7-CA537C96CEC9}" destId="{129E9749-0CBF-4E39-811A-C586CEF21405}" srcOrd="3" destOrd="0" presId="urn:microsoft.com/office/officeart/2005/8/layout/orgChart1"/>
    <dgm:cxn modelId="{7189B863-F012-427A-B640-643EAB14E9FB}" type="presParOf" srcId="{129E9749-0CBF-4E39-811A-C586CEF21405}" destId="{D684625D-B293-4AB8-AD22-71083043B5AC}" srcOrd="0" destOrd="0" presId="urn:microsoft.com/office/officeart/2005/8/layout/orgChart1"/>
    <dgm:cxn modelId="{BF376851-1402-4984-9E95-7AD6D00DAA57}" type="presParOf" srcId="{D684625D-B293-4AB8-AD22-71083043B5AC}" destId="{6959F437-F9C1-44F2-855E-29E09FB980BF}" srcOrd="0" destOrd="0" presId="urn:microsoft.com/office/officeart/2005/8/layout/orgChart1"/>
    <dgm:cxn modelId="{31614A5B-7961-4F38-93A9-505ADCAE06A1}" type="presParOf" srcId="{D684625D-B293-4AB8-AD22-71083043B5AC}" destId="{19D90430-130C-4F2D-AE93-7BDD0BBE657A}" srcOrd="1" destOrd="0" presId="urn:microsoft.com/office/officeart/2005/8/layout/orgChart1"/>
    <dgm:cxn modelId="{0CAD6782-3E7D-4FDC-B19E-5AFA0156A201}" type="presParOf" srcId="{129E9749-0CBF-4E39-811A-C586CEF21405}" destId="{8CD6A084-B555-44F4-B294-EFA5C73AD0A6}" srcOrd="1" destOrd="0" presId="urn:microsoft.com/office/officeart/2005/8/layout/orgChart1"/>
    <dgm:cxn modelId="{C828EBAE-9589-4D46-8012-637F78349469}" type="presParOf" srcId="{129E9749-0CBF-4E39-811A-C586CEF21405}" destId="{6CA58AAA-CE5B-4C23-9DAA-749F44BCCF11}" srcOrd="2" destOrd="0" presId="urn:microsoft.com/office/officeart/2005/8/layout/orgChart1"/>
    <dgm:cxn modelId="{74E14376-E783-47E4-A09D-556BB4628DCA}" type="presParOf" srcId="{8C612BA1-6E55-4F13-A8A7-CA537C96CEC9}" destId="{F0345E37-42EA-4CF9-8CCA-0EC5B3F9E091}" srcOrd="4" destOrd="0" presId="urn:microsoft.com/office/officeart/2005/8/layout/orgChart1"/>
    <dgm:cxn modelId="{004A0542-5F44-4C7E-B2EE-5E20CBA6761F}" type="presParOf" srcId="{8C612BA1-6E55-4F13-A8A7-CA537C96CEC9}" destId="{C7259AFB-C38D-4C5E-9A07-196A84791B82}" srcOrd="5" destOrd="0" presId="urn:microsoft.com/office/officeart/2005/8/layout/orgChart1"/>
    <dgm:cxn modelId="{7D3B2F30-E500-4557-9942-8439F3FDEFE4}" type="presParOf" srcId="{C7259AFB-C38D-4C5E-9A07-196A84791B82}" destId="{F3605F7C-C99D-42E8-B1C6-79F1A2FDCF0A}" srcOrd="0" destOrd="0" presId="urn:microsoft.com/office/officeart/2005/8/layout/orgChart1"/>
    <dgm:cxn modelId="{418BB2B2-38A9-4172-996F-B78C2540F5DA}" type="presParOf" srcId="{F3605F7C-C99D-42E8-B1C6-79F1A2FDCF0A}" destId="{C27633B1-2AB8-4ADC-872B-C97B700702CE}" srcOrd="0" destOrd="0" presId="urn:microsoft.com/office/officeart/2005/8/layout/orgChart1"/>
    <dgm:cxn modelId="{C1CF8A7E-0275-41D3-9551-FD28EEB750AF}" type="presParOf" srcId="{F3605F7C-C99D-42E8-B1C6-79F1A2FDCF0A}" destId="{15CBAA1D-9903-430F-B47B-91CF1471F5E2}" srcOrd="1" destOrd="0" presId="urn:microsoft.com/office/officeart/2005/8/layout/orgChart1"/>
    <dgm:cxn modelId="{646A893E-7CE6-4EEC-AEAA-C779CE5D1780}" type="presParOf" srcId="{C7259AFB-C38D-4C5E-9A07-196A84791B82}" destId="{58CFE2FD-7055-4599-84A6-34BF18B7A523}" srcOrd="1" destOrd="0" presId="urn:microsoft.com/office/officeart/2005/8/layout/orgChart1"/>
    <dgm:cxn modelId="{FBBBC119-4E30-4787-AF76-E3E5CD12BE78}" type="presParOf" srcId="{C7259AFB-C38D-4C5E-9A07-196A84791B82}" destId="{83705C15-1E56-4CB8-8C08-51BBAACAA76A}" srcOrd="2" destOrd="0" presId="urn:microsoft.com/office/officeart/2005/8/layout/orgChart1"/>
    <dgm:cxn modelId="{953BBDFA-ACB1-4213-AFC2-DCE9CEBAEE3A}" type="presParOf" srcId="{0F6ADF4E-CD91-44AE-B95C-F970A3488705}" destId="{AAB182B5-4BEB-49A1-9A6E-618A96F26F5D}" srcOrd="2" destOrd="0" presId="urn:microsoft.com/office/officeart/2005/8/layout/orgChart1"/>
    <dgm:cxn modelId="{BE2DDBFA-D2DB-42DE-83D0-0758310AD1BF}" type="presParOf" srcId="{997B7424-C1AE-41CC-87E1-3A049A62AFCA}" destId="{5C602423-8A8E-483A-A989-5C380FEAF954}" srcOrd="8" destOrd="0" presId="urn:microsoft.com/office/officeart/2005/8/layout/orgChart1"/>
    <dgm:cxn modelId="{38D7D8B5-5658-4EC4-BF50-04884B49FE4C}" type="presParOf" srcId="{997B7424-C1AE-41CC-87E1-3A049A62AFCA}" destId="{86EB931E-2A97-4ACF-ACA9-3679425A3FDE}" srcOrd="9" destOrd="0" presId="urn:microsoft.com/office/officeart/2005/8/layout/orgChart1"/>
    <dgm:cxn modelId="{4FA023C4-54B1-41E2-8FEE-A83FF7E0A4A8}" type="presParOf" srcId="{86EB931E-2A97-4ACF-ACA9-3679425A3FDE}" destId="{1838022C-A46E-42BA-B7CC-3B3930BF6516}" srcOrd="0" destOrd="0" presId="urn:microsoft.com/office/officeart/2005/8/layout/orgChart1"/>
    <dgm:cxn modelId="{FB907B7C-DB71-49AA-B38F-B6A1F0D72792}" type="presParOf" srcId="{1838022C-A46E-42BA-B7CC-3B3930BF6516}" destId="{020167E2-DD60-4220-B43C-547617E48019}" srcOrd="0" destOrd="0" presId="urn:microsoft.com/office/officeart/2005/8/layout/orgChart1"/>
    <dgm:cxn modelId="{5DAEF22A-4D87-4696-BA3F-C93BD4E0BB59}" type="presParOf" srcId="{1838022C-A46E-42BA-B7CC-3B3930BF6516}" destId="{770F0EF4-2E7A-4D37-8135-5AA150160452}" srcOrd="1" destOrd="0" presId="urn:microsoft.com/office/officeart/2005/8/layout/orgChart1"/>
    <dgm:cxn modelId="{37628BE0-82C1-4F10-81B5-803051C4A742}" type="presParOf" srcId="{86EB931E-2A97-4ACF-ACA9-3679425A3FDE}" destId="{1D625AB2-0863-43A5-9BA0-7AC102CD8B38}" srcOrd="1" destOrd="0" presId="urn:microsoft.com/office/officeart/2005/8/layout/orgChart1"/>
    <dgm:cxn modelId="{DBCA65F4-C2A4-470D-8D28-1CAE13BAC730}" type="presParOf" srcId="{1D625AB2-0863-43A5-9BA0-7AC102CD8B38}" destId="{9B6F9996-80A2-4534-AAE3-6FB410075793}" srcOrd="0" destOrd="0" presId="urn:microsoft.com/office/officeart/2005/8/layout/orgChart1"/>
    <dgm:cxn modelId="{B9C422B5-BD3C-490F-AD1F-193621EAAF98}" type="presParOf" srcId="{1D625AB2-0863-43A5-9BA0-7AC102CD8B38}" destId="{7B5701D0-9BAA-4338-A9D6-4856C5694FD8}" srcOrd="1" destOrd="0" presId="urn:microsoft.com/office/officeart/2005/8/layout/orgChart1"/>
    <dgm:cxn modelId="{6199EA5D-CC87-45A1-ABC5-D61FE213720E}" type="presParOf" srcId="{7B5701D0-9BAA-4338-A9D6-4856C5694FD8}" destId="{54BAEF9B-3F52-4537-AC16-3645F1E3B6B0}" srcOrd="0" destOrd="0" presId="urn:microsoft.com/office/officeart/2005/8/layout/orgChart1"/>
    <dgm:cxn modelId="{DE380051-CEE1-4F82-9C5C-C7E7C46ADEEE}" type="presParOf" srcId="{54BAEF9B-3F52-4537-AC16-3645F1E3B6B0}" destId="{AECBCF65-5E2F-477C-981C-2DA2B52818EC}" srcOrd="0" destOrd="0" presId="urn:microsoft.com/office/officeart/2005/8/layout/orgChart1"/>
    <dgm:cxn modelId="{5BD3FBFD-1CB0-4029-9359-87FDD63DDED1}" type="presParOf" srcId="{54BAEF9B-3F52-4537-AC16-3645F1E3B6B0}" destId="{E38A3790-AF1B-4AEA-97EF-A50A640EABC5}" srcOrd="1" destOrd="0" presId="urn:microsoft.com/office/officeart/2005/8/layout/orgChart1"/>
    <dgm:cxn modelId="{3A37648D-7F26-485F-897D-B6001D0BC1AE}" type="presParOf" srcId="{7B5701D0-9BAA-4338-A9D6-4856C5694FD8}" destId="{691B3B67-2C1F-4F1F-A116-1F3D811557B9}" srcOrd="1" destOrd="0" presId="urn:microsoft.com/office/officeart/2005/8/layout/orgChart1"/>
    <dgm:cxn modelId="{9EEF9C23-5F08-46B6-9097-25805C399D99}" type="presParOf" srcId="{7B5701D0-9BAA-4338-A9D6-4856C5694FD8}" destId="{D4ADAF93-3EC3-4BAA-8671-8AD6F2B2356D}" srcOrd="2" destOrd="0" presId="urn:microsoft.com/office/officeart/2005/8/layout/orgChart1"/>
    <dgm:cxn modelId="{F75631A9-D68A-4F89-A15A-6A299664D56C}" type="presParOf" srcId="{1D625AB2-0863-43A5-9BA0-7AC102CD8B38}" destId="{D0B12745-D431-4A50-96E5-3D5A2CEC3131}" srcOrd="2" destOrd="0" presId="urn:microsoft.com/office/officeart/2005/8/layout/orgChart1"/>
    <dgm:cxn modelId="{171B4360-0C56-4B9A-846B-77CFE9EE3CDF}" type="presParOf" srcId="{1D625AB2-0863-43A5-9BA0-7AC102CD8B38}" destId="{C0B1D8F9-5329-41A0-AD97-26781B4A0AA0}" srcOrd="3" destOrd="0" presId="urn:microsoft.com/office/officeart/2005/8/layout/orgChart1"/>
    <dgm:cxn modelId="{B710C490-4F73-4FA2-B27B-349B0BFA64C1}" type="presParOf" srcId="{C0B1D8F9-5329-41A0-AD97-26781B4A0AA0}" destId="{18AFDB98-F858-49DF-B0CC-275D2BC7B353}" srcOrd="0" destOrd="0" presId="urn:microsoft.com/office/officeart/2005/8/layout/orgChart1"/>
    <dgm:cxn modelId="{631FD7CF-C690-4BA7-80ED-CB5F3B3AF537}" type="presParOf" srcId="{18AFDB98-F858-49DF-B0CC-275D2BC7B353}" destId="{03C00EC0-5138-4FE7-A4D1-1614EC01FCE5}" srcOrd="0" destOrd="0" presId="urn:microsoft.com/office/officeart/2005/8/layout/orgChart1"/>
    <dgm:cxn modelId="{C568EA07-5971-4308-AE88-78A5DDB482AC}" type="presParOf" srcId="{18AFDB98-F858-49DF-B0CC-275D2BC7B353}" destId="{0E16298E-EEE5-49B4-BB83-23699174432A}" srcOrd="1" destOrd="0" presId="urn:microsoft.com/office/officeart/2005/8/layout/orgChart1"/>
    <dgm:cxn modelId="{22C973FD-F6A5-4258-A836-005081FEBB8F}" type="presParOf" srcId="{C0B1D8F9-5329-41A0-AD97-26781B4A0AA0}" destId="{72224C88-5D09-40D5-B071-905E60B08380}" srcOrd="1" destOrd="0" presId="urn:microsoft.com/office/officeart/2005/8/layout/orgChart1"/>
    <dgm:cxn modelId="{94BB28A6-056A-44C9-B46A-447F6DC3E916}" type="presParOf" srcId="{C0B1D8F9-5329-41A0-AD97-26781B4A0AA0}" destId="{68F93F69-A3E5-4F0A-ADAB-61D72B17342E}" srcOrd="2" destOrd="0" presId="urn:microsoft.com/office/officeart/2005/8/layout/orgChart1"/>
    <dgm:cxn modelId="{6651852D-6B64-4164-A77C-D1A2CADEAE24}" type="presParOf" srcId="{1D625AB2-0863-43A5-9BA0-7AC102CD8B38}" destId="{953331D3-D251-4579-BD8B-08A53BDAC434}" srcOrd="4" destOrd="0" presId="urn:microsoft.com/office/officeart/2005/8/layout/orgChart1"/>
    <dgm:cxn modelId="{A63BCC89-250F-494D-B236-4464E9D6A684}" type="presParOf" srcId="{1D625AB2-0863-43A5-9BA0-7AC102CD8B38}" destId="{31BC0246-2FC8-4E42-9EB4-4B2E1621C062}" srcOrd="5" destOrd="0" presId="urn:microsoft.com/office/officeart/2005/8/layout/orgChart1"/>
    <dgm:cxn modelId="{CF5A2EA1-D7F3-4A06-983C-7A272E23F9ED}" type="presParOf" srcId="{31BC0246-2FC8-4E42-9EB4-4B2E1621C062}" destId="{CD85F135-42A0-45E5-B099-319631794F02}" srcOrd="0" destOrd="0" presId="urn:microsoft.com/office/officeart/2005/8/layout/orgChart1"/>
    <dgm:cxn modelId="{B7CA949D-195B-414A-BD87-CBDC69A1088E}" type="presParOf" srcId="{CD85F135-42A0-45E5-B099-319631794F02}" destId="{0293DA04-053F-417F-AB1C-04B19A23C694}" srcOrd="0" destOrd="0" presId="urn:microsoft.com/office/officeart/2005/8/layout/orgChart1"/>
    <dgm:cxn modelId="{E49C608C-BC27-4035-9503-510082B4500D}" type="presParOf" srcId="{CD85F135-42A0-45E5-B099-319631794F02}" destId="{23DA9A96-620A-41E2-93D9-734ECEFDF63A}" srcOrd="1" destOrd="0" presId="urn:microsoft.com/office/officeart/2005/8/layout/orgChart1"/>
    <dgm:cxn modelId="{673FEE2B-E206-4C6C-8F5A-17FEABD4D7E6}" type="presParOf" srcId="{31BC0246-2FC8-4E42-9EB4-4B2E1621C062}" destId="{D52DE7DB-6BDD-4B92-93CE-5CF13A4DD597}" srcOrd="1" destOrd="0" presId="urn:microsoft.com/office/officeart/2005/8/layout/orgChart1"/>
    <dgm:cxn modelId="{EA8A386B-3BE8-46E0-A04A-508741ADCD3F}" type="presParOf" srcId="{31BC0246-2FC8-4E42-9EB4-4B2E1621C062}" destId="{A055E99E-19C5-457E-BF1F-97B2BCE583D2}" srcOrd="2" destOrd="0" presId="urn:microsoft.com/office/officeart/2005/8/layout/orgChart1"/>
    <dgm:cxn modelId="{986FEFEC-93AE-42FC-8C8B-17C7425EB66D}" type="presParOf" srcId="{86EB931E-2A97-4ACF-ACA9-3679425A3FDE}" destId="{E149ED04-3DAD-424C-8A8D-5E1BE392609A}" srcOrd="2" destOrd="0" presId="urn:microsoft.com/office/officeart/2005/8/layout/orgChart1"/>
    <dgm:cxn modelId="{2B89E135-4219-49A0-B0A4-4766088AF288}" type="presParOf" srcId="{748C49F1-AB7C-487E-990F-F37102A89157}" destId="{38B1C815-E4D6-402F-B0FA-FD7FBDB1213B}" srcOrd="2" destOrd="0" presId="urn:microsoft.com/office/officeart/2005/8/layout/orgChart1"/>
    <dgm:cxn modelId="{76CF6666-1C58-4FA0-BF48-7D44F10135E8}" type="presParOf" srcId="{38B1C815-E4D6-402F-B0FA-FD7FBDB1213B}" destId="{D6C805EB-6CC8-4DFF-A493-C6CAEE1A2E44}" srcOrd="0" destOrd="0" presId="urn:microsoft.com/office/officeart/2005/8/layout/orgChart1"/>
    <dgm:cxn modelId="{00629730-D978-478F-9851-0B37E33A697F}" type="presParOf" srcId="{38B1C815-E4D6-402F-B0FA-FD7FBDB1213B}" destId="{D8CAF086-B027-4AFA-B7AA-DEC7A20B9CB2}" srcOrd="1" destOrd="0" presId="urn:microsoft.com/office/officeart/2005/8/layout/orgChart1"/>
    <dgm:cxn modelId="{DAB2963F-886A-4C50-9329-A229B40D9DBA}" type="presParOf" srcId="{D8CAF086-B027-4AFA-B7AA-DEC7A20B9CB2}" destId="{77A1B96B-623B-451A-93B4-E7AF46CAF003}" srcOrd="0" destOrd="0" presId="urn:microsoft.com/office/officeart/2005/8/layout/orgChart1"/>
    <dgm:cxn modelId="{CC506309-8A11-4498-B5AD-225E95ADA7C2}" type="presParOf" srcId="{77A1B96B-623B-451A-93B4-E7AF46CAF003}" destId="{9A1EEBAA-4361-4A14-B555-C768F150F34A}" srcOrd="0" destOrd="0" presId="urn:microsoft.com/office/officeart/2005/8/layout/orgChart1"/>
    <dgm:cxn modelId="{44864BDB-42A9-45DA-9D31-66C8C9921CC7}" type="presParOf" srcId="{77A1B96B-623B-451A-93B4-E7AF46CAF003}" destId="{DAB6BE56-ED2F-430B-AEAE-D86EF7A7C913}" srcOrd="1" destOrd="0" presId="urn:microsoft.com/office/officeart/2005/8/layout/orgChart1"/>
    <dgm:cxn modelId="{D0F5700B-FB4F-453E-8DB4-25488D4F550A}" type="presParOf" srcId="{D8CAF086-B027-4AFA-B7AA-DEC7A20B9CB2}" destId="{79BC96B1-DA5E-45E6-A7C5-5E042792F94E}" srcOrd="1" destOrd="0" presId="urn:microsoft.com/office/officeart/2005/8/layout/orgChart1"/>
    <dgm:cxn modelId="{539254DC-BD90-4413-AB9D-A2A981DA25F7}" type="presParOf" srcId="{D8CAF086-B027-4AFA-B7AA-DEC7A20B9CB2}" destId="{C28775D1-1FA0-469D-A4C5-1EF3B5EBD6E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18063F-ED10-40DB-B597-9F72F308C428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CO"/>
        </a:p>
      </dgm:t>
    </dgm:pt>
    <dgm:pt modelId="{20D0838E-26A8-4574-AB3B-21927211357C}">
      <dgm:prSet phldrT="[Texto]"/>
      <dgm:spPr/>
      <dgm:t>
        <a:bodyPr/>
        <a:lstStyle/>
        <a:p>
          <a:r>
            <a:rPr lang="es-ES" dirty="0"/>
            <a:t>Simulación de una Red de Sensores</a:t>
          </a:r>
          <a:endParaRPr lang="es-CO" dirty="0"/>
        </a:p>
      </dgm:t>
    </dgm:pt>
    <dgm:pt modelId="{92AE8C51-33F8-44C7-90E2-DD075D8E75B8}" type="parTrans" cxnId="{83B2EAEC-CFFF-40DC-AE5A-D5293385EC8A}">
      <dgm:prSet/>
      <dgm:spPr/>
      <dgm:t>
        <a:bodyPr/>
        <a:lstStyle/>
        <a:p>
          <a:endParaRPr lang="es-CO"/>
        </a:p>
      </dgm:t>
    </dgm:pt>
    <dgm:pt modelId="{81C20A74-1C4C-4A58-ABBB-4C77D19F7B42}" type="sibTrans" cxnId="{83B2EAEC-CFFF-40DC-AE5A-D5293385EC8A}">
      <dgm:prSet/>
      <dgm:spPr/>
      <dgm:t>
        <a:bodyPr/>
        <a:lstStyle/>
        <a:p>
          <a:endParaRPr lang="es-CO"/>
        </a:p>
      </dgm:t>
    </dgm:pt>
    <dgm:pt modelId="{3599E426-DEDD-4639-8A6D-D0046976A158}">
      <dgm:prSet phldrT="[Texto]"/>
      <dgm:spPr/>
      <dgm:t>
        <a:bodyPr/>
        <a:lstStyle/>
        <a:p>
          <a:r>
            <a:rPr lang="es-CO" dirty="0"/>
            <a:t>Configuración del Sistema</a:t>
          </a:r>
        </a:p>
      </dgm:t>
    </dgm:pt>
    <dgm:pt modelId="{4EFBFDCF-DA14-44DE-A779-EA4E27E00098}" type="parTrans" cxnId="{C3699C5E-D95A-4F47-AC00-628C2C3AD4EB}">
      <dgm:prSet/>
      <dgm:spPr/>
      <dgm:t>
        <a:bodyPr/>
        <a:lstStyle/>
        <a:p>
          <a:endParaRPr lang="es-CO"/>
        </a:p>
      </dgm:t>
    </dgm:pt>
    <dgm:pt modelId="{B780B60C-B994-40BB-AFDC-DC9F8EBFD68E}" type="sibTrans" cxnId="{C3699C5E-D95A-4F47-AC00-628C2C3AD4EB}">
      <dgm:prSet/>
      <dgm:spPr/>
      <dgm:t>
        <a:bodyPr/>
        <a:lstStyle/>
        <a:p>
          <a:endParaRPr lang="es-CO"/>
        </a:p>
      </dgm:t>
    </dgm:pt>
    <dgm:pt modelId="{D77346E1-2A79-4656-B099-AC5E5080E7C3}">
      <dgm:prSet phldrT="[Texto]"/>
      <dgm:spPr/>
      <dgm:t>
        <a:bodyPr/>
        <a:lstStyle/>
        <a:p>
          <a:r>
            <a:rPr lang="es-CO" dirty="0"/>
            <a:t>Generar Matriz de Sensores</a:t>
          </a:r>
        </a:p>
      </dgm:t>
    </dgm:pt>
    <dgm:pt modelId="{DE569D42-94F2-4AB6-8E8E-1B9B18CCE868}" type="parTrans" cxnId="{CAA73640-0A7D-467A-8460-7609D0323B90}">
      <dgm:prSet/>
      <dgm:spPr/>
      <dgm:t>
        <a:bodyPr/>
        <a:lstStyle/>
        <a:p>
          <a:endParaRPr lang="es-CO"/>
        </a:p>
      </dgm:t>
    </dgm:pt>
    <dgm:pt modelId="{A74FFA47-795F-45D6-8730-0627DCF29D09}" type="sibTrans" cxnId="{CAA73640-0A7D-467A-8460-7609D0323B90}">
      <dgm:prSet/>
      <dgm:spPr/>
      <dgm:t>
        <a:bodyPr/>
        <a:lstStyle/>
        <a:p>
          <a:endParaRPr lang="es-CO"/>
        </a:p>
      </dgm:t>
    </dgm:pt>
    <dgm:pt modelId="{02F438C2-E0D9-4DFB-BEC7-68718515E517}">
      <dgm:prSet phldrT="[Texto]"/>
      <dgm:spPr/>
      <dgm:t>
        <a:bodyPr/>
        <a:lstStyle/>
        <a:p>
          <a:r>
            <a:rPr lang="es-CO" dirty="0"/>
            <a:t>Detectar Valores Críticos</a:t>
          </a:r>
        </a:p>
      </dgm:t>
    </dgm:pt>
    <dgm:pt modelId="{D9A57279-D866-4035-B782-889D6276B401}" type="parTrans" cxnId="{2A124011-61B4-4247-8380-B5E79193153D}">
      <dgm:prSet/>
      <dgm:spPr/>
      <dgm:t>
        <a:bodyPr/>
        <a:lstStyle/>
        <a:p>
          <a:endParaRPr lang="es-CO"/>
        </a:p>
      </dgm:t>
    </dgm:pt>
    <dgm:pt modelId="{A73E5F91-942E-4980-B2EE-715FEE8F4BCB}" type="sibTrans" cxnId="{2A124011-61B4-4247-8380-B5E79193153D}">
      <dgm:prSet/>
      <dgm:spPr/>
      <dgm:t>
        <a:bodyPr/>
        <a:lstStyle/>
        <a:p>
          <a:endParaRPr lang="es-CO"/>
        </a:p>
      </dgm:t>
    </dgm:pt>
    <dgm:pt modelId="{7AF401DB-E1D5-4497-998D-728568B2FAB2}">
      <dgm:prSet phldrT="[Texto]"/>
      <dgm:spPr/>
      <dgm:t>
        <a:bodyPr/>
        <a:lstStyle/>
        <a:p>
          <a:r>
            <a:rPr lang="es-CO" dirty="0"/>
            <a:t>Mostrar Resultados</a:t>
          </a:r>
        </a:p>
      </dgm:t>
    </dgm:pt>
    <dgm:pt modelId="{18DAA537-56A2-417E-AA3E-D81D9EF8D564}" type="parTrans" cxnId="{336ABC0D-9339-451C-A2B7-9FEDECD7CC2C}">
      <dgm:prSet/>
      <dgm:spPr/>
      <dgm:t>
        <a:bodyPr/>
        <a:lstStyle/>
        <a:p>
          <a:endParaRPr lang="es-CO"/>
        </a:p>
      </dgm:t>
    </dgm:pt>
    <dgm:pt modelId="{36FD0A2C-14E4-4B7F-8DAA-F7D6867ECBB8}" type="sibTrans" cxnId="{336ABC0D-9339-451C-A2B7-9FEDECD7CC2C}">
      <dgm:prSet/>
      <dgm:spPr/>
      <dgm:t>
        <a:bodyPr/>
        <a:lstStyle/>
        <a:p>
          <a:endParaRPr lang="es-CO"/>
        </a:p>
      </dgm:t>
    </dgm:pt>
    <dgm:pt modelId="{2E0750D2-5832-440A-8F26-832B9083D69E}">
      <dgm:prSet phldrT="[Texto]"/>
      <dgm:spPr/>
      <dgm:t>
        <a:bodyPr/>
        <a:lstStyle/>
        <a:p>
          <a:r>
            <a:rPr lang="es-CO" dirty="0"/>
            <a:t>Dimensiones de la matriz (n, m).
 Rango de temperatura (min, max).</a:t>
          </a:r>
        </a:p>
        <a:p>
          <a:r>
            <a:rPr lang="es-CO" dirty="0"/>
            <a:t> Umbral crítico.</a:t>
          </a:r>
        </a:p>
      </dgm:t>
    </dgm:pt>
    <dgm:pt modelId="{BB8EE588-C01A-4DE1-8441-6F3234CC935D}" type="parTrans" cxnId="{71A51EAB-4BD1-4211-9086-FE5E6ED922FF}">
      <dgm:prSet/>
      <dgm:spPr/>
      <dgm:t>
        <a:bodyPr/>
        <a:lstStyle/>
        <a:p>
          <a:endParaRPr lang="es-CO"/>
        </a:p>
      </dgm:t>
    </dgm:pt>
    <dgm:pt modelId="{44235D35-8743-4A0D-9709-0DB95152058A}" type="sibTrans" cxnId="{71A51EAB-4BD1-4211-9086-FE5E6ED922FF}">
      <dgm:prSet/>
      <dgm:spPr/>
      <dgm:t>
        <a:bodyPr/>
        <a:lstStyle/>
        <a:p>
          <a:endParaRPr lang="es-CO"/>
        </a:p>
      </dgm:t>
    </dgm:pt>
    <dgm:pt modelId="{5502347F-9E4D-4545-B2D9-3DB46F2F88DC}">
      <dgm:prSet phldrT="[Texto]"/>
      <dgm:spPr/>
      <dgm:t>
        <a:bodyPr/>
        <a:lstStyle/>
        <a:p>
          <a:r>
            <a:rPr lang="es-ES" dirty="0"/>
            <a:t> Recibir los valores de entrada.
Validar que las dimensiones sean correctas.
 Establecer el umbral crítico.</a:t>
          </a:r>
          <a:endParaRPr lang="es-CO" dirty="0"/>
        </a:p>
      </dgm:t>
    </dgm:pt>
    <dgm:pt modelId="{21E0BFD4-9D18-4539-97E7-46AA53291659}" type="parTrans" cxnId="{AC74F948-CA8B-4101-A028-9D7D9691DC6E}">
      <dgm:prSet/>
      <dgm:spPr/>
      <dgm:t>
        <a:bodyPr/>
        <a:lstStyle/>
        <a:p>
          <a:endParaRPr lang="es-CO"/>
        </a:p>
      </dgm:t>
    </dgm:pt>
    <dgm:pt modelId="{B6AE58E2-936A-483B-8FCF-D87FADBAEE96}" type="sibTrans" cxnId="{AC74F948-CA8B-4101-A028-9D7D9691DC6E}">
      <dgm:prSet/>
      <dgm:spPr/>
      <dgm:t>
        <a:bodyPr/>
        <a:lstStyle/>
        <a:p>
          <a:endParaRPr lang="es-CO"/>
        </a:p>
      </dgm:t>
    </dgm:pt>
    <dgm:pt modelId="{04C67B63-F80C-494B-8C8C-16A0949144D9}">
      <dgm:prSet phldrT="[Texto]"/>
      <dgm:spPr/>
      <dgm:t>
        <a:bodyPr/>
        <a:lstStyle/>
        <a:p>
          <a:r>
            <a:rPr lang="es-CO" dirty="0"/>
            <a:t>Parámetros iniciales: n, m, rango de temperatura, umbral crítico.</a:t>
          </a:r>
        </a:p>
      </dgm:t>
    </dgm:pt>
    <dgm:pt modelId="{A0F8F6CC-8B60-4053-9412-0E6E648C5350}" type="parTrans" cxnId="{7553845C-58CD-48A6-B80A-90F032EAB0CA}">
      <dgm:prSet/>
      <dgm:spPr/>
      <dgm:t>
        <a:bodyPr/>
        <a:lstStyle/>
        <a:p>
          <a:endParaRPr lang="es-CO"/>
        </a:p>
      </dgm:t>
    </dgm:pt>
    <dgm:pt modelId="{508FED33-EB66-444D-B15C-B9F8AE2D5A79}" type="sibTrans" cxnId="{7553845C-58CD-48A6-B80A-90F032EAB0CA}">
      <dgm:prSet/>
      <dgm:spPr/>
      <dgm:t>
        <a:bodyPr/>
        <a:lstStyle/>
        <a:p>
          <a:endParaRPr lang="es-CO"/>
        </a:p>
      </dgm:t>
    </dgm:pt>
    <dgm:pt modelId="{8135DAE7-1090-4DBA-9554-DB2E501A0BE7}">
      <dgm:prSet phldrT="[Texto]"/>
      <dgm:spPr/>
      <dgm:t>
        <a:bodyPr/>
        <a:lstStyle/>
        <a:p>
          <a:r>
            <a:rPr lang="es-CO" dirty="0"/>
            <a:t>Dimensiones de la matriz (n, m).
Rango de valores aleatorios (min, max).</a:t>
          </a:r>
        </a:p>
      </dgm:t>
    </dgm:pt>
    <dgm:pt modelId="{55E2E31F-75BD-44E6-8F0A-B49D0DF4D2C3}" type="parTrans" cxnId="{1542586C-903F-4DF5-9FF8-FDA5CD74C052}">
      <dgm:prSet/>
      <dgm:spPr/>
      <dgm:t>
        <a:bodyPr/>
        <a:lstStyle/>
        <a:p>
          <a:endParaRPr lang="es-CO"/>
        </a:p>
      </dgm:t>
    </dgm:pt>
    <dgm:pt modelId="{360EC9B2-FA5E-4D0F-B916-5154A79C3075}" type="sibTrans" cxnId="{1542586C-903F-4DF5-9FF8-FDA5CD74C052}">
      <dgm:prSet/>
      <dgm:spPr/>
      <dgm:t>
        <a:bodyPr/>
        <a:lstStyle/>
        <a:p>
          <a:endParaRPr lang="es-CO"/>
        </a:p>
      </dgm:t>
    </dgm:pt>
    <dgm:pt modelId="{3CB44B8B-6A5E-44C4-923D-689735BB9F4A}">
      <dgm:prSet phldrT="[Texto]"/>
      <dgm:spPr/>
      <dgm:t>
        <a:bodyPr/>
        <a:lstStyle/>
        <a:p>
          <a:r>
            <a:rPr lang="es-ES" dirty="0"/>
            <a:t> Generar una matriz bidimensional.
Llenar cada celda con valores aleatorios dentro del rango definido.</a:t>
          </a:r>
          <a:endParaRPr lang="es-CO" dirty="0"/>
        </a:p>
      </dgm:t>
    </dgm:pt>
    <dgm:pt modelId="{D910C7E9-8FDB-41B6-9E88-A128AFA66092}" type="parTrans" cxnId="{BE6D5BC8-39FB-4B04-8673-90314F6A6D71}">
      <dgm:prSet/>
      <dgm:spPr/>
      <dgm:t>
        <a:bodyPr/>
        <a:lstStyle/>
        <a:p>
          <a:endParaRPr lang="es-CO"/>
        </a:p>
      </dgm:t>
    </dgm:pt>
    <dgm:pt modelId="{55C2135F-AB07-4F88-83A7-783D16F1CE59}" type="sibTrans" cxnId="{BE6D5BC8-39FB-4B04-8673-90314F6A6D71}">
      <dgm:prSet/>
      <dgm:spPr/>
      <dgm:t>
        <a:bodyPr/>
        <a:lstStyle/>
        <a:p>
          <a:endParaRPr lang="es-CO"/>
        </a:p>
      </dgm:t>
    </dgm:pt>
    <dgm:pt modelId="{929EF633-ABE0-4660-85E3-2FB705AD00A7}">
      <dgm:prSet phldrT="[Texto]"/>
      <dgm:spPr/>
      <dgm:t>
        <a:bodyPr/>
        <a:lstStyle/>
        <a:p>
          <a:r>
            <a:rPr lang="es-CO" dirty="0"/>
            <a:t>Matriz n x m con valores de temperatura.</a:t>
          </a:r>
        </a:p>
      </dgm:t>
    </dgm:pt>
    <dgm:pt modelId="{E661109A-3222-43F0-AEF9-D35B797F4A89}" type="parTrans" cxnId="{5B303BD2-F89C-41E7-96FC-283BB3CAD72A}">
      <dgm:prSet/>
      <dgm:spPr/>
      <dgm:t>
        <a:bodyPr/>
        <a:lstStyle/>
        <a:p>
          <a:endParaRPr lang="es-CO"/>
        </a:p>
      </dgm:t>
    </dgm:pt>
    <dgm:pt modelId="{DC7BD949-F206-4CE7-9A17-ADB42EEBEE5C}" type="sibTrans" cxnId="{5B303BD2-F89C-41E7-96FC-283BB3CAD72A}">
      <dgm:prSet/>
      <dgm:spPr/>
      <dgm:t>
        <a:bodyPr/>
        <a:lstStyle/>
        <a:p>
          <a:endParaRPr lang="es-CO"/>
        </a:p>
      </dgm:t>
    </dgm:pt>
    <dgm:pt modelId="{0CD1C662-3C36-402E-87CC-33B38B45637C}">
      <dgm:prSet phldrT="[Texto]"/>
      <dgm:spPr/>
      <dgm:t>
        <a:bodyPr/>
        <a:lstStyle/>
        <a:p>
          <a:r>
            <a:rPr lang="pt-BR" dirty="0"/>
            <a:t> Matriz de sensores (n x m).
 Umbral crítico.</a:t>
          </a:r>
          <a:endParaRPr lang="es-CO" dirty="0"/>
        </a:p>
      </dgm:t>
    </dgm:pt>
    <dgm:pt modelId="{8F432A19-40F7-4252-9920-D64F544D9414}" type="parTrans" cxnId="{0D645821-F90A-4C54-A5A6-4541D20D1BB9}">
      <dgm:prSet/>
      <dgm:spPr/>
      <dgm:t>
        <a:bodyPr/>
        <a:lstStyle/>
        <a:p>
          <a:endParaRPr lang="es-CO"/>
        </a:p>
      </dgm:t>
    </dgm:pt>
    <dgm:pt modelId="{881B002A-0B7F-4C87-B7DA-665001007BA6}" type="sibTrans" cxnId="{0D645821-F90A-4C54-A5A6-4541D20D1BB9}">
      <dgm:prSet/>
      <dgm:spPr/>
      <dgm:t>
        <a:bodyPr/>
        <a:lstStyle/>
        <a:p>
          <a:endParaRPr lang="es-CO"/>
        </a:p>
      </dgm:t>
    </dgm:pt>
    <dgm:pt modelId="{A31B159D-89AD-4940-B818-D986E39E6CBF}">
      <dgm:prSet phldrT="[Texto]"/>
      <dgm:spPr/>
      <dgm:t>
        <a:bodyPr/>
        <a:lstStyle/>
        <a:p>
          <a:r>
            <a:rPr lang="es-ES" dirty="0"/>
            <a:t>Usar un bucle for anidado para recorrer cada celda.
Comparar el valor con el umbral crítico.
Guardar la posición y el valor de los sensores críticos.</a:t>
          </a:r>
          <a:endParaRPr lang="es-CO" dirty="0"/>
        </a:p>
      </dgm:t>
    </dgm:pt>
    <dgm:pt modelId="{C7FE0355-47B5-400A-BE9F-F46BE9C67608}" type="parTrans" cxnId="{8EE7E63B-2C03-446D-AA85-837DD42B0EC4}">
      <dgm:prSet/>
      <dgm:spPr/>
      <dgm:t>
        <a:bodyPr/>
        <a:lstStyle/>
        <a:p>
          <a:endParaRPr lang="es-CO"/>
        </a:p>
      </dgm:t>
    </dgm:pt>
    <dgm:pt modelId="{510CC6D7-9558-4254-9DC4-39F12CEEFAA2}" type="sibTrans" cxnId="{8EE7E63B-2C03-446D-AA85-837DD42B0EC4}">
      <dgm:prSet/>
      <dgm:spPr/>
      <dgm:t>
        <a:bodyPr/>
        <a:lstStyle/>
        <a:p>
          <a:endParaRPr lang="es-CO"/>
        </a:p>
      </dgm:t>
    </dgm:pt>
    <dgm:pt modelId="{EA85FC3C-1330-43D1-A38B-BB58521EA4C4}">
      <dgm:prSet phldrT="[Texto]"/>
      <dgm:spPr/>
      <dgm:t>
        <a:bodyPr/>
        <a:lstStyle/>
        <a:p>
          <a:r>
            <a:rPr lang="es-CO" dirty="0"/>
            <a:t>Lista de sensores críticos con formato: [(fila, columna, temperatura), ...].</a:t>
          </a:r>
          <a:br>
            <a:rPr lang="es-CO" dirty="0"/>
          </a:br>
          <a:endParaRPr lang="es-CO" dirty="0"/>
        </a:p>
      </dgm:t>
    </dgm:pt>
    <dgm:pt modelId="{DF36DF50-7D30-45FB-B5AB-2D162D3BC4A4}" type="parTrans" cxnId="{03E8197F-6A09-4FCF-A2E9-D8248E75DF92}">
      <dgm:prSet/>
      <dgm:spPr/>
      <dgm:t>
        <a:bodyPr/>
        <a:lstStyle/>
        <a:p>
          <a:endParaRPr lang="es-CO"/>
        </a:p>
      </dgm:t>
    </dgm:pt>
    <dgm:pt modelId="{411A1357-D765-489B-9F10-0A043AC0FC70}" type="sibTrans" cxnId="{03E8197F-6A09-4FCF-A2E9-D8248E75DF92}">
      <dgm:prSet/>
      <dgm:spPr/>
      <dgm:t>
        <a:bodyPr/>
        <a:lstStyle/>
        <a:p>
          <a:endParaRPr lang="es-CO"/>
        </a:p>
      </dgm:t>
    </dgm:pt>
    <dgm:pt modelId="{6F97C573-1CDC-41F8-A250-1D070D2A9316}">
      <dgm:prSet phldrT="[Texto]"/>
      <dgm:spPr/>
      <dgm:t>
        <a:bodyPr/>
        <a:lstStyle/>
        <a:p>
          <a:r>
            <a:rPr lang="es-CO" dirty="0"/>
            <a:t>Matriz de sensores.
Lista de sensores críticos.</a:t>
          </a:r>
        </a:p>
      </dgm:t>
    </dgm:pt>
    <dgm:pt modelId="{95B9015D-11F6-4871-B976-862179EAF5E8}" type="parTrans" cxnId="{818A75F5-6662-4FF3-BA0D-3F7CC478F63B}">
      <dgm:prSet/>
      <dgm:spPr/>
      <dgm:t>
        <a:bodyPr/>
        <a:lstStyle/>
        <a:p>
          <a:endParaRPr lang="es-CO"/>
        </a:p>
      </dgm:t>
    </dgm:pt>
    <dgm:pt modelId="{002A807F-06D6-4090-A625-11BAC25BFF62}" type="sibTrans" cxnId="{818A75F5-6662-4FF3-BA0D-3F7CC478F63B}">
      <dgm:prSet/>
      <dgm:spPr/>
      <dgm:t>
        <a:bodyPr/>
        <a:lstStyle/>
        <a:p>
          <a:endParaRPr lang="es-CO"/>
        </a:p>
      </dgm:t>
    </dgm:pt>
    <dgm:pt modelId="{8789BAA4-C5A1-42B4-AB9D-55C50E4BA0C2}">
      <dgm:prSet phldrT="[Texto]"/>
      <dgm:spPr/>
      <dgm:t>
        <a:bodyPr/>
        <a:lstStyle/>
        <a:p>
          <a:r>
            <a:rPr lang="es-ES" dirty="0"/>
            <a:t> Formatear los datos para presentación.
 Mostrar la matriz y los sensores críticos en un formato legible.</a:t>
          </a:r>
          <a:endParaRPr lang="es-CO" dirty="0"/>
        </a:p>
      </dgm:t>
    </dgm:pt>
    <dgm:pt modelId="{03185160-FAC7-464D-927B-4E7F07B6A726}" type="parTrans" cxnId="{673D3525-C8AD-424C-8C91-90D3E39852ED}">
      <dgm:prSet/>
      <dgm:spPr/>
      <dgm:t>
        <a:bodyPr/>
        <a:lstStyle/>
        <a:p>
          <a:endParaRPr lang="es-CO"/>
        </a:p>
      </dgm:t>
    </dgm:pt>
    <dgm:pt modelId="{323C6956-47E9-4CD7-AD16-03E6708594FC}" type="sibTrans" cxnId="{673D3525-C8AD-424C-8C91-90D3E39852ED}">
      <dgm:prSet/>
      <dgm:spPr/>
      <dgm:t>
        <a:bodyPr/>
        <a:lstStyle/>
        <a:p>
          <a:endParaRPr lang="es-CO"/>
        </a:p>
      </dgm:t>
    </dgm:pt>
    <dgm:pt modelId="{849CED21-CE3E-4074-A209-06BB749048C2}">
      <dgm:prSet phldrT="[Texto]"/>
      <dgm:spPr/>
      <dgm:t>
        <a:bodyPr/>
        <a:lstStyle/>
        <a:p>
          <a:r>
            <a:rPr lang="es-ES" dirty="0"/>
            <a:t>Resumen en consola: matriz completa y lista de sensores críticos.</a:t>
          </a:r>
          <a:endParaRPr lang="es-CO" dirty="0"/>
        </a:p>
      </dgm:t>
    </dgm:pt>
    <dgm:pt modelId="{6C317584-A232-449D-82E4-7F199243567F}" type="parTrans" cxnId="{854ECD60-40B1-4E8E-9F83-5190640EE822}">
      <dgm:prSet/>
      <dgm:spPr/>
      <dgm:t>
        <a:bodyPr/>
        <a:lstStyle/>
        <a:p>
          <a:endParaRPr lang="es-CO"/>
        </a:p>
      </dgm:t>
    </dgm:pt>
    <dgm:pt modelId="{22FA7F98-2DF1-46A3-ACB7-53FDF4AAA6DA}" type="sibTrans" cxnId="{854ECD60-40B1-4E8E-9F83-5190640EE822}">
      <dgm:prSet/>
      <dgm:spPr/>
      <dgm:t>
        <a:bodyPr/>
        <a:lstStyle/>
        <a:p>
          <a:endParaRPr lang="es-CO"/>
        </a:p>
      </dgm:t>
    </dgm:pt>
    <dgm:pt modelId="{4FD02222-C8FE-4102-B06B-CBDFE9713FD3}" type="pres">
      <dgm:prSet presAssocID="{E118063F-ED10-40DB-B597-9F72F308C4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0D9C85D-8D27-459F-AE71-1715F74BD1F8}" type="pres">
      <dgm:prSet presAssocID="{20D0838E-26A8-4574-AB3B-21927211357C}" presName="hierRoot1" presStyleCnt="0">
        <dgm:presLayoutVars>
          <dgm:hierBranch val="init"/>
        </dgm:presLayoutVars>
      </dgm:prSet>
      <dgm:spPr/>
    </dgm:pt>
    <dgm:pt modelId="{7E70B108-F9FB-4A31-A551-9FFD55AACDBA}" type="pres">
      <dgm:prSet presAssocID="{20D0838E-26A8-4574-AB3B-21927211357C}" presName="rootComposite1" presStyleCnt="0"/>
      <dgm:spPr/>
    </dgm:pt>
    <dgm:pt modelId="{BC37EBAF-CAC9-4650-A3DB-B11BBFCFA7E0}" type="pres">
      <dgm:prSet presAssocID="{20D0838E-26A8-4574-AB3B-21927211357C}" presName="rootText1" presStyleLbl="node0" presStyleIdx="0" presStyleCnt="1">
        <dgm:presLayoutVars>
          <dgm:chPref val="3"/>
        </dgm:presLayoutVars>
      </dgm:prSet>
      <dgm:spPr/>
    </dgm:pt>
    <dgm:pt modelId="{0DAEB263-147B-489F-A74F-A411C435E9F3}" type="pres">
      <dgm:prSet presAssocID="{20D0838E-26A8-4574-AB3B-21927211357C}" presName="rootConnector1" presStyleLbl="node1" presStyleIdx="0" presStyleCnt="0"/>
      <dgm:spPr/>
    </dgm:pt>
    <dgm:pt modelId="{40B696F3-F212-415B-B53B-B633B010657A}" type="pres">
      <dgm:prSet presAssocID="{20D0838E-26A8-4574-AB3B-21927211357C}" presName="hierChild2" presStyleCnt="0"/>
      <dgm:spPr/>
    </dgm:pt>
    <dgm:pt modelId="{D5E38200-D565-44F4-97CE-DF4BD3B022A4}" type="pres">
      <dgm:prSet presAssocID="{4EFBFDCF-DA14-44DE-A779-EA4E27E00098}" presName="Name37" presStyleLbl="parChTrans1D2" presStyleIdx="0" presStyleCnt="4"/>
      <dgm:spPr/>
    </dgm:pt>
    <dgm:pt modelId="{5E67E348-9AC2-419C-A794-3CF4DCEEC82C}" type="pres">
      <dgm:prSet presAssocID="{3599E426-DEDD-4639-8A6D-D0046976A158}" presName="hierRoot2" presStyleCnt="0">
        <dgm:presLayoutVars>
          <dgm:hierBranch val="init"/>
        </dgm:presLayoutVars>
      </dgm:prSet>
      <dgm:spPr/>
    </dgm:pt>
    <dgm:pt modelId="{573F3E5D-6C90-42FD-9B67-73001EFA6B5A}" type="pres">
      <dgm:prSet presAssocID="{3599E426-DEDD-4639-8A6D-D0046976A158}" presName="rootComposite" presStyleCnt="0"/>
      <dgm:spPr/>
    </dgm:pt>
    <dgm:pt modelId="{B704107C-8DB2-4324-948A-D360F4DB9111}" type="pres">
      <dgm:prSet presAssocID="{3599E426-DEDD-4639-8A6D-D0046976A158}" presName="rootText" presStyleLbl="node2" presStyleIdx="0" presStyleCnt="4">
        <dgm:presLayoutVars>
          <dgm:chPref val="3"/>
        </dgm:presLayoutVars>
      </dgm:prSet>
      <dgm:spPr/>
    </dgm:pt>
    <dgm:pt modelId="{EF7352E6-5B81-4E43-BA87-DA7206D40DF5}" type="pres">
      <dgm:prSet presAssocID="{3599E426-DEDD-4639-8A6D-D0046976A158}" presName="rootConnector" presStyleLbl="node2" presStyleIdx="0" presStyleCnt="4"/>
      <dgm:spPr/>
    </dgm:pt>
    <dgm:pt modelId="{13A22C5F-D526-4C97-BB65-4BBFFF739302}" type="pres">
      <dgm:prSet presAssocID="{3599E426-DEDD-4639-8A6D-D0046976A158}" presName="hierChild4" presStyleCnt="0"/>
      <dgm:spPr/>
    </dgm:pt>
    <dgm:pt modelId="{ECD752B5-9E29-4658-82B5-E679C9FC72BA}" type="pres">
      <dgm:prSet presAssocID="{BB8EE588-C01A-4DE1-8441-6F3234CC935D}" presName="Name37" presStyleLbl="parChTrans1D3" presStyleIdx="0" presStyleCnt="12"/>
      <dgm:spPr/>
    </dgm:pt>
    <dgm:pt modelId="{CA1FDB53-8D68-4AD6-8E94-7D663303FBDB}" type="pres">
      <dgm:prSet presAssocID="{2E0750D2-5832-440A-8F26-832B9083D69E}" presName="hierRoot2" presStyleCnt="0">
        <dgm:presLayoutVars>
          <dgm:hierBranch val="init"/>
        </dgm:presLayoutVars>
      </dgm:prSet>
      <dgm:spPr/>
    </dgm:pt>
    <dgm:pt modelId="{A6CCB810-1F5F-41A4-8F53-F5B66AC57D1C}" type="pres">
      <dgm:prSet presAssocID="{2E0750D2-5832-440A-8F26-832B9083D69E}" presName="rootComposite" presStyleCnt="0"/>
      <dgm:spPr/>
    </dgm:pt>
    <dgm:pt modelId="{82A835C0-6F12-4E44-873D-8CEA089EE134}" type="pres">
      <dgm:prSet presAssocID="{2E0750D2-5832-440A-8F26-832B9083D69E}" presName="rootText" presStyleLbl="node3" presStyleIdx="0" presStyleCnt="12">
        <dgm:presLayoutVars>
          <dgm:chPref val="3"/>
        </dgm:presLayoutVars>
      </dgm:prSet>
      <dgm:spPr/>
    </dgm:pt>
    <dgm:pt modelId="{D7FCA6A5-97B8-488A-AF7E-00045F928B97}" type="pres">
      <dgm:prSet presAssocID="{2E0750D2-5832-440A-8F26-832B9083D69E}" presName="rootConnector" presStyleLbl="node3" presStyleIdx="0" presStyleCnt="12"/>
      <dgm:spPr/>
    </dgm:pt>
    <dgm:pt modelId="{16E5CF79-C180-446F-BA55-22A889218791}" type="pres">
      <dgm:prSet presAssocID="{2E0750D2-5832-440A-8F26-832B9083D69E}" presName="hierChild4" presStyleCnt="0"/>
      <dgm:spPr/>
    </dgm:pt>
    <dgm:pt modelId="{7BEB2DF0-EF62-43EF-B5FE-473909DA52F1}" type="pres">
      <dgm:prSet presAssocID="{2E0750D2-5832-440A-8F26-832B9083D69E}" presName="hierChild5" presStyleCnt="0"/>
      <dgm:spPr/>
    </dgm:pt>
    <dgm:pt modelId="{A52E3BCC-55B2-424A-A898-256B322E7AC5}" type="pres">
      <dgm:prSet presAssocID="{21E0BFD4-9D18-4539-97E7-46AA53291659}" presName="Name37" presStyleLbl="parChTrans1D3" presStyleIdx="1" presStyleCnt="12"/>
      <dgm:spPr/>
    </dgm:pt>
    <dgm:pt modelId="{F9CC87E1-4A91-442B-93B3-B65247A9D3DB}" type="pres">
      <dgm:prSet presAssocID="{5502347F-9E4D-4545-B2D9-3DB46F2F88DC}" presName="hierRoot2" presStyleCnt="0">
        <dgm:presLayoutVars>
          <dgm:hierBranch val="init"/>
        </dgm:presLayoutVars>
      </dgm:prSet>
      <dgm:spPr/>
    </dgm:pt>
    <dgm:pt modelId="{3D56D2C4-02A5-4773-A671-7C14C5B1F4E8}" type="pres">
      <dgm:prSet presAssocID="{5502347F-9E4D-4545-B2D9-3DB46F2F88DC}" presName="rootComposite" presStyleCnt="0"/>
      <dgm:spPr/>
    </dgm:pt>
    <dgm:pt modelId="{BD186CCC-39B1-4F49-AA8B-A8C0F9411AC2}" type="pres">
      <dgm:prSet presAssocID="{5502347F-9E4D-4545-B2D9-3DB46F2F88DC}" presName="rootText" presStyleLbl="node3" presStyleIdx="1" presStyleCnt="12">
        <dgm:presLayoutVars>
          <dgm:chPref val="3"/>
        </dgm:presLayoutVars>
      </dgm:prSet>
      <dgm:spPr/>
    </dgm:pt>
    <dgm:pt modelId="{73D861B8-FF83-46E8-9B20-C2A05EC2FAB1}" type="pres">
      <dgm:prSet presAssocID="{5502347F-9E4D-4545-B2D9-3DB46F2F88DC}" presName="rootConnector" presStyleLbl="node3" presStyleIdx="1" presStyleCnt="12"/>
      <dgm:spPr/>
    </dgm:pt>
    <dgm:pt modelId="{6A8FA8D4-7C99-4863-A25B-F3295ECA2E77}" type="pres">
      <dgm:prSet presAssocID="{5502347F-9E4D-4545-B2D9-3DB46F2F88DC}" presName="hierChild4" presStyleCnt="0"/>
      <dgm:spPr/>
    </dgm:pt>
    <dgm:pt modelId="{ABE5908C-95E3-4B78-BCAE-E72CA98A016D}" type="pres">
      <dgm:prSet presAssocID="{5502347F-9E4D-4545-B2D9-3DB46F2F88DC}" presName="hierChild5" presStyleCnt="0"/>
      <dgm:spPr/>
    </dgm:pt>
    <dgm:pt modelId="{E63B43E5-55A0-4055-97A0-F13F082FF139}" type="pres">
      <dgm:prSet presAssocID="{A0F8F6CC-8B60-4053-9412-0E6E648C5350}" presName="Name37" presStyleLbl="parChTrans1D3" presStyleIdx="2" presStyleCnt="12"/>
      <dgm:spPr/>
    </dgm:pt>
    <dgm:pt modelId="{DAFB9F83-ECEA-44F9-BAF1-C3A7240A1E62}" type="pres">
      <dgm:prSet presAssocID="{04C67B63-F80C-494B-8C8C-16A0949144D9}" presName="hierRoot2" presStyleCnt="0">
        <dgm:presLayoutVars>
          <dgm:hierBranch val="init"/>
        </dgm:presLayoutVars>
      </dgm:prSet>
      <dgm:spPr/>
    </dgm:pt>
    <dgm:pt modelId="{6EE5C71C-FEDE-4D2B-8487-9A252FA60088}" type="pres">
      <dgm:prSet presAssocID="{04C67B63-F80C-494B-8C8C-16A0949144D9}" presName="rootComposite" presStyleCnt="0"/>
      <dgm:spPr/>
    </dgm:pt>
    <dgm:pt modelId="{3407130D-3DD3-408A-8331-C7ECD64BDEF6}" type="pres">
      <dgm:prSet presAssocID="{04C67B63-F80C-494B-8C8C-16A0949144D9}" presName="rootText" presStyleLbl="node3" presStyleIdx="2" presStyleCnt="12">
        <dgm:presLayoutVars>
          <dgm:chPref val="3"/>
        </dgm:presLayoutVars>
      </dgm:prSet>
      <dgm:spPr/>
    </dgm:pt>
    <dgm:pt modelId="{84A192DD-3EAF-409E-960A-80DD5CE48DAA}" type="pres">
      <dgm:prSet presAssocID="{04C67B63-F80C-494B-8C8C-16A0949144D9}" presName="rootConnector" presStyleLbl="node3" presStyleIdx="2" presStyleCnt="12"/>
      <dgm:spPr/>
    </dgm:pt>
    <dgm:pt modelId="{0B4D5E7E-70B6-4421-935B-FEDFBB2A13DA}" type="pres">
      <dgm:prSet presAssocID="{04C67B63-F80C-494B-8C8C-16A0949144D9}" presName="hierChild4" presStyleCnt="0"/>
      <dgm:spPr/>
    </dgm:pt>
    <dgm:pt modelId="{03661F71-DA40-49B8-8575-83F5AC3679B5}" type="pres">
      <dgm:prSet presAssocID="{04C67B63-F80C-494B-8C8C-16A0949144D9}" presName="hierChild5" presStyleCnt="0"/>
      <dgm:spPr/>
    </dgm:pt>
    <dgm:pt modelId="{E3229C17-E9B1-41B4-B8E9-B45623D31486}" type="pres">
      <dgm:prSet presAssocID="{3599E426-DEDD-4639-8A6D-D0046976A158}" presName="hierChild5" presStyleCnt="0"/>
      <dgm:spPr/>
    </dgm:pt>
    <dgm:pt modelId="{32E5427E-D64A-46A4-8E65-73D4D1AB1C18}" type="pres">
      <dgm:prSet presAssocID="{DE569D42-94F2-4AB6-8E8E-1B9B18CCE868}" presName="Name37" presStyleLbl="parChTrans1D2" presStyleIdx="1" presStyleCnt="4"/>
      <dgm:spPr/>
    </dgm:pt>
    <dgm:pt modelId="{404D4BE6-831A-4AD3-A4F0-3AC53A1CFDFD}" type="pres">
      <dgm:prSet presAssocID="{D77346E1-2A79-4656-B099-AC5E5080E7C3}" presName="hierRoot2" presStyleCnt="0">
        <dgm:presLayoutVars>
          <dgm:hierBranch val="init"/>
        </dgm:presLayoutVars>
      </dgm:prSet>
      <dgm:spPr/>
    </dgm:pt>
    <dgm:pt modelId="{FC0AF9F4-071D-4D0D-A2E1-F8D8C0ECBFF7}" type="pres">
      <dgm:prSet presAssocID="{D77346E1-2A79-4656-B099-AC5E5080E7C3}" presName="rootComposite" presStyleCnt="0"/>
      <dgm:spPr/>
    </dgm:pt>
    <dgm:pt modelId="{02872F89-A53B-46A7-9DA5-23E120D5555E}" type="pres">
      <dgm:prSet presAssocID="{D77346E1-2A79-4656-B099-AC5E5080E7C3}" presName="rootText" presStyleLbl="node2" presStyleIdx="1" presStyleCnt="4">
        <dgm:presLayoutVars>
          <dgm:chPref val="3"/>
        </dgm:presLayoutVars>
      </dgm:prSet>
      <dgm:spPr/>
    </dgm:pt>
    <dgm:pt modelId="{1F50B0E3-9320-4D5E-AADF-A5DB3E2BF560}" type="pres">
      <dgm:prSet presAssocID="{D77346E1-2A79-4656-B099-AC5E5080E7C3}" presName="rootConnector" presStyleLbl="node2" presStyleIdx="1" presStyleCnt="4"/>
      <dgm:spPr/>
    </dgm:pt>
    <dgm:pt modelId="{EC33E1AD-47D2-4DA0-B1D6-E0012BE2E99C}" type="pres">
      <dgm:prSet presAssocID="{D77346E1-2A79-4656-B099-AC5E5080E7C3}" presName="hierChild4" presStyleCnt="0"/>
      <dgm:spPr/>
    </dgm:pt>
    <dgm:pt modelId="{FE5792D7-1D5D-44D1-A968-5553FE5A752D}" type="pres">
      <dgm:prSet presAssocID="{55E2E31F-75BD-44E6-8F0A-B49D0DF4D2C3}" presName="Name37" presStyleLbl="parChTrans1D3" presStyleIdx="3" presStyleCnt="12"/>
      <dgm:spPr/>
    </dgm:pt>
    <dgm:pt modelId="{256C1BBD-2659-4F31-8BDC-FAC109BE7FBA}" type="pres">
      <dgm:prSet presAssocID="{8135DAE7-1090-4DBA-9554-DB2E501A0BE7}" presName="hierRoot2" presStyleCnt="0">
        <dgm:presLayoutVars>
          <dgm:hierBranch val="init"/>
        </dgm:presLayoutVars>
      </dgm:prSet>
      <dgm:spPr/>
    </dgm:pt>
    <dgm:pt modelId="{25C293B3-FEBE-47F3-9130-10CC50EC29D5}" type="pres">
      <dgm:prSet presAssocID="{8135DAE7-1090-4DBA-9554-DB2E501A0BE7}" presName="rootComposite" presStyleCnt="0"/>
      <dgm:spPr/>
    </dgm:pt>
    <dgm:pt modelId="{B101F40C-6C85-4EC7-8D10-72FB0C99032A}" type="pres">
      <dgm:prSet presAssocID="{8135DAE7-1090-4DBA-9554-DB2E501A0BE7}" presName="rootText" presStyleLbl="node3" presStyleIdx="3" presStyleCnt="12">
        <dgm:presLayoutVars>
          <dgm:chPref val="3"/>
        </dgm:presLayoutVars>
      </dgm:prSet>
      <dgm:spPr/>
    </dgm:pt>
    <dgm:pt modelId="{6A941E54-9920-4F29-BCB8-4486039552A1}" type="pres">
      <dgm:prSet presAssocID="{8135DAE7-1090-4DBA-9554-DB2E501A0BE7}" presName="rootConnector" presStyleLbl="node3" presStyleIdx="3" presStyleCnt="12"/>
      <dgm:spPr/>
    </dgm:pt>
    <dgm:pt modelId="{48B0CC1E-6F1D-4A3B-9DB8-AF9C0290A773}" type="pres">
      <dgm:prSet presAssocID="{8135DAE7-1090-4DBA-9554-DB2E501A0BE7}" presName="hierChild4" presStyleCnt="0"/>
      <dgm:spPr/>
    </dgm:pt>
    <dgm:pt modelId="{EBC793D8-E735-43E5-AB1D-10AF75D69618}" type="pres">
      <dgm:prSet presAssocID="{8135DAE7-1090-4DBA-9554-DB2E501A0BE7}" presName="hierChild5" presStyleCnt="0"/>
      <dgm:spPr/>
    </dgm:pt>
    <dgm:pt modelId="{4B667459-AFBD-43BE-9070-6120C9094925}" type="pres">
      <dgm:prSet presAssocID="{D910C7E9-8FDB-41B6-9E88-A128AFA66092}" presName="Name37" presStyleLbl="parChTrans1D3" presStyleIdx="4" presStyleCnt="12"/>
      <dgm:spPr/>
    </dgm:pt>
    <dgm:pt modelId="{9434B296-BCF7-4C2C-8C12-9F5A187A736A}" type="pres">
      <dgm:prSet presAssocID="{3CB44B8B-6A5E-44C4-923D-689735BB9F4A}" presName="hierRoot2" presStyleCnt="0">
        <dgm:presLayoutVars>
          <dgm:hierBranch val="init"/>
        </dgm:presLayoutVars>
      </dgm:prSet>
      <dgm:spPr/>
    </dgm:pt>
    <dgm:pt modelId="{473C12AE-A726-4D98-A90D-CAEE703957EC}" type="pres">
      <dgm:prSet presAssocID="{3CB44B8B-6A5E-44C4-923D-689735BB9F4A}" presName="rootComposite" presStyleCnt="0"/>
      <dgm:spPr/>
    </dgm:pt>
    <dgm:pt modelId="{735C4FBD-0AC0-4263-97DF-3E7252FF82FC}" type="pres">
      <dgm:prSet presAssocID="{3CB44B8B-6A5E-44C4-923D-689735BB9F4A}" presName="rootText" presStyleLbl="node3" presStyleIdx="4" presStyleCnt="12">
        <dgm:presLayoutVars>
          <dgm:chPref val="3"/>
        </dgm:presLayoutVars>
      </dgm:prSet>
      <dgm:spPr/>
    </dgm:pt>
    <dgm:pt modelId="{B7C896E5-927C-44B7-8712-71B7DB4922EF}" type="pres">
      <dgm:prSet presAssocID="{3CB44B8B-6A5E-44C4-923D-689735BB9F4A}" presName="rootConnector" presStyleLbl="node3" presStyleIdx="4" presStyleCnt="12"/>
      <dgm:spPr/>
    </dgm:pt>
    <dgm:pt modelId="{C0ED982A-5ACF-40A6-BDCC-D62CCBBDD2D0}" type="pres">
      <dgm:prSet presAssocID="{3CB44B8B-6A5E-44C4-923D-689735BB9F4A}" presName="hierChild4" presStyleCnt="0"/>
      <dgm:spPr/>
    </dgm:pt>
    <dgm:pt modelId="{EC256297-0366-4AB7-99E8-040F23DD9E76}" type="pres">
      <dgm:prSet presAssocID="{3CB44B8B-6A5E-44C4-923D-689735BB9F4A}" presName="hierChild5" presStyleCnt="0"/>
      <dgm:spPr/>
    </dgm:pt>
    <dgm:pt modelId="{456BACCC-EB31-4B71-854F-7785E9F36E6F}" type="pres">
      <dgm:prSet presAssocID="{E661109A-3222-43F0-AEF9-D35B797F4A89}" presName="Name37" presStyleLbl="parChTrans1D3" presStyleIdx="5" presStyleCnt="12"/>
      <dgm:spPr/>
    </dgm:pt>
    <dgm:pt modelId="{13435783-314C-432D-9B6B-29126DAC6E69}" type="pres">
      <dgm:prSet presAssocID="{929EF633-ABE0-4660-85E3-2FB705AD00A7}" presName="hierRoot2" presStyleCnt="0">
        <dgm:presLayoutVars>
          <dgm:hierBranch val="init"/>
        </dgm:presLayoutVars>
      </dgm:prSet>
      <dgm:spPr/>
    </dgm:pt>
    <dgm:pt modelId="{53E071AE-7E87-4282-89E8-C43E7D2271D8}" type="pres">
      <dgm:prSet presAssocID="{929EF633-ABE0-4660-85E3-2FB705AD00A7}" presName="rootComposite" presStyleCnt="0"/>
      <dgm:spPr/>
    </dgm:pt>
    <dgm:pt modelId="{1F52EF87-44C0-446D-AC81-78624A5557D2}" type="pres">
      <dgm:prSet presAssocID="{929EF633-ABE0-4660-85E3-2FB705AD00A7}" presName="rootText" presStyleLbl="node3" presStyleIdx="5" presStyleCnt="12">
        <dgm:presLayoutVars>
          <dgm:chPref val="3"/>
        </dgm:presLayoutVars>
      </dgm:prSet>
      <dgm:spPr/>
    </dgm:pt>
    <dgm:pt modelId="{8453EDF0-0392-4F6B-833E-CBC6BDF2B270}" type="pres">
      <dgm:prSet presAssocID="{929EF633-ABE0-4660-85E3-2FB705AD00A7}" presName="rootConnector" presStyleLbl="node3" presStyleIdx="5" presStyleCnt="12"/>
      <dgm:spPr/>
    </dgm:pt>
    <dgm:pt modelId="{A223EC9C-896A-47B5-96BE-20A0B14BC6BE}" type="pres">
      <dgm:prSet presAssocID="{929EF633-ABE0-4660-85E3-2FB705AD00A7}" presName="hierChild4" presStyleCnt="0"/>
      <dgm:spPr/>
    </dgm:pt>
    <dgm:pt modelId="{7FEA6AC3-DEDE-4DF9-99CD-A2CC0390C69B}" type="pres">
      <dgm:prSet presAssocID="{929EF633-ABE0-4660-85E3-2FB705AD00A7}" presName="hierChild5" presStyleCnt="0"/>
      <dgm:spPr/>
    </dgm:pt>
    <dgm:pt modelId="{8BF6AC29-90A9-45BD-B2B2-BA8071CB1095}" type="pres">
      <dgm:prSet presAssocID="{D77346E1-2A79-4656-B099-AC5E5080E7C3}" presName="hierChild5" presStyleCnt="0"/>
      <dgm:spPr/>
    </dgm:pt>
    <dgm:pt modelId="{BB079D1D-7C7F-46F7-B47C-785858D391E5}" type="pres">
      <dgm:prSet presAssocID="{D9A57279-D866-4035-B782-889D6276B401}" presName="Name37" presStyleLbl="parChTrans1D2" presStyleIdx="2" presStyleCnt="4"/>
      <dgm:spPr/>
    </dgm:pt>
    <dgm:pt modelId="{570BA702-3BA4-4CCF-9193-0137F10F1AA8}" type="pres">
      <dgm:prSet presAssocID="{02F438C2-E0D9-4DFB-BEC7-68718515E517}" presName="hierRoot2" presStyleCnt="0">
        <dgm:presLayoutVars>
          <dgm:hierBranch val="init"/>
        </dgm:presLayoutVars>
      </dgm:prSet>
      <dgm:spPr/>
    </dgm:pt>
    <dgm:pt modelId="{307F017C-82A0-4A0B-A284-578B230B09F3}" type="pres">
      <dgm:prSet presAssocID="{02F438C2-E0D9-4DFB-BEC7-68718515E517}" presName="rootComposite" presStyleCnt="0"/>
      <dgm:spPr/>
    </dgm:pt>
    <dgm:pt modelId="{7FF47957-9DB0-4008-9B54-60DCDC3D523D}" type="pres">
      <dgm:prSet presAssocID="{02F438C2-E0D9-4DFB-BEC7-68718515E517}" presName="rootText" presStyleLbl="node2" presStyleIdx="2" presStyleCnt="4">
        <dgm:presLayoutVars>
          <dgm:chPref val="3"/>
        </dgm:presLayoutVars>
      </dgm:prSet>
      <dgm:spPr/>
    </dgm:pt>
    <dgm:pt modelId="{E6AC00E6-BAD6-45D3-8CB4-AEA613453C75}" type="pres">
      <dgm:prSet presAssocID="{02F438C2-E0D9-4DFB-BEC7-68718515E517}" presName="rootConnector" presStyleLbl="node2" presStyleIdx="2" presStyleCnt="4"/>
      <dgm:spPr/>
    </dgm:pt>
    <dgm:pt modelId="{F2277346-1B9A-4E63-9F9E-00201033F15C}" type="pres">
      <dgm:prSet presAssocID="{02F438C2-E0D9-4DFB-BEC7-68718515E517}" presName="hierChild4" presStyleCnt="0"/>
      <dgm:spPr/>
    </dgm:pt>
    <dgm:pt modelId="{C261AC2A-1BEF-4812-B71D-0CC13202EDF6}" type="pres">
      <dgm:prSet presAssocID="{8F432A19-40F7-4252-9920-D64F544D9414}" presName="Name37" presStyleLbl="parChTrans1D3" presStyleIdx="6" presStyleCnt="12"/>
      <dgm:spPr/>
    </dgm:pt>
    <dgm:pt modelId="{D4BD831B-44FC-4C55-8EA2-D552A58610C0}" type="pres">
      <dgm:prSet presAssocID="{0CD1C662-3C36-402E-87CC-33B38B45637C}" presName="hierRoot2" presStyleCnt="0">
        <dgm:presLayoutVars>
          <dgm:hierBranch val="init"/>
        </dgm:presLayoutVars>
      </dgm:prSet>
      <dgm:spPr/>
    </dgm:pt>
    <dgm:pt modelId="{D1FCC870-396E-4E45-AB33-A6EDF65E61F7}" type="pres">
      <dgm:prSet presAssocID="{0CD1C662-3C36-402E-87CC-33B38B45637C}" presName="rootComposite" presStyleCnt="0"/>
      <dgm:spPr/>
    </dgm:pt>
    <dgm:pt modelId="{7B21E35A-EF22-4733-A918-FCF76C3F3156}" type="pres">
      <dgm:prSet presAssocID="{0CD1C662-3C36-402E-87CC-33B38B45637C}" presName="rootText" presStyleLbl="node3" presStyleIdx="6" presStyleCnt="12">
        <dgm:presLayoutVars>
          <dgm:chPref val="3"/>
        </dgm:presLayoutVars>
      </dgm:prSet>
      <dgm:spPr/>
    </dgm:pt>
    <dgm:pt modelId="{7C37EF35-5E76-4457-93A9-DCE437B14F41}" type="pres">
      <dgm:prSet presAssocID="{0CD1C662-3C36-402E-87CC-33B38B45637C}" presName="rootConnector" presStyleLbl="node3" presStyleIdx="6" presStyleCnt="12"/>
      <dgm:spPr/>
    </dgm:pt>
    <dgm:pt modelId="{ED1D4ECB-E943-405E-BCC7-EE619BA9CA8B}" type="pres">
      <dgm:prSet presAssocID="{0CD1C662-3C36-402E-87CC-33B38B45637C}" presName="hierChild4" presStyleCnt="0"/>
      <dgm:spPr/>
    </dgm:pt>
    <dgm:pt modelId="{3ABBDE32-715F-4DEA-B071-881F5DA16234}" type="pres">
      <dgm:prSet presAssocID="{0CD1C662-3C36-402E-87CC-33B38B45637C}" presName="hierChild5" presStyleCnt="0"/>
      <dgm:spPr/>
    </dgm:pt>
    <dgm:pt modelId="{7F71DBB8-4435-4AA4-99B4-405AFC155648}" type="pres">
      <dgm:prSet presAssocID="{C7FE0355-47B5-400A-BE9F-F46BE9C67608}" presName="Name37" presStyleLbl="parChTrans1D3" presStyleIdx="7" presStyleCnt="12"/>
      <dgm:spPr/>
    </dgm:pt>
    <dgm:pt modelId="{CF38FB16-0582-4814-AF66-2C7858935BC3}" type="pres">
      <dgm:prSet presAssocID="{A31B159D-89AD-4940-B818-D986E39E6CBF}" presName="hierRoot2" presStyleCnt="0">
        <dgm:presLayoutVars>
          <dgm:hierBranch val="init"/>
        </dgm:presLayoutVars>
      </dgm:prSet>
      <dgm:spPr/>
    </dgm:pt>
    <dgm:pt modelId="{6D8902B8-96B1-4E70-8996-B6EE8B8715C7}" type="pres">
      <dgm:prSet presAssocID="{A31B159D-89AD-4940-B818-D986E39E6CBF}" presName="rootComposite" presStyleCnt="0"/>
      <dgm:spPr/>
    </dgm:pt>
    <dgm:pt modelId="{231BE052-2108-4D2D-A47A-7EC7D76A00B5}" type="pres">
      <dgm:prSet presAssocID="{A31B159D-89AD-4940-B818-D986E39E6CBF}" presName="rootText" presStyleLbl="node3" presStyleIdx="7" presStyleCnt="12">
        <dgm:presLayoutVars>
          <dgm:chPref val="3"/>
        </dgm:presLayoutVars>
      </dgm:prSet>
      <dgm:spPr/>
    </dgm:pt>
    <dgm:pt modelId="{F474E2A8-3299-4114-AF85-2748CCC8F429}" type="pres">
      <dgm:prSet presAssocID="{A31B159D-89AD-4940-B818-D986E39E6CBF}" presName="rootConnector" presStyleLbl="node3" presStyleIdx="7" presStyleCnt="12"/>
      <dgm:spPr/>
    </dgm:pt>
    <dgm:pt modelId="{ABCBB263-FDCE-47AF-A1A9-771B8B755038}" type="pres">
      <dgm:prSet presAssocID="{A31B159D-89AD-4940-B818-D986E39E6CBF}" presName="hierChild4" presStyleCnt="0"/>
      <dgm:spPr/>
    </dgm:pt>
    <dgm:pt modelId="{6387919B-B8A2-4E80-B56F-25B259D55344}" type="pres">
      <dgm:prSet presAssocID="{A31B159D-89AD-4940-B818-D986E39E6CBF}" presName="hierChild5" presStyleCnt="0"/>
      <dgm:spPr/>
    </dgm:pt>
    <dgm:pt modelId="{1FF0B437-F0EB-406A-BC91-1CDC6E08844E}" type="pres">
      <dgm:prSet presAssocID="{DF36DF50-7D30-45FB-B5AB-2D162D3BC4A4}" presName="Name37" presStyleLbl="parChTrans1D3" presStyleIdx="8" presStyleCnt="12"/>
      <dgm:spPr/>
    </dgm:pt>
    <dgm:pt modelId="{15521525-C473-48DB-94E2-45DAE5D99AAE}" type="pres">
      <dgm:prSet presAssocID="{EA85FC3C-1330-43D1-A38B-BB58521EA4C4}" presName="hierRoot2" presStyleCnt="0">
        <dgm:presLayoutVars>
          <dgm:hierBranch val="init"/>
        </dgm:presLayoutVars>
      </dgm:prSet>
      <dgm:spPr/>
    </dgm:pt>
    <dgm:pt modelId="{F8BA0C14-D2C9-46CB-9472-77050589C4D1}" type="pres">
      <dgm:prSet presAssocID="{EA85FC3C-1330-43D1-A38B-BB58521EA4C4}" presName="rootComposite" presStyleCnt="0"/>
      <dgm:spPr/>
    </dgm:pt>
    <dgm:pt modelId="{F53D455C-840D-4B16-AA84-E365C3EEFC0C}" type="pres">
      <dgm:prSet presAssocID="{EA85FC3C-1330-43D1-A38B-BB58521EA4C4}" presName="rootText" presStyleLbl="node3" presStyleIdx="8" presStyleCnt="12">
        <dgm:presLayoutVars>
          <dgm:chPref val="3"/>
        </dgm:presLayoutVars>
      </dgm:prSet>
      <dgm:spPr/>
    </dgm:pt>
    <dgm:pt modelId="{17F98672-13DF-4998-9AA2-975ECBEC10B8}" type="pres">
      <dgm:prSet presAssocID="{EA85FC3C-1330-43D1-A38B-BB58521EA4C4}" presName="rootConnector" presStyleLbl="node3" presStyleIdx="8" presStyleCnt="12"/>
      <dgm:spPr/>
    </dgm:pt>
    <dgm:pt modelId="{3C879816-8B84-4940-B5F4-0E1558FFC585}" type="pres">
      <dgm:prSet presAssocID="{EA85FC3C-1330-43D1-A38B-BB58521EA4C4}" presName="hierChild4" presStyleCnt="0"/>
      <dgm:spPr/>
    </dgm:pt>
    <dgm:pt modelId="{39BDA779-C0BB-4756-AA14-216538A5EAE9}" type="pres">
      <dgm:prSet presAssocID="{EA85FC3C-1330-43D1-A38B-BB58521EA4C4}" presName="hierChild5" presStyleCnt="0"/>
      <dgm:spPr/>
    </dgm:pt>
    <dgm:pt modelId="{CD30AC87-99F4-4DF0-94F3-04831E73C8E2}" type="pres">
      <dgm:prSet presAssocID="{02F438C2-E0D9-4DFB-BEC7-68718515E517}" presName="hierChild5" presStyleCnt="0"/>
      <dgm:spPr/>
    </dgm:pt>
    <dgm:pt modelId="{EDF9D4B3-F709-48E2-9428-AD0A0C4163A3}" type="pres">
      <dgm:prSet presAssocID="{18DAA537-56A2-417E-AA3E-D81D9EF8D564}" presName="Name37" presStyleLbl="parChTrans1D2" presStyleIdx="3" presStyleCnt="4"/>
      <dgm:spPr/>
    </dgm:pt>
    <dgm:pt modelId="{5F9C1760-DA78-4A69-9045-CD65A67D00FD}" type="pres">
      <dgm:prSet presAssocID="{7AF401DB-E1D5-4497-998D-728568B2FAB2}" presName="hierRoot2" presStyleCnt="0">
        <dgm:presLayoutVars>
          <dgm:hierBranch val="init"/>
        </dgm:presLayoutVars>
      </dgm:prSet>
      <dgm:spPr/>
    </dgm:pt>
    <dgm:pt modelId="{15F3C1D5-4913-4E2B-988D-0E30A374E761}" type="pres">
      <dgm:prSet presAssocID="{7AF401DB-E1D5-4497-998D-728568B2FAB2}" presName="rootComposite" presStyleCnt="0"/>
      <dgm:spPr/>
    </dgm:pt>
    <dgm:pt modelId="{0B3D018E-8906-43D5-AF41-A67E18C6EBDD}" type="pres">
      <dgm:prSet presAssocID="{7AF401DB-E1D5-4497-998D-728568B2FAB2}" presName="rootText" presStyleLbl="node2" presStyleIdx="3" presStyleCnt="4">
        <dgm:presLayoutVars>
          <dgm:chPref val="3"/>
        </dgm:presLayoutVars>
      </dgm:prSet>
      <dgm:spPr/>
    </dgm:pt>
    <dgm:pt modelId="{B5BD8CF3-10FE-42AB-8B36-1C5C5BC76679}" type="pres">
      <dgm:prSet presAssocID="{7AF401DB-E1D5-4497-998D-728568B2FAB2}" presName="rootConnector" presStyleLbl="node2" presStyleIdx="3" presStyleCnt="4"/>
      <dgm:spPr/>
    </dgm:pt>
    <dgm:pt modelId="{E299572F-33A4-42C1-82F9-C42CC2785755}" type="pres">
      <dgm:prSet presAssocID="{7AF401DB-E1D5-4497-998D-728568B2FAB2}" presName="hierChild4" presStyleCnt="0"/>
      <dgm:spPr/>
    </dgm:pt>
    <dgm:pt modelId="{C048B84E-8D7A-4BD1-9780-E76BF72A68EA}" type="pres">
      <dgm:prSet presAssocID="{95B9015D-11F6-4871-B976-862179EAF5E8}" presName="Name37" presStyleLbl="parChTrans1D3" presStyleIdx="9" presStyleCnt="12"/>
      <dgm:spPr/>
    </dgm:pt>
    <dgm:pt modelId="{9A4ADB58-68C3-4553-8BFB-008E91977AF0}" type="pres">
      <dgm:prSet presAssocID="{6F97C573-1CDC-41F8-A250-1D070D2A9316}" presName="hierRoot2" presStyleCnt="0">
        <dgm:presLayoutVars>
          <dgm:hierBranch val="init"/>
        </dgm:presLayoutVars>
      </dgm:prSet>
      <dgm:spPr/>
    </dgm:pt>
    <dgm:pt modelId="{852136DF-D23C-4121-A81F-9E28B0356455}" type="pres">
      <dgm:prSet presAssocID="{6F97C573-1CDC-41F8-A250-1D070D2A9316}" presName="rootComposite" presStyleCnt="0"/>
      <dgm:spPr/>
    </dgm:pt>
    <dgm:pt modelId="{071ACE05-9933-451F-9D0C-CFA5B1DE88DB}" type="pres">
      <dgm:prSet presAssocID="{6F97C573-1CDC-41F8-A250-1D070D2A9316}" presName="rootText" presStyleLbl="node3" presStyleIdx="9" presStyleCnt="12">
        <dgm:presLayoutVars>
          <dgm:chPref val="3"/>
        </dgm:presLayoutVars>
      </dgm:prSet>
      <dgm:spPr/>
    </dgm:pt>
    <dgm:pt modelId="{78B7ACDB-AA53-46FD-A04B-0D43D02C1213}" type="pres">
      <dgm:prSet presAssocID="{6F97C573-1CDC-41F8-A250-1D070D2A9316}" presName="rootConnector" presStyleLbl="node3" presStyleIdx="9" presStyleCnt="12"/>
      <dgm:spPr/>
    </dgm:pt>
    <dgm:pt modelId="{7CAA6ECD-FBB1-4CD6-9CBD-F7C0E9B7B270}" type="pres">
      <dgm:prSet presAssocID="{6F97C573-1CDC-41F8-A250-1D070D2A9316}" presName="hierChild4" presStyleCnt="0"/>
      <dgm:spPr/>
    </dgm:pt>
    <dgm:pt modelId="{9820B8A1-6F36-4C72-8F9D-9A7A887D84A1}" type="pres">
      <dgm:prSet presAssocID="{6F97C573-1CDC-41F8-A250-1D070D2A9316}" presName="hierChild5" presStyleCnt="0"/>
      <dgm:spPr/>
    </dgm:pt>
    <dgm:pt modelId="{07B2DF9F-BE66-4391-ADAC-807227B2EC14}" type="pres">
      <dgm:prSet presAssocID="{03185160-FAC7-464D-927B-4E7F07B6A726}" presName="Name37" presStyleLbl="parChTrans1D3" presStyleIdx="10" presStyleCnt="12"/>
      <dgm:spPr/>
    </dgm:pt>
    <dgm:pt modelId="{CBE6A7E9-AA16-4AB4-A3E5-A0E25A994AC5}" type="pres">
      <dgm:prSet presAssocID="{8789BAA4-C5A1-42B4-AB9D-55C50E4BA0C2}" presName="hierRoot2" presStyleCnt="0">
        <dgm:presLayoutVars>
          <dgm:hierBranch val="init"/>
        </dgm:presLayoutVars>
      </dgm:prSet>
      <dgm:spPr/>
    </dgm:pt>
    <dgm:pt modelId="{0251755B-B79C-404A-BF52-5EB5DBC9B540}" type="pres">
      <dgm:prSet presAssocID="{8789BAA4-C5A1-42B4-AB9D-55C50E4BA0C2}" presName="rootComposite" presStyleCnt="0"/>
      <dgm:spPr/>
    </dgm:pt>
    <dgm:pt modelId="{6B51FBC6-E481-47D3-A5A1-EEBE672DDA23}" type="pres">
      <dgm:prSet presAssocID="{8789BAA4-C5A1-42B4-AB9D-55C50E4BA0C2}" presName="rootText" presStyleLbl="node3" presStyleIdx="10" presStyleCnt="12">
        <dgm:presLayoutVars>
          <dgm:chPref val="3"/>
        </dgm:presLayoutVars>
      </dgm:prSet>
      <dgm:spPr/>
    </dgm:pt>
    <dgm:pt modelId="{08D2DF2B-7DB8-47AB-BD00-8E5D160DB8E3}" type="pres">
      <dgm:prSet presAssocID="{8789BAA4-C5A1-42B4-AB9D-55C50E4BA0C2}" presName="rootConnector" presStyleLbl="node3" presStyleIdx="10" presStyleCnt="12"/>
      <dgm:spPr/>
    </dgm:pt>
    <dgm:pt modelId="{0D2AEF66-1971-4380-BF7B-94DBF83B091A}" type="pres">
      <dgm:prSet presAssocID="{8789BAA4-C5A1-42B4-AB9D-55C50E4BA0C2}" presName="hierChild4" presStyleCnt="0"/>
      <dgm:spPr/>
    </dgm:pt>
    <dgm:pt modelId="{B03C7034-17FD-482F-868F-2E998C4148FD}" type="pres">
      <dgm:prSet presAssocID="{8789BAA4-C5A1-42B4-AB9D-55C50E4BA0C2}" presName="hierChild5" presStyleCnt="0"/>
      <dgm:spPr/>
    </dgm:pt>
    <dgm:pt modelId="{E6FAF529-E5E4-4304-A60B-FF5CC72E2166}" type="pres">
      <dgm:prSet presAssocID="{6C317584-A232-449D-82E4-7F199243567F}" presName="Name37" presStyleLbl="parChTrans1D3" presStyleIdx="11" presStyleCnt="12"/>
      <dgm:spPr/>
    </dgm:pt>
    <dgm:pt modelId="{EF868BFF-4368-4CC3-8E85-B8FF22CC24C3}" type="pres">
      <dgm:prSet presAssocID="{849CED21-CE3E-4074-A209-06BB749048C2}" presName="hierRoot2" presStyleCnt="0">
        <dgm:presLayoutVars>
          <dgm:hierBranch val="init"/>
        </dgm:presLayoutVars>
      </dgm:prSet>
      <dgm:spPr/>
    </dgm:pt>
    <dgm:pt modelId="{E2EAC3D6-D4C9-4F49-BD01-920FD5EAE3EB}" type="pres">
      <dgm:prSet presAssocID="{849CED21-CE3E-4074-A209-06BB749048C2}" presName="rootComposite" presStyleCnt="0"/>
      <dgm:spPr/>
    </dgm:pt>
    <dgm:pt modelId="{48DC1C35-A0AA-435E-9E73-A52D66BA2E31}" type="pres">
      <dgm:prSet presAssocID="{849CED21-CE3E-4074-A209-06BB749048C2}" presName="rootText" presStyleLbl="node3" presStyleIdx="11" presStyleCnt="12">
        <dgm:presLayoutVars>
          <dgm:chPref val="3"/>
        </dgm:presLayoutVars>
      </dgm:prSet>
      <dgm:spPr/>
    </dgm:pt>
    <dgm:pt modelId="{7D87367D-95CB-4A38-AEAD-A28CA0285CBF}" type="pres">
      <dgm:prSet presAssocID="{849CED21-CE3E-4074-A209-06BB749048C2}" presName="rootConnector" presStyleLbl="node3" presStyleIdx="11" presStyleCnt="12"/>
      <dgm:spPr/>
    </dgm:pt>
    <dgm:pt modelId="{53C9F912-EE9B-4D78-BC56-D70323880A16}" type="pres">
      <dgm:prSet presAssocID="{849CED21-CE3E-4074-A209-06BB749048C2}" presName="hierChild4" presStyleCnt="0"/>
      <dgm:spPr/>
    </dgm:pt>
    <dgm:pt modelId="{7360C360-513D-4058-8430-00581C240DCD}" type="pres">
      <dgm:prSet presAssocID="{849CED21-CE3E-4074-A209-06BB749048C2}" presName="hierChild5" presStyleCnt="0"/>
      <dgm:spPr/>
    </dgm:pt>
    <dgm:pt modelId="{26AEC2E8-E789-4F9B-B44E-99A6F78F74E2}" type="pres">
      <dgm:prSet presAssocID="{7AF401DB-E1D5-4497-998D-728568B2FAB2}" presName="hierChild5" presStyleCnt="0"/>
      <dgm:spPr/>
    </dgm:pt>
    <dgm:pt modelId="{98F448F0-B21F-4A4E-AF26-F7BA9CD73984}" type="pres">
      <dgm:prSet presAssocID="{20D0838E-26A8-4574-AB3B-21927211357C}" presName="hierChild3" presStyleCnt="0"/>
      <dgm:spPr/>
    </dgm:pt>
  </dgm:ptLst>
  <dgm:cxnLst>
    <dgm:cxn modelId="{4FEB2201-C484-4F3A-B720-D73995E5406D}" type="presOf" srcId="{DF36DF50-7D30-45FB-B5AB-2D162D3BC4A4}" destId="{1FF0B437-F0EB-406A-BC91-1CDC6E08844E}" srcOrd="0" destOrd="0" presId="urn:microsoft.com/office/officeart/2005/8/layout/orgChart1"/>
    <dgm:cxn modelId="{AB967D05-6F85-46CF-8C75-674E2BE0AA66}" type="presOf" srcId="{2E0750D2-5832-440A-8F26-832B9083D69E}" destId="{D7FCA6A5-97B8-488A-AF7E-00045F928B97}" srcOrd="1" destOrd="0" presId="urn:microsoft.com/office/officeart/2005/8/layout/orgChart1"/>
    <dgm:cxn modelId="{336ABC0D-9339-451C-A2B7-9FEDECD7CC2C}" srcId="{20D0838E-26A8-4574-AB3B-21927211357C}" destId="{7AF401DB-E1D5-4497-998D-728568B2FAB2}" srcOrd="3" destOrd="0" parTransId="{18DAA537-56A2-417E-AA3E-D81D9EF8D564}" sibTransId="{36FD0A2C-14E4-4B7F-8DAA-F7D6867ECBB8}"/>
    <dgm:cxn modelId="{2A124011-61B4-4247-8380-B5E79193153D}" srcId="{20D0838E-26A8-4574-AB3B-21927211357C}" destId="{02F438C2-E0D9-4DFB-BEC7-68718515E517}" srcOrd="2" destOrd="0" parTransId="{D9A57279-D866-4035-B782-889D6276B401}" sibTransId="{A73E5F91-942E-4980-B2EE-715FEE8F4BCB}"/>
    <dgm:cxn modelId="{D52D1612-C540-4CA2-8E73-ADAA132FCFCF}" type="presOf" srcId="{7AF401DB-E1D5-4497-998D-728568B2FAB2}" destId="{B5BD8CF3-10FE-42AB-8B36-1C5C5BC76679}" srcOrd="1" destOrd="0" presId="urn:microsoft.com/office/officeart/2005/8/layout/orgChart1"/>
    <dgm:cxn modelId="{34B8981D-EA80-4CBE-AC27-FE0227BAA267}" type="presOf" srcId="{A0F8F6CC-8B60-4053-9412-0E6E648C5350}" destId="{E63B43E5-55A0-4055-97A0-F13F082FF139}" srcOrd="0" destOrd="0" presId="urn:microsoft.com/office/officeart/2005/8/layout/orgChart1"/>
    <dgm:cxn modelId="{35A66520-2949-4C10-9436-9CC773F5E0E4}" type="presOf" srcId="{0CD1C662-3C36-402E-87CC-33B38B45637C}" destId="{7B21E35A-EF22-4733-A918-FCF76C3F3156}" srcOrd="0" destOrd="0" presId="urn:microsoft.com/office/officeart/2005/8/layout/orgChart1"/>
    <dgm:cxn modelId="{482FF020-8CE4-44DE-B30E-15047BF0F8E6}" type="presOf" srcId="{929EF633-ABE0-4660-85E3-2FB705AD00A7}" destId="{1F52EF87-44C0-446D-AC81-78624A5557D2}" srcOrd="0" destOrd="0" presId="urn:microsoft.com/office/officeart/2005/8/layout/orgChart1"/>
    <dgm:cxn modelId="{0D645821-F90A-4C54-A5A6-4541D20D1BB9}" srcId="{02F438C2-E0D9-4DFB-BEC7-68718515E517}" destId="{0CD1C662-3C36-402E-87CC-33B38B45637C}" srcOrd="0" destOrd="0" parTransId="{8F432A19-40F7-4252-9920-D64F544D9414}" sibTransId="{881B002A-0B7F-4C87-B7DA-665001007BA6}"/>
    <dgm:cxn modelId="{16C34622-5B87-4FA9-92A6-C282B017DEBF}" type="presOf" srcId="{D77346E1-2A79-4656-B099-AC5E5080E7C3}" destId="{1F50B0E3-9320-4D5E-AADF-A5DB3E2BF560}" srcOrd="1" destOrd="0" presId="urn:microsoft.com/office/officeart/2005/8/layout/orgChart1"/>
    <dgm:cxn modelId="{108ED623-9DEE-497E-8591-3FC52AB64861}" type="presOf" srcId="{21E0BFD4-9D18-4539-97E7-46AA53291659}" destId="{A52E3BCC-55B2-424A-A898-256B322E7AC5}" srcOrd="0" destOrd="0" presId="urn:microsoft.com/office/officeart/2005/8/layout/orgChart1"/>
    <dgm:cxn modelId="{673D3525-C8AD-424C-8C91-90D3E39852ED}" srcId="{7AF401DB-E1D5-4497-998D-728568B2FAB2}" destId="{8789BAA4-C5A1-42B4-AB9D-55C50E4BA0C2}" srcOrd="1" destOrd="0" parTransId="{03185160-FAC7-464D-927B-4E7F07B6A726}" sibTransId="{323C6956-47E9-4CD7-AD16-03E6708594FC}"/>
    <dgm:cxn modelId="{D285A62A-2070-4B9C-A6C7-8732D4FA7FC7}" type="presOf" srcId="{04C67B63-F80C-494B-8C8C-16A0949144D9}" destId="{84A192DD-3EAF-409E-960A-80DD5CE48DAA}" srcOrd="1" destOrd="0" presId="urn:microsoft.com/office/officeart/2005/8/layout/orgChart1"/>
    <dgm:cxn modelId="{CDEBEF2A-5D52-4DCC-A0C7-B4331E474312}" type="presOf" srcId="{EA85FC3C-1330-43D1-A38B-BB58521EA4C4}" destId="{F53D455C-840D-4B16-AA84-E365C3EEFC0C}" srcOrd="0" destOrd="0" presId="urn:microsoft.com/office/officeart/2005/8/layout/orgChart1"/>
    <dgm:cxn modelId="{3DAA7430-F0F2-4162-912A-75AD28F8FDBE}" type="presOf" srcId="{55E2E31F-75BD-44E6-8F0A-B49D0DF4D2C3}" destId="{FE5792D7-1D5D-44D1-A968-5553FE5A752D}" srcOrd="0" destOrd="0" presId="urn:microsoft.com/office/officeart/2005/8/layout/orgChart1"/>
    <dgm:cxn modelId="{9F4E2F3B-C7D2-441D-9077-130A7A98BAC6}" type="presOf" srcId="{3599E426-DEDD-4639-8A6D-D0046976A158}" destId="{EF7352E6-5B81-4E43-BA87-DA7206D40DF5}" srcOrd="1" destOrd="0" presId="urn:microsoft.com/office/officeart/2005/8/layout/orgChart1"/>
    <dgm:cxn modelId="{8EE7E63B-2C03-446D-AA85-837DD42B0EC4}" srcId="{02F438C2-E0D9-4DFB-BEC7-68718515E517}" destId="{A31B159D-89AD-4940-B818-D986E39E6CBF}" srcOrd="1" destOrd="0" parTransId="{C7FE0355-47B5-400A-BE9F-F46BE9C67608}" sibTransId="{510CC6D7-9558-4254-9DC4-39F12CEEFAA2}"/>
    <dgm:cxn modelId="{AE2ACB3C-8816-4897-A2B6-AEF83EEB01AF}" type="presOf" srcId="{8F432A19-40F7-4252-9920-D64F544D9414}" destId="{C261AC2A-1BEF-4812-B71D-0CC13202EDF6}" srcOrd="0" destOrd="0" presId="urn:microsoft.com/office/officeart/2005/8/layout/orgChart1"/>
    <dgm:cxn modelId="{CAA73640-0A7D-467A-8460-7609D0323B90}" srcId="{20D0838E-26A8-4574-AB3B-21927211357C}" destId="{D77346E1-2A79-4656-B099-AC5E5080E7C3}" srcOrd="1" destOrd="0" parTransId="{DE569D42-94F2-4AB6-8E8E-1B9B18CCE868}" sibTransId="{A74FFA47-795F-45D6-8730-0627DCF29D09}"/>
    <dgm:cxn modelId="{0415525C-24C2-4EBA-8EE7-B1DD9CC817D3}" type="presOf" srcId="{4EFBFDCF-DA14-44DE-A779-EA4E27E00098}" destId="{D5E38200-D565-44F4-97CE-DF4BD3B022A4}" srcOrd="0" destOrd="0" presId="urn:microsoft.com/office/officeart/2005/8/layout/orgChart1"/>
    <dgm:cxn modelId="{7553845C-58CD-48A6-B80A-90F032EAB0CA}" srcId="{3599E426-DEDD-4639-8A6D-D0046976A158}" destId="{04C67B63-F80C-494B-8C8C-16A0949144D9}" srcOrd="2" destOrd="0" parTransId="{A0F8F6CC-8B60-4053-9412-0E6E648C5350}" sibTransId="{508FED33-EB66-444D-B15C-B9F8AE2D5A79}"/>
    <dgm:cxn modelId="{C3699C5E-D95A-4F47-AC00-628C2C3AD4EB}" srcId="{20D0838E-26A8-4574-AB3B-21927211357C}" destId="{3599E426-DEDD-4639-8A6D-D0046976A158}" srcOrd="0" destOrd="0" parTransId="{4EFBFDCF-DA14-44DE-A779-EA4E27E00098}" sibTransId="{B780B60C-B994-40BB-AFDC-DC9F8EBFD68E}"/>
    <dgm:cxn modelId="{1E330B5F-78EC-4CC5-B257-6238038A3C7B}" type="presOf" srcId="{3CB44B8B-6A5E-44C4-923D-689735BB9F4A}" destId="{B7C896E5-927C-44B7-8712-71B7DB4922EF}" srcOrd="1" destOrd="0" presId="urn:microsoft.com/office/officeart/2005/8/layout/orgChart1"/>
    <dgm:cxn modelId="{854ECD60-40B1-4E8E-9F83-5190640EE822}" srcId="{7AF401DB-E1D5-4497-998D-728568B2FAB2}" destId="{849CED21-CE3E-4074-A209-06BB749048C2}" srcOrd="2" destOrd="0" parTransId="{6C317584-A232-449D-82E4-7F199243567F}" sibTransId="{22FA7F98-2DF1-46A3-ACB7-53FDF4AAA6DA}"/>
    <dgm:cxn modelId="{A0E62E64-2008-4815-A9AA-A4646085673E}" type="presOf" srcId="{5502347F-9E4D-4545-B2D9-3DB46F2F88DC}" destId="{73D861B8-FF83-46E8-9B20-C2A05EC2FAB1}" srcOrd="1" destOrd="0" presId="urn:microsoft.com/office/officeart/2005/8/layout/orgChart1"/>
    <dgm:cxn modelId="{E1379964-0C17-483D-B1C2-60E74172781F}" type="presOf" srcId="{929EF633-ABE0-4660-85E3-2FB705AD00A7}" destId="{8453EDF0-0392-4F6B-833E-CBC6BDF2B270}" srcOrd="1" destOrd="0" presId="urn:microsoft.com/office/officeart/2005/8/layout/orgChart1"/>
    <dgm:cxn modelId="{AC74F948-CA8B-4101-A028-9D7D9691DC6E}" srcId="{3599E426-DEDD-4639-8A6D-D0046976A158}" destId="{5502347F-9E4D-4545-B2D9-3DB46F2F88DC}" srcOrd="1" destOrd="0" parTransId="{21E0BFD4-9D18-4539-97E7-46AA53291659}" sibTransId="{B6AE58E2-936A-483B-8FCF-D87FADBAEE96}"/>
    <dgm:cxn modelId="{FCF2B34A-B462-416A-B479-F7031DC9A754}" type="presOf" srcId="{3CB44B8B-6A5E-44C4-923D-689735BB9F4A}" destId="{735C4FBD-0AC0-4263-97DF-3E7252FF82FC}" srcOrd="0" destOrd="0" presId="urn:microsoft.com/office/officeart/2005/8/layout/orgChart1"/>
    <dgm:cxn modelId="{257A706B-0A4D-4AAD-B632-13D701D2F250}" type="presOf" srcId="{C7FE0355-47B5-400A-BE9F-F46BE9C67608}" destId="{7F71DBB8-4435-4AA4-99B4-405AFC155648}" srcOrd="0" destOrd="0" presId="urn:microsoft.com/office/officeart/2005/8/layout/orgChart1"/>
    <dgm:cxn modelId="{1542586C-903F-4DF5-9FF8-FDA5CD74C052}" srcId="{D77346E1-2A79-4656-B099-AC5E5080E7C3}" destId="{8135DAE7-1090-4DBA-9554-DB2E501A0BE7}" srcOrd="0" destOrd="0" parTransId="{55E2E31F-75BD-44E6-8F0A-B49D0DF4D2C3}" sibTransId="{360EC9B2-FA5E-4D0F-B916-5154A79C3075}"/>
    <dgm:cxn modelId="{6DFA9D4D-CB88-40AB-8077-8371A29BE1F5}" type="presOf" srcId="{6C317584-A232-449D-82E4-7F199243567F}" destId="{E6FAF529-E5E4-4304-A60B-FF5CC72E2166}" srcOrd="0" destOrd="0" presId="urn:microsoft.com/office/officeart/2005/8/layout/orgChart1"/>
    <dgm:cxn modelId="{FCB1ED71-2C37-4F71-B596-38F17668526F}" type="presOf" srcId="{E118063F-ED10-40DB-B597-9F72F308C428}" destId="{4FD02222-C8FE-4102-B06B-CBDFE9713FD3}" srcOrd="0" destOrd="0" presId="urn:microsoft.com/office/officeart/2005/8/layout/orgChart1"/>
    <dgm:cxn modelId="{A6FB0D53-EFAE-499D-8E7D-3173C6783F00}" type="presOf" srcId="{BB8EE588-C01A-4DE1-8441-6F3234CC935D}" destId="{ECD752B5-9E29-4658-82B5-E679C9FC72BA}" srcOrd="0" destOrd="0" presId="urn:microsoft.com/office/officeart/2005/8/layout/orgChart1"/>
    <dgm:cxn modelId="{8D9E4255-8F07-43F3-A052-D8DF28416B50}" type="presOf" srcId="{6F97C573-1CDC-41F8-A250-1D070D2A9316}" destId="{78B7ACDB-AA53-46FD-A04B-0D43D02C1213}" srcOrd="1" destOrd="0" presId="urn:microsoft.com/office/officeart/2005/8/layout/orgChart1"/>
    <dgm:cxn modelId="{2919AC56-B99D-4E29-B985-C8F3C4605055}" type="presOf" srcId="{D9A57279-D866-4035-B782-889D6276B401}" destId="{BB079D1D-7C7F-46F7-B47C-785858D391E5}" srcOrd="0" destOrd="0" presId="urn:microsoft.com/office/officeart/2005/8/layout/orgChart1"/>
    <dgm:cxn modelId="{988AE177-3B8E-4340-9EDC-6903FA8660CB}" type="presOf" srcId="{5502347F-9E4D-4545-B2D9-3DB46F2F88DC}" destId="{BD186CCC-39B1-4F49-AA8B-A8C0F9411AC2}" srcOrd="0" destOrd="0" presId="urn:microsoft.com/office/officeart/2005/8/layout/orgChart1"/>
    <dgm:cxn modelId="{9C510F58-1A7A-47AB-9019-4D6FF832636E}" type="presOf" srcId="{7AF401DB-E1D5-4497-998D-728568B2FAB2}" destId="{0B3D018E-8906-43D5-AF41-A67E18C6EBDD}" srcOrd="0" destOrd="0" presId="urn:microsoft.com/office/officeart/2005/8/layout/orgChart1"/>
    <dgm:cxn modelId="{254F6C58-95D6-4001-B06A-B851054ADFE3}" type="presOf" srcId="{D910C7E9-8FDB-41B6-9E88-A128AFA66092}" destId="{4B667459-AFBD-43BE-9070-6120C9094925}" srcOrd="0" destOrd="0" presId="urn:microsoft.com/office/officeart/2005/8/layout/orgChart1"/>
    <dgm:cxn modelId="{3634797A-0ECA-460C-9AFD-9EA7922390D1}" type="presOf" srcId="{D77346E1-2A79-4656-B099-AC5E5080E7C3}" destId="{02872F89-A53B-46A7-9DA5-23E120D5555E}" srcOrd="0" destOrd="0" presId="urn:microsoft.com/office/officeart/2005/8/layout/orgChart1"/>
    <dgm:cxn modelId="{A28E017B-C4A9-4B23-965A-FCB561E5CB4E}" type="presOf" srcId="{0CD1C662-3C36-402E-87CC-33B38B45637C}" destId="{7C37EF35-5E76-4457-93A9-DCE437B14F41}" srcOrd="1" destOrd="0" presId="urn:microsoft.com/office/officeart/2005/8/layout/orgChart1"/>
    <dgm:cxn modelId="{03E8197F-6A09-4FCF-A2E9-D8248E75DF92}" srcId="{02F438C2-E0D9-4DFB-BEC7-68718515E517}" destId="{EA85FC3C-1330-43D1-A38B-BB58521EA4C4}" srcOrd="2" destOrd="0" parTransId="{DF36DF50-7D30-45FB-B5AB-2D162D3BC4A4}" sibTransId="{411A1357-D765-489B-9F10-0A043AC0FC70}"/>
    <dgm:cxn modelId="{E1FDA386-ABD8-4A11-AAA9-CA6DB3855454}" type="presOf" srcId="{95B9015D-11F6-4871-B976-862179EAF5E8}" destId="{C048B84E-8D7A-4BD1-9780-E76BF72A68EA}" srcOrd="0" destOrd="0" presId="urn:microsoft.com/office/officeart/2005/8/layout/orgChart1"/>
    <dgm:cxn modelId="{9840078C-40D0-4AD1-B7EC-99A62B281675}" type="presOf" srcId="{E661109A-3222-43F0-AEF9-D35B797F4A89}" destId="{456BACCC-EB31-4B71-854F-7785E9F36E6F}" srcOrd="0" destOrd="0" presId="urn:microsoft.com/office/officeart/2005/8/layout/orgChart1"/>
    <dgm:cxn modelId="{E5869294-628F-4FA5-80F0-F262B56BD003}" type="presOf" srcId="{18DAA537-56A2-417E-AA3E-D81D9EF8D564}" destId="{EDF9D4B3-F709-48E2-9428-AD0A0C4163A3}" srcOrd="0" destOrd="0" presId="urn:microsoft.com/office/officeart/2005/8/layout/orgChart1"/>
    <dgm:cxn modelId="{CCCD3696-A231-4CC4-B87F-9A9D787631B8}" type="presOf" srcId="{8789BAA4-C5A1-42B4-AB9D-55C50E4BA0C2}" destId="{6B51FBC6-E481-47D3-A5A1-EEBE672DDA23}" srcOrd="0" destOrd="0" presId="urn:microsoft.com/office/officeart/2005/8/layout/orgChart1"/>
    <dgm:cxn modelId="{602A1B9B-C6F4-42E1-9CD6-AB3722A65EB9}" type="presOf" srcId="{20D0838E-26A8-4574-AB3B-21927211357C}" destId="{BC37EBAF-CAC9-4650-A3DB-B11BBFCFA7E0}" srcOrd="0" destOrd="0" presId="urn:microsoft.com/office/officeart/2005/8/layout/orgChart1"/>
    <dgm:cxn modelId="{2F12A49F-AF3F-44AC-BA27-1E23F2A974CB}" type="presOf" srcId="{20D0838E-26A8-4574-AB3B-21927211357C}" destId="{0DAEB263-147B-489F-A74F-A411C435E9F3}" srcOrd="1" destOrd="0" presId="urn:microsoft.com/office/officeart/2005/8/layout/orgChart1"/>
    <dgm:cxn modelId="{8720CFA3-2D06-4A75-88CF-F201139F0CF0}" type="presOf" srcId="{849CED21-CE3E-4074-A209-06BB749048C2}" destId="{7D87367D-95CB-4A38-AEAD-A28CA0285CBF}" srcOrd="1" destOrd="0" presId="urn:microsoft.com/office/officeart/2005/8/layout/orgChart1"/>
    <dgm:cxn modelId="{2D8ACBA6-C2BD-4606-A85E-F3BF3EF3EA52}" type="presOf" srcId="{3599E426-DEDD-4639-8A6D-D0046976A158}" destId="{B704107C-8DB2-4324-948A-D360F4DB9111}" srcOrd="0" destOrd="0" presId="urn:microsoft.com/office/officeart/2005/8/layout/orgChart1"/>
    <dgm:cxn modelId="{71A51EAB-4BD1-4211-9086-FE5E6ED922FF}" srcId="{3599E426-DEDD-4639-8A6D-D0046976A158}" destId="{2E0750D2-5832-440A-8F26-832B9083D69E}" srcOrd="0" destOrd="0" parTransId="{BB8EE588-C01A-4DE1-8441-6F3234CC935D}" sibTransId="{44235D35-8743-4A0D-9709-0DB95152058A}"/>
    <dgm:cxn modelId="{D05AACB4-E3C7-4805-913F-6E559C4164CB}" type="presOf" srcId="{A31B159D-89AD-4940-B818-D986E39E6CBF}" destId="{F474E2A8-3299-4114-AF85-2748CCC8F429}" srcOrd="1" destOrd="0" presId="urn:microsoft.com/office/officeart/2005/8/layout/orgChart1"/>
    <dgm:cxn modelId="{2E90A2B5-AF88-491D-8CA0-A5A0E17FC214}" type="presOf" srcId="{8789BAA4-C5A1-42B4-AB9D-55C50E4BA0C2}" destId="{08D2DF2B-7DB8-47AB-BD00-8E5D160DB8E3}" srcOrd="1" destOrd="0" presId="urn:microsoft.com/office/officeart/2005/8/layout/orgChart1"/>
    <dgm:cxn modelId="{2C3ED9BC-D809-4DBB-A8C4-1E28CEB24BAB}" type="presOf" srcId="{2E0750D2-5832-440A-8F26-832B9083D69E}" destId="{82A835C0-6F12-4E44-873D-8CEA089EE134}" srcOrd="0" destOrd="0" presId="urn:microsoft.com/office/officeart/2005/8/layout/orgChart1"/>
    <dgm:cxn modelId="{2F7B79BF-8DD3-4EB8-B86C-933FF93A46A7}" type="presOf" srcId="{6F97C573-1CDC-41F8-A250-1D070D2A9316}" destId="{071ACE05-9933-451F-9D0C-CFA5B1DE88DB}" srcOrd="0" destOrd="0" presId="urn:microsoft.com/office/officeart/2005/8/layout/orgChart1"/>
    <dgm:cxn modelId="{3ED23FC7-ED0D-4ADB-9043-1D5A5DE8D3AE}" type="presOf" srcId="{A31B159D-89AD-4940-B818-D986E39E6CBF}" destId="{231BE052-2108-4D2D-A47A-7EC7D76A00B5}" srcOrd="0" destOrd="0" presId="urn:microsoft.com/office/officeart/2005/8/layout/orgChart1"/>
    <dgm:cxn modelId="{BE6D5BC8-39FB-4B04-8673-90314F6A6D71}" srcId="{D77346E1-2A79-4656-B099-AC5E5080E7C3}" destId="{3CB44B8B-6A5E-44C4-923D-689735BB9F4A}" srcOrd="1" destOrd="0" parTransId="{D910C7E9-8FDB-41B6-9E88-A128AFA66092}" sibTransId="{55C2135F-AB07-4F88-83A7-783D16F1CE59}"/>
    <dgm:cxn modelId="{5B303BD2-F89C-41E7-96FC-283BB3CAD72A}" srcId="{D77346E1-2A79-4656-B099-AC5E5080E7C3}" destId="{929EF633-ABE0-4660-85E3-2FB705AD00A7}" srcOrd="2" destOrd="0" parTransId="{E661109A-3222-43F0-AEF9-D35B797F4A89}" sibTransId="{DC7BD949-F206-4CE7-9A17-ADB42EEBEE5C}"/>
    <dgm:cxn modelId="{DBD13BD2-EDBB-49E8-AA26-BDCB3E5A7FB1}" type="presOf" srcId="{DE569D42-94F2-4AB6-8E8E-1B9B18CCE868}" destId="{32E5427E-D64A-46A4-8E65-73D4D1AB1C18}" srcOrd="0" destOrd="0" presId="urn:microsoft.com/office/officeart/2005/8/layout/orgChart1"/>
    <dgm:cxn modelId="{C6FC34D4-D428-4BA3-ACC6-BBEF18A8FF8E}" type="presOf" srcId="{04C67B63-F80C-494B-8C8C-16A0949144D9}" destId="{3407130D-3DD3-408A-8331-C7ECD64BDEF6}" srcOrd="0" destOrd="0" presId="urn:microsoft.com/office/officeart/2005/8/layout/orgChart1"/>
    <dgm:cxn modelId="{EEDD33D8-D8FE-4225-A526-472D05EC4432}" type="presOf" srcId="{02F438C2-E0D9-4DFB-BEC7-68718515E517}" destId="{7FF47957-9DB0-4008-9B54-60DCDC3D523D}" srcOrd="0" destOrd="0" presId="urn:microsoft.com/office/officeart/2005/8/layout/orgChart1"/>
    <dgm:cxn modelId="{DB918DDC-AB67-4121-ADC9-CAFBC55AEBDD}" type="presOf" srcId="{03185160-FAC7-464D-927B-4E7F07B6A726}" destId="{07B2DF9F-BE66-4391-ADAC-807227B2EC14}" srcOrd="0" destOrd="0" presId="urn:microsoft.com/office/officeart/2005/8/layout/orgChart1"/>
    <dgm:cxn modelId="{847631DF-3F6D-43BD-861D-E69F604B907B}" type="presOf" srcId="{02F438C2-E0D9-4DFB-BEC7-68718515E517}" destId="{E6AC00E6-BAD6-45D3-8CB4-AEA613453C75}" srcOrd="1" destOrd="0" presId="urn:microsoft.com/office/officeart/2005/8/layout/orgChart1"/>
    <dgm:cxn modelId="{7C7474E3-CEE9-47C0-8C2E-A735564AEE56}" type="presOf" srcId="{8135DAE7-1090-4DBA-9554-DB2E501A0BE7}" destId="{6A941E54-9920-4F29-BCB8-4486039552A1}" srcOrd="1" destOrd="0" presId="urn:microsoft.com/office/officeart/2005/8/layout/orgChart1"/>
    <dgm:cxn modelId="{6D039CE5-A968-4254-8AC6-AB36D09713F2}" type="presOf" srcId="{EA85FC3C-1330-43D1-A38B-BB58521EA4C4}" destId="{17F98672-13DF-4998-9AA2-975ECBEC10B8}" srcOrd="1" destOrd="0" presId="urn:microsoft.com/office/officeart/2005/8/layout/orgChart1"/>
    <dgm:cxn modelId="{83B2EAEC-CFFF-40DC-AE5A-D5293385EC8A}" srcId="{E118063F-ED10-40DB-B597-9F72F308C428}" destId="{20D0838E-26A8-4574-AB3B-21927211357C}" srcOrd="0" destOrd="0" parTransId="{92AE8C51-33F8-44C7-90E2-DD075D8E75B8}" sibTransId="{81C20A74-1C4C-4A58-ABBB-4C77D19F7B42}"/>
    <dgm:cxn modelId="{818A75F5-6662-4FF3-BA0D-3F7CC478F63B}" srcId="{7AF401DB-E1D5-4497-998D-728568B2FAB2}" destId="{6F97C573-1CDC-41F8-A250-1D070D2A9316}" srcOrd="0" destOrd="0" parTransId="{95B9015D-11F6-4871-B976-862179EAF5E8}" sibTransId="{002A807F-06D6-4090-A625-11BAC25BFF62}"/>
    <dgm:cxn modelId="{8B1547FD-0B34-498A-AA33-F0FD828DB5CD}" type="presOf" srcId="{849CED21-CE3E-4074-A209-06BB749048C2}" destId="{48DC1C35-A0AA-435E-9E73-A52D66BA2E31}" srcOrd="0" destOrd="0" presId="urn:microsoft.com/office/officeart/2005/8/layout/orgChart1"/>
    <dgm:cxn modelId="{78C867FD-E8AE-4591-BD13-D25EC7F49EDA}" type="presOf" srcId="{8135DAE7-1090-4DBA-9554-DB2E501A0BE7}" destId="{B101F40C-6C85-4EC7-8D10-72FB0C99032A}" srcOrd="0" destOrd="0" presId="urn:microsoft.com/office/officeart/2005/8/layout/orgChart1"/>
    <dgm:cxn modelId="{18DAA661-13CD-43AA-901E-FD293AF4F106}" type="presParOf" srcId="{4FD02222-C8FE-4102-B06B-CBDFE9713FD3}" destId="{F0D9C85D-8D27-459F-AE71-1715F74BD1F8}" srcOrd="0" destOrd="0" presId="urn:microsoft.com/office/officeart/2005/8/layout/orgChart1"/>
    <dgm:cxn modelId="{838935AE-98B6-4194-93DA-86018CCB88AA}" type="presParOf" srcId="{F0D9C85D-8D27-459F-AE71-1715F74BD1F8}" destId="{7E70B108-F9FB-4A31-A551-9FFD55AACDBA}" srcOrd="0" destOrd="0" presId="urn:microsoft.com/office/officeart/2005/8/layout/orgChart1"/>
    <dgm:cxn modelId="{BEC4CBF2-6DFC-4022-8845-BE17942F8A33}" type="presParOf" srcId="{7E70B108-F9FB-4A31-A551-9FFD55AACDBA}" destId="{BC37EBAF-CAC9-4650-A3DB-B11BBFCFA7E0}" srcOrd="0" destOrd="0" presId="urn:microsoft.com/office/officeart/2005/8/layout/orgChart1"/>
    <dgm:cxn modelId="{88CF0AE2-AFF0-47FA-979B-591444106FE5}" type="presParOf" srcId="{7E70B108-F9FB-4A31-A551-9FFD55AACDBA}" destId="{0DAEB263-147B-489F-A74F-A411C435E9F3}" srcOrd="1" destOrd="0" presId="urn:microsoft.com/office/officeart/2005/8/layout/orgChart1"/>
    <dgm:cxn modelId="{E14F3ECB-BC2E-4FC9-B756-A400CCD2A3B0}" type="presParOf" srcId="{F0D9C85D-8D27-459F-AE71-1715F74BD1F8}" destId="{40B696F3-F212-415B-B53B-B633B010657A}" srcOrd="1" destOrd="0" presId="urn:microsoft.com/office/officeart/2005/8/layout/orgChart1"/>
    <dgm:cxn modelId="{D642A308-F707-42CC-8564-124A0BCEE800}" type="presParOf" srcId="{40B696F3-F212-415B-B53B-B633B010657A}" destId="{D5E38200-D565-44F4-97CE-DF4BD3B022A4}" srcOrd="0" destOrd="0" presId="urn:microsoft.com/office/officeart/2005/8/layout/orgChart1"/>
    <dgm:cxn modelId="{3A62C126-D023-47D7-9916-5C72EC3B6CA7}" type="presParOf" srcId="{40B696F3-F212-415B-B53B-B633B010657A}" destId="{5E67E348-9AC2-419C-A794-3CF4DCEEC82C}" srcOrd="1" destOrd="0" presId="urn:microsoft.com/office/officeart/2005/8/layout/orgChart1"/>
    <dgm:cxn modelId="{95C732CC-0ADD-4D52-859D-418A4DA280A5}" type="presParOf" srcId="{5E67E348-9AC2-419C-A794-3CF4DCEEC82C}" destId="{573F3E5D-6C90-42FD-9B67-73001EFA6B5A}" srcOrd="0" destOrd="0" presId="urn:microsoft.com/office/officeart/2005/8/layout/orgChart1"/>
    <dgm:cxn modelId="{5ACC4F3C-A8A7-4FA2-A77C-A37D582EB71F}" type="presParOf" srcId="{573F3E5D-6C90-42FD-9B67-73001EFA6B5A}" destId="{B704107C-8DB2-4324-948A-D360F4DB9111}" srcOrd="0" destOrd="0" presId="urn:microsoft.com/office/officeart/2005/8/layout/orgChart1"/>
    <dgm:cxn modelId="{58767E85-4CBB-4D9F-A697-8D4830668AC9}" type="presParOf" srcId="{573F3E5D-6C90-42FD-9B67-73001EFA6B5A}" destId="{EF7352E6-5B81-4E43-BA87-DA7206D40DF5}" srcOrd="1" destOrd="0" presId="urn:microsoft.com/office/officeart/2005/8/layout/orgChart1"/>
    <dgm:cxn modelId="{C2403A13-D59D-4A22-A14F-64C99FE6C4C8}" type="presParOf" srcId="{5E67E348-9AC2-419C-A794-3CF4DCEEC82C}" destId="{13A22C5F-D526-4C97-BB65-4BBFFF739302}" srcOrd="1" destOrd="0" presId="urn:microsoft.com/office/officeart/2005/8/layout/orgChart1"/>
    <dgm:cxn modelId="{26F15F0B-B634-4AE6-ACAF-10467955CC2A}" type="presParOf" srcId="{13A22C5F-D526-4C97-BB65-4BBFFF739302}" destId="{ECD752B5-9E29-4658-82B5-E679C9FC72BA}" srcOrd="0" destOrd="0" presId="urn:microsoft.com/office/officeart/2005/8/layout/orgChart1"/>
    <dgm:cxn modelId="{990A351D-6954-472F-AA3A-3846947B1853}" type="presParOf" srcId="{13A22C5F-D526-4C97-BB65-4BBFFF739302}" destId="{CA1FDB53-8D68-4AD6-8E94-7D663303FBDB}" srcOrd="1" destOrd="0" presId="urn:microsoft.com/office/officeart/2005/8/layout/orgChart1"/>
    <dgm:cxn modelId="{8D217B05-0F15-4851-A2C8-BD0E712F6D7F}" type="presParOf" srcId="{CA1FDB53-8D68-4AD6-8E94-7D663303FBDB}" destId="{A6CCB810-1F5F-41A4-8F53-F5B66AC57D1C}" srcOrd="0" destOrd="0" presId="urn:microsoft.com/office/officeart/2005/8/layout/orgChart1"/>
    <dgm:cxn modelId="{D9AB48C8-D788-468E-8C71-37BC45EE5090}" type="presParOf" srcId="{A6CCB810-1F5F-41A4-8F53-F5B66AC57D1C}" destId="{82A835C0-6F12-4E44-873D-8CEA089EE134}" srcOrd="0" destOrd="0" presId="urn:microsoft.com/office/officeart/2005/8/layout/orgChart1"/>
    <dgm:cxn modelId="{0617465F-C87D-422E-B379-8DCB9D847CE1}" type="presParOf" srcId="{A6CCB810-1F5F-41A4-8F53-F5B66AC57D1C}" destId="{D7FCA6A5-97B8-488A-AF7E-00045F928B97}" srcOrd="1" destOrd="0" presId="urn:microsoft.com/office/officeart/2005/8/layout/orgChart1"/>
    <dgm:cxn modelId="{47D4B399-A191-4A63-94B9-7B63CDAF2CA1}" type="presParOf" srcId="{CA1FDB53-8D68-4AD6-8E94-7D663303FBDB}" destId="{16E5CF79-C180-446F-BA55-22A889218791}" srcOrd="1" destOrd="0" presId="urn:microsoft.com/office/officeart/2005/8/layout/orgChart1"/>
    <dgm:cxn modelId="{31F041A5-3EF1-4948-917F-B3B3E352C297}" type="presParOf" srcId="{CA1FDB53-8D68-4AD6-8E94-7D663303FBDB}" destId="{7BEB2DF0-EF62-43EF-B5FE-473909DA52F1}" srcOrd="2" destOrd="0" presId="urn:microsoft.com/office/officeart/2005/8/layout/orgChart1"/>
    <dgm:cxn modelId="{D795B37D-4CFB-4471-A860-EA48830A0F40}" type="presParOf" srcId="{13A22C5F-D526-4C97-BB65-4BBFFF739302}" destId="{A52E3BCC-55B2-424A-A898-256B322E7AC5}" srcOrd="2" destOrd="0" presId="urn:microsoft.com/office/officeart/2005/8/layout/orgChart1"/>
    <dgm:cxn modelId="{350EA75E-9ED0-4B27-8DF7-299BFDAC5EB6}" type="presParOf" srcId="{13A22C5F-D526-4C97-BB65-4BBFFF739302}" destId="{F9CC87E1-4A91-442B-93B3-B65247A9D3DB}" srcOrd="3" destOrd="0" presId="urn:microsoft.com/office/officeart/2005/8/layout/orgChart1"/>
    <dgm:cxn modelId="{ADB4F5E1-F39B-4E2F-8386-10A435D03EEE}" type="presParOf" srcId="{F9CC87E1-4A91-442B-93B3-B65247A9D3DB}" destId="{3D56D2C4-02A5-4773-A671-7C14C5B1F4E8}" srcOrd="0" destOrd="0" presId="urn:microsoft.com/office/officeart/2005/8/layout/orgChart1"/>
    <dgm:cxn modelId="{6F47C8AB-8581-42BC-B6DE-CF394160EECC}" type="presParOf" srcId="{3D56D2C4-02A5-4773-A671-7C14C5B1F4E8}" destId="{BD186CCC-39B1-4F49-AA8B-A8C0F9411AC2}" srcOrd="0" destOrd="0" presId="urn:microsoft.com/office/officeart/2005/8/layout/orgChart1"/>
    <dgm:cxn modelId="{F4E349AC-3F46-4FF8-9648-847BD9685693}" type="presParOf" srcId="{3D56D2C4-02A5-4773-A671-7C14C5B1F4E8}" destId="{73D861B8-FF83-46E8-9B20-C2A05EC2FAB1}" srcOrd="1" destOrd="0" presId="urn:microsoft.com/office/officeart/2005/8/layout/orgChart1"/>
    <dgm:cxn modelId="{A6758A02-DA3B-4844-878D-FA4E7B5039A8}" type="presParOf" srcId="{F9CC87E1-4A91-442B-93B3-B65247A9D3DB}" destId="{6A8FA8D4-7C99-4863-A25B-F3295ECA2E77}" srcOrd="1" destOrd="0" presId="urn:microsoft.com/office/officeart/2005/8/layout/orgChart1"/>
    <dgm:cxn modelId="{CFE461B7-443A-43CD-B17C-EE05AB39F717}" type="presParOf" srcId="{F9CC87E1-4A91-442B-93B3-B65247A9D3DB}" destId="{ABE5908C-95E3-4B78-BCAE-E72CA98A016D}" srcOrd="2" destOrd="0" presId="urn:microsoft.com/office/officeart/2005/8/layout/orgChart1"/>
    <dgm:cxn modelId="{4A94EEC0-92E8-47D8-B9B9-91947F31DD69}" type="presParOf" srcId="{13A22C5F-D526-4C97-BB65-4BBFFF739302}" destId="{E63B43E5-55A0-4055-97A0-F13F082FF139}" srcOrd="4" destOrd="0" presId="urn:microsoft.com/office/officeart/2005/8/layout/orgChart1"/>
    <dgm:cxn modelId="{3F403EAB-D7C5-4A84-A98C-5B121F3E4898}" type="presParOf" srcId="{13A22C5F-D526-4C97-BB65-4BBFFF739302}" destId="{DAFB9F83-ECEA-44F9-BAF1-C3A7240A1E62}" srcOrd="5" destOrd="0" presId="urn:microsoft.com/office/officeart/2005/8/layout/orgChart1"/>
    <dgm:cxn modelId="{16A32579-FFE2-42E1-92C1-9F07CC30B767}" type="presParOf" srcId="{DAFB9F83-ECEA-44F9-BAF1-C3A7240A1E62}" destId="{6EE5C71C-FEDE-4D2B-8487-9A252FA60088}" srcOrd="0" destOrd="0" presId="urn:microsoft.com/office/officeart/2005/8/layout/orgChart1"/>
    <dgm:cxn modelId="{1A4F7BD7-8881-432A-89CF-F02DA6F76CF9}" type="presParOf" srcId="{6EE5C71C-FEDE-4D2B-8487-9A252FA60088}" destId="{3407130D-3DD3-408A-8331-C7ECD64BDEF6}" srcOrd="0" destOrd="0" presId="urn:microsoft.com/office/officeart/2005/8/layout/orgChart1"/>
    <dgm:cxn modelId="{5142034F-5AE2-48F5-AAB9-916357FD82C8}" type="presParOf" srcId="{6EE5C71C-FEDE-4D2B-8487-9A252FA60088}" destId="{84A192DD-3EAF-409E-960A-80DD5CE48DAA}" srcOrd="1" destOrd="0" presId="urn:microsoft.com/office/officeart/2005/8/layout/orgChart1"/>
    <dgm:cxn modelId="{EE460781-CCAC-4368-BD62-1D35C94B9266}" type="presParOf" srcId="{DAFB9F83-ECEA-44F9-BAF1-C3A7240A1E62}" destId="{0B4D5E7E-70B6-4421-935B-FEDFBB2A13DA}" srcOrd="1" destOrd="0" presId="urn:microsoft.com/office/officeart/2005/8/layout/orgChart1"/>
    <dgm:cxn modelId="{AE10AE84-985C-472F-BD91-122B5D9CFD3F}" type="presParOf" srcId="{DAFB9F83-ECEA-44F9-BAF1-C3A7240A1E62}" destId="{03661F71-DA40-49B8-8575-83F5AC3679B5}" srcOrd="2" destOrd="0" presId="urn:microsoft.com/office/officeart/2005/8/layout/orgChart1"/>
    <dgm:cxn modelId="{ADE96710-AEA4-425E-B741-6147942D8E5A}" type="presParOf" srcId="{5E67E348-9AC2-419C-A794-3CF4DCEEC82C}" destId="{E3229C17-E9B1-41B4-B8E9-B45623D31486}" srcOrd="2" destOrd="0" presId="urn:microsoft.com/office/officeart/2005/8/layout/orgChart1"/>
    <dgm:cxn modelId="{A14A505C-B197-4EC9-A3B9-704FF84C4473}" type="presParOf" srcId="{40B696F3-F212-415B-B53B-B633B010657A}" destId="{32E5427E-D64A-46A4-8E65-73D4D1AB1C18}" srcOrd="2" destOrd="0" presId="urn:microsoft.com/office/officeart/2005/8/layout/orgChart1"/>
    <dgm:cxn modelId="{9372F260-825F-46CC-88EF-BF762509131A}" type="presParOf" srcId="{40B696F3-F212-415B-B53B-B633B010657A}" destId="{404D4BE6-831A-4AD3-A4F0-3AC53A1CFDFD}" srcOrd="3" destOrd="0" presId="urn:microsoft.com/office/officeart/2005/8/layout/orgChart1"/>
    <dgm:cxn modelId="{28D955DB-BA76-407F-A4DD-60CEFC83DD13}" type="presParOf" srcId="{404D4BE6-831A-4AD3-A4F0-3AC53A1CFDFD}" destId="{FC0AF9F4-071D-4D0D-A2E1-F8D8C0ECBFF7}" srcOrd="0" destOrd="0" presId="urn:microsoft.com/office/officeart/2005/8/layout/orgChart1"/>
    <dgm:cxn modelId="{86E5434B-A117-4ED2-ACA7-9444A3BC771A}" type="presParOf" srcId="{FC0AF9F4-071D-4D0D-A2E1-F8D8C0ECBFF7}" destId="{02872F89-A53B-46A7-9DA5-23E120D5555E}" srcOrd="0" destOrd="0" presId="urn:microsoft.com/office/officeart/2005/8/layout/orgChart1"/>
    <dgm:cxn modelId="{178028FC-73AD-4634-9826-BC20951467C3}" type="presParOf" srcId="{FC0AF9F4-071D-4D0D-A2E1-F8D8C0ECBFF7}" destId="{1F50B0E3-9320-4D5E-AADF-A5DB3E2BF560}" srcOrd="1" destOrd="0" presId="urn:microsoft.com/office/officeart/2005/8/layout/orgChart1"/>
    <dgm:cxn modelId="{F417A764-CDD7-4524-B3FE-E6853890BCF7}" type="presParOf" srcId="{404D4BE6-831A-4AD3-A4F0-3AC53A1CFDFD}" destId="{EC33E1AD-47D2-4DA0-B1D6-E0012BE2E99C}" srcOrd="1" destOrd="0" presId="urn:microsoft.com/office/officeart/2005/8/layout/orgChart1"/>
    <dgm:cxn modelId="{75EA593D-4843-4E5C-BFB8-890084A3ECCB}" type="presParOf" srcId="{EC33E1AD-47D2-4DA0-B1D6-E0012BE2E99C}" destId="{FE5792D7-1D5D-44D1-A968-5553FE5A752D}" srcOrd="0" destOrd="0" presId="urn:microsoft.com/office/officeart/2005/8/layout/orgChart1"/>
    <dgm:cxn modelId="{6DC4011D-64B1-437D-8ABB-905D8491A58F}" type="presParOf" srcId="{EC33E1AD-47D2-4DA0-B1D6-E0012BE2E99C}" destId="{256C1BBD-2659-4F31-8BDC-FAC109BE7FBA}" srcOrd="1" destOrd="0" presId="urn:microsoft.com/office/officeart/2005/8/layout/orgChart1"/>
    <dgm:cxn modelId="{DD5A5662-1521-4209-BE2A-3DD58D8F1272}" type="presParOf" srcId="{256C1BBD-2659-4F31-8BDC-FAC109BE7FBA}" destId="{25C293B3-FEBE-47F3-9130-10CC50EC29D5}" srcOrd="0" destOrd="0" presId="urn:microsoft.com/office/officeart/2005/8/layout/orgChart1"/>
    <dgm:cxn modelId="{D84942BA-7AD7-471D-90C9-9F3114DBC042}" type="presParOf" srcId="{25C293B3-FEBE-47F3-9130-10CC50EC29D5}" destId="{B101F40C-6C85-4EC7-8D10-72FB0C99032A}" srcOrd="0" destOrd="0" presId="urn:microsoft.com/office/officeart/2005/8/layout/orgChart1"/>
    <dgm:cxn modelId="{64A4093D-323C-42AE-A106-E39F3240FD02}" type="presParOf" srcId="{25C293B3-FEBE-47F3-9130-10CC50EC29D5}" destId="{6A941E54-9920-4F29-BCB8-4486039552A1}" srcOrd="1" destOrd="0" presId="urn:microsoft.com/office/officeart/2005/8/layout/orgChart1"/>
    <dgm:cxn modelId="{B55D6170-5976-4536-BB4E-4ADE1AF30519}" type="presParOf" srcId="{256C1BBD-2659-4F31-8BDC-FAC109BE7FBA}" destId="{48B0CC1E-6F1D-4A3B-9DB8-AF9C0290A773}" srcOrd="1" destOrd="0" presId="urn:microsoft.com/office/officeart/2005/8/layout/orgChart1"/>
    <dgm:cxn modelId="{9A8EA4C5-A1CD-4CBC-9679-09027EA138BB}" type="presParOf" srcId="{256C1BBD-2659-4F31-8BDC-FAC109BE7FBA}" destId="{EBC793D8-E735-43E5-AB1D-10AF75D69618}" srcOrd="2" destOrd="0" presId="urn:microsoft.com/office/officeart/2005/8/layout/orgChart1"/>
    <dgm:cxn modelId="{D03E6534-838A-4F3D-B41E-9B1CD2D4A719}" type="presParOf" srcId="{EC33E1AD-47D2-4DA0-B1D6-E0012BE2E99C}" destId="{4B667459-AFBD-43BE-9070-6120C9094925}" srcOrd="2" destOrd="0" presId="urn:microsoft.com/office/officeart/2005/8/layout/orgChart1"/>
    <dgm:cxn modelId="{8587D5F0-552A-4144-AAB2-CD560371C8C6}" type="presParOf" srcId="{EC33E1AD-47D2-4DA0-B1D6-E0012BE2E99C}" destId="{9434B296-BCF7-4C2C-8C12-9F5A187A736A}" srcOrd="3" destOrd="0" presId="urn:microsoft.com/office/officeart/2005/8/layout/orgChart1"/>
    <dgm:cxn modelId="{8578F240-F1E3-4090-89E3-1E621361B41C}" type="presParOf" srcId="{9434B296-BCF7-4C2C-8C12-9F5A187A736A}" destId="{473C12AE-A726-4D98-A90D-CAEE703957EC}" srcOrd="0" destOrd="0" presId="urn:microsoft.com/office/officeart/2005/8/layout/orgChart1"/>
    <dgm:cxn modelId="{0BCB41A7-6C1B-42E2-8BFC-2C3DF54A8339}" type="presParOf" srcId="{473C12AE-A726-4D98-A90D-CAEE703957EC}" destId="{735C4FBD-0AC0-4263-97DF-3E7252FF82FC}" srcOrd="0" destOrd="0" presId="urn:microsoft.com/office/officeart/2005/8/layout/orgChart1"/>
    <dgm:cxn modelId="{8D730BAB-A042-45D0-9F0B-7F52A5EB2BC4}" type="presParOf" srcId="{473C12AE-A726-4D98-A90D-CAEE703957EC}" destId="{B7C896E5-927C-44B7-8712-71B7DB4922EF}" srcOrd="1" destOrd="0" presId="urn:microsoft.com/office/officeart/2005/8/layout/orgChart1"/>
    <dgm:cxn modelId="{8A675D40-77BB-4038-B9D2-F90CCCB315EF}" type="presParOf" srcId="{9434B296-BCF7-4C2C-8C12-9F5A187A736A}" destId="{C0ED982A-5ACF-40A6-BDCC-D62CCBBDD2D0}" srcOrd="1" destOrd="0" presId="urn:microsoft.com/office/officeart/2005/8/layout/orgChart1"/>
    <dgm:cxn modelId="{84255D0D-4510-460F-927C-A8D025336CDC}" type="presParOf" srcId="{9434B296-BCF7-4C2C-8C12-9F5A187A736A}" destId="{EC256297-0366-4AB7-99E8-040F23DD9E76}" srcOrd="2" destOrd="0" presId="urn:microsoft.com/office/officeart/2005/8/layout/orgChart1"/>
    <dgm:cxn modelId="{B7799AED-C5D7-4121-AD6E-678BB42CA656}" type="presParOf" srcId="{EC33E1AD-47D2-4DA0-B1D6-E0012BE2E99C}" destId="{456BACCC-EB31-4B71-854F-7785E9F36E6F}" srcOrd="4" destOrd="0" presId="urn:microsoft.com/office/officeart/2005/8/layout/orgChart1"/>
    <dgm:cxn modelId="{3271387D-CF22-4A54-8577-75C8D8DD3819}" type="presParOf" srcId="{EC33E1AD-47D2-4DA0-B1D6-E0012BE2E99C}" destId="{13435783-314C-432D-9B6B-29126DAC6E69}" srcOrd="5" destOrd="0" presId="urn:microsoft.com/office/officeart/2005/8/layout/orgChart1"/>
    <dgm:cxn modelId="{B74FB062-8AB4-4638-BA39-00F0DC0F9E24}" type="presParOf" srcId="{13435783-314C-432D-9B6B-29126DAC6E69}" destId="{53E071AE-7E87-4282-89E8-C43E7D2271D8}" srcOrd="0" destOrd="0" presId="urn:microsoft.com/office/officeart/2005/8/layout/orgChart1"/>
    <dgm:cxn modelId="{CF07989C-5FBF-4D5E-84A2-C1FE25938B3D}" type="presParOf" srcId="{53E071AE-7E87-4282-89E8-C43E7D2271D8}" destId="{1F52EF87-44C0-446D-AC81-78624A5557D2}" srcOrd="0" destOrd="0" presId="urn:microsoft.com/office/officeart/2005/8/layout/orgChart1"/>
    <dgm:cxn modelId="{030A87F9-17BF-4EB8-8463-D159E706EC42}" type="presParOf" srcId="{53E071AE-7E87-4282-89E8-C43E7D2271D8}" destId="{8453EDF0-0392-4F6B-833E-CBC6BDF2B270}" srcOrd="1" destOrd="0" presId="urn:microsoft.com/office/officeart/2005/8/layout/orgChart1"/>
    <dgm:cxn modelId="{53813BB7-B484-4252-BE47-8D8C195F6108}" type="presParOf" srcId="{13435783-314C-432D-9B6B-29126DAC6E69}" destId="{A223EC9C-896A-47B5-96BE-20A0B14BC6BE}" srcOrd="1" destOrd="0" presId="urn:microsoft.com/office/officeart/2005/8/layout/orgChart1"/>
    <dgm:cxn modelId="{B76F7861-A50E-4A43-B741-B36F4D37AB72}" type="presParOf" srcId="{13435783-314C-432D-9B6B-29126DAC6E69}" destId="{7FEA6AC3-DEDE-4DF9-99CD-A2CC0390C69B}" srcOrd="2" destOrd="0" presId="urn:microsoft.com/office/officeart/2005/8/layout/orgChart1"/>
    <dgm:cxn modelId="{4B7F377C-9430-40B4-A4BF-2E3681F760F9}" type="presParOf" srcId="{404D4BE6-831A-4AD3-A4F0-3AC53A1CFDFD}" destId="{8BF6AC29-90A9-45BD-B2B2-BA8071CB1095}" srcOrd="2" destOrd="0" presId="urn:microsoft.com/office/officeart/2005/8/layout/orgChart1"/>
    <dgm:cxn modelId="{A59F48EE-91A5-4794-B998-84307B7A86CE}" type="presParOf" srcId="{40B696F3-F212-415B-B53B-B633B010657A}" destId="{BB079D1D-7C7F-46F7-B47C-785858D391E5}" srcOrd="4" destOrd="0" presId="urn:microsoft.com/office/officeart/2005/8/layout/orgChart1"/>
    <dgm:cxn modelId="{745DE1F1-AF18-43DC-B244-F09F7D407BC6}" type="presParOf" srcId="{40B696F3-F212-415B-B53B-B633B010657A}" destId="{570BA702-3BA4-4CCF-9193-0137F10F1AA8}" srcOrd="5" destOrd="0" presId="urn:microsoft.com/office/officeart/2005/8/layout/orgChart1"/>
    <dgm:cxn modelId="{C6C87038-C18D-4BE7-B36B-742F48CF0FD8}" type="presParOf" srcId="{570BA702-3BA4-4CCF-9193-0137F10F1AA8}" destId="{307F017C-82A0-4A0B-A284-578B230B09F3}" srcOrd="0" destOrd="0" presId="urn:microsoft.com/office/officeart/2005/8/layout/orgChart1"/>
    <dgm:cxn modelId="{987732BC-3FBD-4FF5-B7DD-2C2267CE55B5}" type="presParOf" srcId="{307F017C-82A0-4A0B-A284-578B230B09F3}" destId="{7FF47957-9DB0-4008-9B54-60DCDC3D523D}" srcOrd="0" destOrd="0" presId="urn:microsoft.com/office/officeart/2005/8/layout/orgChart1"/>
    <dgm:cxn modelId="{17855089-BB2D-44E4-8685-206548B94D9D}" type="presParOf" srcId="{307F017C-82A0-4A0B-A284-578B230B09F3}" destId="{E6AC00E6-BAD6-45D3-8CB4-AEA613453C75}" srcOrd="1" destOrd="0" presId="urn:microsoft.com/office/officeart/2005/8/layout/orgChart1"/>
    <dgm:cxn modelId="{5D6ACD92-B990-4ABC-BD3B-F834FBE767F0}" type="presParOf" srcId="{570BA702-3BA4-4CCF-9193-0137F10F1AA8}" destId="{F2277346-1B9A-4E63-9F9E-00201033F15C}" srcOrd="1" destOrd="0" presId="urn:microsoft.com/office/officeart/2005/8/layout/orgChart1"/>
    <dgm:cxn modelId="{5EF070E4-274F-4282-8BC3-CDA229F73916}" type="presParOf" srcId="{F2277346-1B9A-4E63-9F9E-00201033F15C}" destId="{C261AC2A-1BEF-4812-B71D-0CC13202EDF6}" srcOrd="0" destOrd="0" presId="urn:microsoft.com/office/officeart/2005/8/layout/orgChart1"/>
    <dgm:cxn modelId="{C46DF18E-D28C-4B70-814F-311DAD7E6F28}" type="presParOf" srcId="{F2277346-1B9A-4E63-9F9E-00201033F15C}" destId="{D4BD831B-44FC-4C55-8EA2-D552A58610C0}" srcOrd="1" destOrd="0" presId="urn:microsoft.com/office/officeart/2005/8/layout/orgChart1"/>
    <dgm:cxn modelId="{5B152FCE-805E-435E-A9FC-A0F7727284BA}" type="presParOf" srcId="{D4BD831B-44FC-4C55-8EA2-D552A58610C0}" destId="{D1FCC870-396E-4E45-AB33-A6EDF65E61F7}" srcOrd="0" destOrd="0" presId="urn:microsoft.com/office/officeart/2005/8/layout/orgChart1"/>
    <dgm:cxn modelId="{BA0F18D2-D81D-4DAA-86DC-16F08549B79C}" type="presParOf" srcId="{D1FCC870-396E-4E45-AB33-A6EDF65E61F7}" destId="{7B21E35A-EF22-4733-A918-FCF76C3F3156}" srcOrd="0" destOrd="0" presId="urn:microsoft.com/office/officeart/2005/8/layout/orgChart1"/>
    <dgm:cxn modelId="{C2985D25-23F2-4767-B959-0E6502380508}" type="presParOf" srcId="{D1FCC870-396E-4E45-AB33-A6EDF65E61F7}" destId="{7C37EF35-5E76-4457-93A9-DCE437B14F41}" srcOrd="1" destOrd="0" presId="urn:microsoft.com/office/officeart/2005/8/layout/orgChart1"/>
    <dgm:cxn modelId="{0310D859-C1E4-443C-AC47-F53E9EACA85F}" type="presParOf" srcId="{D4BD831B-44FC-4C55-8EA2-D552A58610C0}" destId="{ED1D4ECB-E943-405E-BCC7-EE619BA9CA8B}" srcOrd="1" destOrd="0" presId="urn:microsoft.com/office/officeart/2005/8/layout/orgChart1"/>
    <dgm:cxn modelId="{53EF3087-AC0F-4801-B8EF-E2E3964B2A0F}" type="presParOf" srcId="{D4BD831B-44FC-4C55-8EA2-D552A58610C0}" destId="{3ABBDE32-715F-4DEA-B071-881F5DA16234}" srcOrd="2" destOrd="0" presId="urn:microsoft.com/office/officeart/2005/8/layout/orgChart1"/>
    <dgm:cxn modelId="{0559F742-51DD-497D-8EBE-699AC424FF27}" type="presParOf" srcId="{F2277346-1B9A-4E63-9F9E-00201033F15C}" destId="{7F71DBB8-4435-4AA4-99B4-405AFC155648}" srcOrd="2" destOrd="0" presId="urn:microsoft.com/office/officeart/2005/8/layout/orgChart1"/>
    <dgm:cxn modelId="{F617B98C-46C4-411E-87CF-78EA0EB7F8D3}" type="presParOf" srcId="{F2277346-1B9A-4E63-9F9E-00201033F15C}" destId="{CF38FB16-0582-4814-AF66-2C7858935BC3}" srcOrd="3" destOrd="0" presId="urn:microsoft.com/office/officeart/2005/8/layout/orgChart1"/>
    <dgm:cxn modelId="{00DA626C-D622-4756-81A0-0FF658FF3A85}" type="presParOf" srcId="{CF38FB16-0582-4814-AF66-2C7858935BC3}" destId="{6D8902B8-96B1-4E70-8996-B6EE8B8715C7}" srcOrd="0" destOrd="0" presId="urn:microsoft.com/office/officeart/2005/8/layout/orgChart1"/>
    <dgm:cxn modelId="{C2712091-5156-4DBD-B0D6-E9619E4A1174}" type="presParOf" srcId="{6D8902B8-96B1-4E70-8996-B6EE8B8715C7}" destId="{231BE052-2108-4D2D-A47A-7EC7D76A00B5}" srcOrd="0" destOrd="0" presId="urn:microsoft.com/office/officeart/2005/8/layout/orgChart1"/>
    <dgm:cxn modelId="{D8E236E0-737B-420A-B8E7-47DC9E8B71A5}" type="presParOf" srcId="{6D8902B8-96B1-4E70-8996-B6EE8B8715C7}" destId="{F474E2A8-3299-4114-AF85-2748CCC8F429}" srcOrd="1" destOrd="0" presId="urn:microsoft.com/office/officeart/2005/8/layout/orgChart1"/>
    <dgm:cxn modelId="{84D94E5B-7CBA-4D07-88E0-4884C79A24BD}" type="presParOf" srcId="{CF38FB16-0582-4814-AF66-2C7858935BC3}" destId="{ABCBB263-FDCE-47AF-A1A9-771B8B755038}" srcOrd="1" destOrd="0" presId="urn:microsoft.com/office/officeart/2005/8/layout/orgChart1"/>
    <dgm:cxn modelId="{C7AC6257-853A-48EB-88E4-484C03A838F5}" type="presParOf" srcId="{CF38FB16-0582-4814-AF66-2C7858935BC3}" destId="{6387919B-B8A2-4E80-B56F-25B259D55344}" srcOrd="2" destOrd="0" presId="urn:microsoft.com/office/officeart/2005/8/layout/orgChart1"/>
    <dgm:cxn modelId="{ED370B13-A8D8-47B6-B8A7-DC883FF263D0}" type="presParOf" srcId="{F2277346-1B9A-4E63-9F9E-00201033F15C}" destId="{1FF0B437-F0EB-406A-BC91-1CDC6E08844E}" srcOrd="4" destOrd="0" presId="urn:microsoft.com/office/officeart/2005/8/layout/orgChart1"/>
    <dgm:cxn modelId="{53D5696C-0FD8-4E3E-9019-9DAC9282B621}" type="presParOf" srcId="{F2277346-1B9A-4E63-9F9E-00201033F15C}" destId="{15521525-C473-48DB-94E2-45DAE5D99AAE}" srcOrd="5" destOrd="0" presId="urn:microsoft.com/office/officeart/2005/8/layout/orgChart1"/>
    <dgm:cxn modelId="{78BD49A9-C6ED-4C47-9D82-E6D288EB48C1}" type="presParOf" srcId="{15521525-C473-48DB-94E2-45DAE5D99AAE}" destId="{F8BA0C14-D2C9-46CB-9472-77050589C4D1}" srcOrd="0" destOrd="0" presId="urn:microsoft.com/office/officeart/2005/8/layout/orgChart1"/>
    <dgm:cxn modelId="{FA52D305-B872-4EC2-8641-550366B71128}" type="presParOf" srcId="{F8BA0C14-D2C9-46CB-9472-77050589C4D1}" destId="{F53D455C-840D-4B16-AA84-E365C3EEFC0C}" srcOrd="0" destOrd="0" presId="urn:microsoft.com/office/officeart/2005/8/layout/orgChart1"/>
    <dgm:cxn modelId="{1977008D-C25B-4D2D-A78B-FC5FC5AC6F4D}" type="presParOf" srcId="{F8BA0C14-D2C9-46CB-9472-77050589C4D1}" destId="{17F98672-13DF-4998-9AA2-975ECBEC10B8}" srcOrd="1" destOrd="0" presId="urn:microsoft.com/office/officeart/2005/8/layout/orgChart1"/>
    <dgm:cxn modelId="{4B250660-48C4-4FE4-8785-3CCAD84D5016}" type="presParOf" srcId="{15521525-C473-48DB-94E2-45DAE5D99AAE}" destId="{3C879816-8B84-4940-B5F4-0E1558FFC585}" srcOrd="1" destOrd="0" presId="urn:microsoft.com/office/officeart/2005/8/layout/orgChart1"/>
    <dgm:cxn modelId="{CF6DE5EE-2FDE-4BD3-B723-1883AAFBA299}" type="presParOf" srcId="{15521525-C473-48DB-94E2-45DAE5D99AAE}" destId="{39BDA779-C0BB-4756-AA14-216538A5EAE9}" srcOrd="2" destOrd="0" presId="urn:microsoft.com/office/officeart/2005/8/layout/orgChart1"/>
    <dgm:cxn modelId="{0F93E798-DCA0-41F2-930B-C9C85F077D70}" type="presParOf" srcId="{570BA702-3BA4-4CCF-9193-0137F10F1AA8}" destId="{CD30AC87-99F4-4DF0-94F3-04831E73C8E2}" srcOrd="2" destOrd="0" presId="urn:microsoft.com/office/officeart/2005/8/layout/orgChart1"/>
    <dgm:cxn modelId="{66A763F0-C671-4A2E-A5F8-536FDA173146}" type="presParOf" srcId="{40B696F3-F212-415B-B53B-B633B010657A}" destId="{EDF9D4B3-F709-48E2-9428-AD0A0C4163A3}" srcOrd="6" destOrd="0" presId="urn:microsoft.com/office/officeart/2005/8/layout/orgChart1"/>
    <dgm:cxn modelId="{0DC7D476-2E62-45DB-ADCB-EBDD31F04E90}" type="presParOf" srcId="{40B696F3-F212-415B-B53B-B633B010657A}" destId="{5F9C1760-DA78-4A69-9045-CD65A67D00FD}" srcOrd="7" destOrd="0" presId="urn:microsoft.com/office/officeart/2005/8/layout/orgChart1"/>
    <dgm:cxn modelId="{991C816C-72B6-4962-91B7-6F18599517C3}" type="presParOf" srcId="{5F9C1760-DA78-4A69-9045-CD65A67D00FD}" destId="{15F3C1D5-4913-4E2B-988D-0E30A374E761}" srcOrd="0" destOrd="0" presId="urn:microsoft.com/office/officeart/2005/8/layout/orgChart1"/>
    <dgm:cxn modelId="{B4C6B43D-66AA-49FE-9466-41F3ECABC0FB}" type="presParOf" srcId="{15F3C1D5-4913-4E2B-988D-0E30A374E761}" destId="{0B3D018E-8906-43D5-AF41-A67E18C6EBDD}" srcOrd="0" destOrd="0" presId="urn:microsoft.com/office/officeart/2005/8/layout/orgChart1"/>
    <dgm:cxn modelId="{11E61CCB-24F1-46C7-A969-3DEF7AE6AC7A}" type="presParOf" srcId="{15F3C1D5-4913-4E2B-988D-0E30A374E761}" destId="{B5BD8CF3-10FE-42AB-8B36-1C5C5BC76679}" srcOrd="1" destOrd="0" presId="urn:microsoft.com/office/officeart/2005/8/layout/orgChart1"/>
    <dgm:cxn modelId="{3C313260-19D3-4738-A9E3-741D9A7366FB}" type="presParOf" srcId="{5F9C1760-DA78-4A69-9045-CD65A67D00FD}" destId="{E299572F-33A4-42C1-82F9-C42CC2785755}" srcOrd="1" destOrd="0" presId="urn:microsoft.com/office/officeart/2005/8/layout/orgChart1"/>
    <dgm:cxn modelId="{D3134F13-885A-4C86-910E-0ABC475A9D0E}" type="presParOf" srcId="{E299572F-33A4-42C1-82F9-C42CC2785755}" destId="{C048B84E-8D7A-4BD1-9780-E76BF72A68EA}" srcOrd="0" destOrd="0" presId="urn:microsoft.com/office/officeart/2005/8/layout/orgChart1"/>
    <dgm:cxn modelId="{E22C2354-6F8A-4FCF-8BF8-D3258D45C895}" type="presParOf" srcId="{E299572F-33A4-42C1-82F9-C42CC2785755}" destId="{9A4ADB58-68C3-4553-8BFB-008E91977AF0}" srcOrd="1" destOrd="0" presId="urn:microsoft.com/office/officeart/2005/8/layout/orgChart1"/>
    <dgm:cxn modelId="{26931C4E-D57D-4C1B-9AD2-1D66FB406614}" type="presParOf" srcId="{9A4ADB58-68C3-4553-8BFB-008E91977AF0}" destId="{852136DF-D23C-4121-A81F-9E28B0356455}" srcOrd="0" destOrd="0" presId="urn:microsoft.com/office/officeart/2005/8/layout/orgChart1"/>
    <dgm:cxn modelId="{B9005C74-782B-4972-9651-1B6FA872F264}" type="presParOf" srcId="{852136DF-D23C-4121-A81F-9E28B0356455}" destId="{071ACE05-9933-451F-9D0C-CFA5B1DE88DB}" srcOrd="0" destOrd="0" presId="urn:microsoft.com/office/officeart/2005/8/layout/orgChart1"/>
    <dgm:cxn modelId="{4CAB1F1A-4621-472C-8D1A-81AF3CEE4340}" type="presParOf" srcId="{852136DF-D23C-4121-A81F-9E28B0356455}" destId="{78B7ACDB-AA53-46FD-A04B-0D43D02C1213}" srcOrd="1" destOrd="0" presId="urn:microsoft.com/office/officeart/2005/8/layout/orgChart1"/>
    <dgm:cxn modelId="{40BBE351-D864-4D9B-B3F5-E2402A484EE4}" type="presParOf" srcId="{9A4ADB58-68C3-4553-8BFB-008E91977AF0}" destId="{7CAA6ECD-FBB1-4CD6-9CBD-F7C0E9B7B270}" srcOrd="1" destOrd="0" presId="urn:microsoft.com/office/officeart/2005/8/layout/orgChart1"/>
    <dgm:cxn modelId="{149898EB-1BF8-4B5B-A379-07F318C979DA}" type="presParOf" srcId="{9A4ADB58-68C3-4553-8BFB-008E91977AF0}" destId="{9820B8A1-6F36-4C72-8F9D-9A7A887D84A1}" srcOrd="2" destOrd="0" presId="urn:microsoft.com/office/officeart/2005/8/layout/orgChart1"/>
    <dgm:cxn modelId="{BAB117E1-D00F-4C37-9D26-61AE1AF85A4D}" type="presParOf" srcId="{E299572F-33A4-42C1-82F9-C42CC2785755}" destId="{07B2DF9F-BE66-4391-ADAC-807227B2EC14}" srcOrd="2" destOrd="0" presId="urn:microsoft.com/office/officeart/2005/8/layout/orgChart1"/>
    <dgm:cxn modelId="{6D81CAB3-B9FC-47A6-BAF7-5D39DA1D197B}" type="presParOf" srcId="{E299572F-33A4-42C1-82F9-C42CC2785755}" destId="{CBE6A7E9-AA16-4AB4-A3E5-A0E25A994AC5}" srcOrd="3" destOrd="0" presId="urn:microsoft.com/office/officeart/2005/8/layout/orgChart1"/>
    <dgm:cxn modelId="{F2EB1B08-5D56-4E9C-9DDF-5DB3B78F6C90}" type="presParOf" srcId="{CBE6A7E9-AA16-4AB4-A3E5-A0E25A994AC5}" destId="{0251755B-B79C-404A-BF52-5EB5DBC9B540}" srcOrd="0" destOrd="0" presId="urn:microsoft.com/office/officeart/2005/8/layout/orgChart1"/>
    <dgm:cxn modelId="{CA80ABB8-DC05-4FD8-BFCF-3F6D329E2D5F}" type="presParOf" srcId="{0251755B-B79C-404A-BF52-5EB5DBC9B540}" destId="{6B51FBC6-E481-47D3-A5A1-EEBE672DDA23}" srcOrd="0" destOrd="0" presId="urn:microsoft.com/office/officeart/2005/8/layout/orgChart1"/>
    <dgm:cxn modelId="{0EB01EF8-35C1-42D4-99B5-284A158B755A}" type="presParOf" srcId="{0251755B-B79C-404A-BF52-5EB5DBC9B540}" destId="{08D2DF2B-7DB8-47AB-BD00-8E5D160DB8E3}" srcOrd="1" destOrd="0" presId="urn:microsoft.com/office/officeart/2005/8/layout/orgChart1"/>
    <dgm:cxn modelId="{25D96674-5780-4F7A-A006-B92933A711B2}" type="presParOf" srcId="{CBE6A7E9-AA16-4AB4-A3E5-A0E25A994AC5}" destId="{0D2AEF66-1971-4380-BF7B-94DBF83B091A}" srcOrd="1" destOrd="0" presId="urn:microsoft.com/office/officeart/2005/8/layout/orgChart1"/>
    <dgm:cxn modelId="{EF8E3914-3C43-45F0-BAC8-1B343870F795}" type="presParOf" srcId="{CBE6A7E9-AA16-4AB4-A3E5-A0E25A994AC5}" destId="{B03C7034-17FD-482F-868F-2E998C4148FD}" srcOrd="2" destOrd="0" presId="urn:microsoft.com/office/officeart/2005/8/layout/orgChart1"/>
    <dgm:cxn modelId="{65710B6E-23F6-4B16-9601-2D36702E9516}" type="presParOf" srcId="{E299572F-33A4-42C1-82F9-C42CC2785755}" destId="{E6FAF529-E5E4-4304-A60B-FF5CC72E2166}" srcOrd="4" destOrd="0" presId="urn:microsoft.com/office/officeart/2005/8/layout/orgChart1"/>
    <dgm:cxn modelId="{7C13A7B6-B59C-49C0-852D-2BFAE0B5890A}" type="presParOf" srcId="{E299572F-33A4-42C1-82F9-C42CC2785755}" destId="{EF868BFF-4368-4CC3-8E85-B8FF22CC24C3}" srcOrd="5" destOrd="0" presId="urn:microsoft.com/office/officeart/2005/8/layout/orgChart1"/>
    <dgm:cxn modelId="{7F7B29F0-27CF-4112-9A69-666F52A10F43}" type="presParOf" srcId="{EF868BFF-4368-4CC3-8E85-B8FF22CC24C3}" destId="{E2EAC3D6-D4C9-4F49-BD01-920FD5EAE3EB}" srcOrd="0" destOrd="0" presId="urn:microsoft.com/office/officeart/2005/8/layout/orgChart1"/>
    <dgm:cxn modelId="{96D548F3-DED1-48A8-B0AB-D1E7286ECF04}" type="presParOf" srcId="{E2EAC3D6-D4C9-4F49-BD01-920FD5EAE3EB}" destId="{48DC1C35-A0AA-435E-9E73-A52D66BA2E31}" srcOrd="0" destOrd="0" presId="urn:microsoft.com/office/officeart/2005/8/layout/orgChart1"/>
    <dgm:cxn modelId="{5CF1663B-5086-41D1-9128-DD7C2BDA2A7B}" type="presParOf" srcId="{E2EAC3D6-D4C9-4F49-BD01-920FD5EAE3EB}" destId="{7D87367D-95CB-4A38-AEAD-A28CA0285CBF}" srcOrd="1" destOrd="0" presId="urn:microsoft.com/office/officeart/2005/8/layout/orgChart1"/>
    <dgm:cxn modelId="{95893B26-C55E-4077-BFDA-D2F280F44382}" type="presParOf" srcId="{EF868BFF-4368-4CC3-8E85-B8FF22CC24C3}" destId="{53C9F912-EE9B-4D78-BC56-D70323880A16}" srcOrd="1" destOrd="0" presId="urn:microsoft.com/office/officeart/2005/8/layout/orgChart1"/>
    <dgm:cxn modelId="{0901EC68-32D0-4D18-B5DD-437037A0F8D7}" type="presParOf" srcId="{EF868BFF-4368-4CC3-8E85-B8FF22CC24C3}" destId="{7360C360-513D-4058-8430-00581C240DCD}" srcOrd="2" destOrd="0" presId="urn:microsoft.com/office/officeart/2005/8/layout/orgChart1"/>
    <dgm:cxn modelId="{2B9F1A47-ED74-4C8F-8E78-8E8252A1F84C}" type="presParOf" srcId="{5F9C1760-DA78-4A69-9045-CD65A67D00FD}" destId="{26AEC2E8-E789-4F9B-B44E-99A6F78F74E2}" srcOrd="2" destOrd="0" presId="urn:microsoft.com/office/officeart/2005/8/layout/orgChart1"/>
    <dgm:cxn modelId="{1412726C-1AA1-4923-86EB-2141F5E161A0}" type="presParOf" srcId="{F0D9C85D-8D27-459F-AE71-1715F74BD1F8}" destId="{98F448F0-B21F-4A4E-AF26-F7BA9CD7398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B8EC80-A676-49B5-841B-89D8B51106ED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CO"/>
        </a:p>
      </dgm:t>
    </dgm:pt>
    <dgm:pt modelId="{C7D34851-9EBD-4A70-9D58-C54DC534D758}">
      <dgm:prSet phldrT="[Texto]"/>
      <dgm:spPr/>
      <dgm:t>
        <a:bodyPr/>
        <a:lstStyle/>
        <a:p>
          <a:r>
            <a:rPr lang="es-ES" dirty="0"/>
            <a:t>Sistema de Gestión de Productos</a:t>
          </a:r>
          <a:endParaRPr lang="es-CO" dirty="0"/>
        </a:p>
      </dgm:t>
    </dgm:pt>
    <dgm:pt modelId="{293D235A-B79A-437E-A904-95AB6B2D1A6C}" type="parTrans" cxnId="{B714DBDE-2CEE-4350-A7A8-C8617B9CBE41}">
      <dgm:prSet/>
      <dgm:spPr/>
      <dgm:t>
        <a:bodyPr/>
        <a:lstStyle/>
        <a:p>
          <a:endParaRPr lang="es-CO"/>
        </a:p>
      </dgm:t>
    </dgm:pt>
    <dgm:pt modelId="{34C1A990-44C8-4B6F-8B3B-728E5FBB53C7}" type="sibTrans" cxnId="{B714DBDE-2CEE-4350-A7A8-C8617B9CBE41}">
      <dgm:prSet/>
      <dgm:spPr/>
      <dgm:t>
        <a:bodyPr/>
        <a:lstStyle/>
        <a:p>
          <a:endParaRPr lang="es-CO"/>
        </a:p>
      </dgm:t>
    </dgm:pt>
    <dgm:pt modelId="{A4DA089E-C955-4D0B-A243-D696F7B63C7F}">
      <dgm:prSet phldrT="[Texto]"/>
      <dgm:spPr/>
      <dgm:t>
        <a:bodyPr/>
        <a:lstStyle/>
        <a:p>
          <a:r>
            <a:rPr lang="es-CO" dirty="0"/>
            <a:t>Clase Producto</a:t>
          </a:r>
        </a:p>
      </dgm:t>
    </dgm:pt>
    <dgm:pt modelId="{A15DEC2F-7FAD-4EC6-AA0D-87CFF31076A1}" type="parTrans" cxnId="{D1E61BCD-DEA3-4A03-8435-FA76BFF026C7}">
      <dgm:prSet/>
      <dgm:spPr/>
      <dgm:t>
        <a:bodyPr/>
        <a:lstStyle/>
        <a:p>
          <a:endParaRPr lang="es-CO"/>
        </a:p>
      </dgm:t>
    </dgm:pt>
    <dgm:pt modelId="{85486C8C-7801-4F62-AEB0-D12BA1A17E2A}" type="sibTrans" cxnId="{D1E61BCD-DEA3-4A03-8435-FA76BFF026C7}">
      <dgm:prSet/>
      <dgm:spPr/>
      <dgm:t>
        <a:bodyPr/>
        <a:lstStyle/>
        <a:p>
          <a:endParaRPr lang="es-CO"/>
        </a:p>
      </dgm:t>
    </dgm:pt>
    <dgm:pt modelId="{2F7957D7-53CF-4FFF-88FC-136D16B9EB0F}">
      <dgm:prSet phldrT="[Texto]"/>
      <dgm:spPr/>
      <dgm:t>
        <a:bodyPr/>
        <a:lstStyle/>
        <a:p>
          <a:r>
            <a:rPr lang="es-CO" dirty="0"/>
            <a:t>Mostrar Inventario</a:t>
          </a:r>
        </a:p>
      </dgm:t>
    </dgm:pt>
    <dgm:pt modelId="{42257ACE-5EA0-4E16-871E-FFE4B5FDD657}" type="parTrans" cxnId="{18F4AABE-C09B-408A-B04C-ED97C2213F1C}">
      <dgm:prSet/>
      <dgm:spPr/>
      <dgm:t>
        <a:bodyPr/>
        <a:lstStyle/>
        <a:p>
          <a:endParaRPr lang="es-CO"/>
        </a:p>
      </dgm:t>
    </dgm:pt>
    <dgm:pt modelId="{8AD26346-598D-4311-B0A4-EBCC4AABFB80}" type="sibTrans" cxnId="{18F4AABE-C09B-408A-B04C-ED97C2213F1C}">
      <dgm:prSet/>
      <dgm:spPr/>
      <dgm:t>
        <a:bodyPr/>
        <a:lstStyle/>
        <a:p>
          <a:endParaRPr lang="es-CO"/>
        </a:p>
      </dgm:t>
    </dgm:pt>
    <dgm:pt modelId="{34EFF81E-751C-424F-8DA7-C08EF556BAB9}">
      <dgm:prSet phldrT="[Texto]"/>
      <dgm:spPr/>
      <dgm:t>
        <a:bodyPr/>
        <a:lstStyle/>
        <a:p>
          <a:r>
            <a:rPr lang="es-CO" dirty="0"/>
            <a:t>Comprar Producto</a:t>
          </a:r>
        </a:p>
      </dgm:t>
    </dgm:pt>
    <dgm:pt modelId="{FFF7849D-D212-4CEA-BDE6-11A7CE473741}" type="parTrans" cxnId="{9D75056D-A8E0-41F7-BF73-FE97195B04C8}">
      <dgm:prSet/>
      <dgm:spPr/>
      <dgm:t>
        <a:bodyPr/>
        <a:lstStyle/>
        <a:p>
          <a:endParaRPr lang="es-CO"/>
        </a:p>
      </dgm:t>
    </dgm:pt>
    <dgm:pt modelId="{C1250A36-0628-4337-97A6-9D5104201296}" type="sibTrans" cxnId="{9D75056D-A8E0-41F7-BF73-FE97195B04C8}">
      <dgm:prSet/>
      <dgm:spPr/>
      <dgm:t>
        <a:bodyPr/>
        <a:lstStyle/>
        <a:p>
          <a:endParaRPr lang="es-CO"/>
        </a:p>
      </dgm:t>
    </dgm:pt>
    <dgm:pt modelId="{CF81B639-24A2-4399-82CF-6CA6E88D742B}">
      <dgm:prSet phldrT="[Texto]"/>
      <dgm:spPr/>
      <dgm:t>
        <a:bodyPr/>
        <a:lstStyle/>
        <a:p>
          <a:r>
            <a:rPr lang="es-CO" dirty="0"/>
            <a:t>Simular Interacción</a:t>
          </a:r>
        </a:p>
      </dgm:t>
    </dgm:pt>
    <dgm:pt modelId="{42727081-8C92-4BF7-A349-8281189398BD}" type="parTrans" cxnId="{89965513-E89E-42EC-B43F-116F31060D81}">
      <dgm:prSet/>
      <dgm:spPr/>
      <dgm:t>
        <a:bodyPr/>
        <a:lstStyle/>
        <a:p>
          <a:endParaRPr lang="es-CO"/>
        </a:p>
      </dgm:t>
    </dgm:pt>
    <dgm:pt modelId="{E6007DCB-B05A-4739-9F33-4A48D34B6F82}" type="sibTrans" cxnId="{89965513-E89E-42EC-B43F-116F31060D81}">
      <dgm:prSet/>
      <dgm:spPr/>
      <dgm:t>
        <a:bodyPr/>
        <a:lstStyle/>
        <a:p>
          <a:endParaRPr lang="es-CO"/>
        </a:p>
      </dgm:t>
    </dgm:pt>
    <dgm:pt modelId="{84E7B7DB-DD15-4AAA-BBB8-3A424A5C5B0D}">
      <dgm:prSet phldrT="[Texto]"/>
      <dgm:spPr/>
      <dgm:t>
        <a:bodyPr/>
        <a:lstStyle/>
        <a:p>
          <a:r>
            <a:rPr lang="es-CO" dirty="0"/>
            <a:t>Vender Producto</a:t>
          </a:r>
        </a:p>
      </dgm:t>
    </dgm:pt>
    <dgm:pt modelId="{3CD2F601-598E-4B25-B06D-FE3031471D8E}" type="parTrans" cxnId="{A860D9E8-C5A5-451A-81E2-9609D4E892E8}">
      <dgm:prSet/>
      <dgm:spPr/>
      <dgm:t>
        <a:bodyPr/>
        <a:lstStyle/>
        <a:p>
          <a:endParaRPr lang="es-CO"/>
        </a:p>
      </dgm:t>
    </dgm:pt>
    <dgm:pt modelId="{E579C7FE-0333-4AEF-8960-C59E9C253418}" type="sibTrans" cxnId="{A860D9E8-C5A5-451A-81E2-9609D4E892E8}">
      <dgm:prSet/>
      <dgm:spPr/>
      <dgm:t>
        <a:bodyPr/>
        <a:lstStyle/>
        <a:p>
          <a:endParaRPr lang="es-CO"/>
        </a:p>
      </dgm:t>
    </dgm:pt>
    <dgm:pt modelId="{2D4603A7-B10F-448B-BC1E-216F617D902B}">
      <dgm:prSet phldrT="[Texto]"/>
      <dgm:spPr/>
      <dgm:t>
        <a:bodyPr/>
        <a:lstStyle/>
        <a:p>
          <a:r>
            <a:rPr lang="es-CO" dirty="0"/>
            <a:t>Nombre, precio, cantidad.</a:t>
          </a:r>
        </a:p>
      </dgm:t>
    </dgm:pt>
    <dgm:pt modelId="{21956A71-F1C9-4912-A097-7F8CC7938E48}" type="parTrans" cxnId="{969655B9-368E-4E56-ABA3-374F4462A0CB}">
      <dgm:prSet/>
      <dgm:spPr/>
      <dgm:t>
        <a:bodyPr/>
        <a:lstStyle/>
        <a:p>
          <a:endParaRPr lang="es-CO"/>
        </a:p>
      </dgm:t>
    </dgm:pt>
    <dgm:pt modelId="{F29D0BBA-F426-44B6-9A6B-E97DDE0267EB}" type="sibTrans" cxnId="{969655B9-368E-4E56-ABA3-374F4462A0CB}">
      <dgm:prSet/>
      <dgm:spPr/>
      <dgm:t>
        <a:bodyPr/>
        <a:lstStyle/>
        <a:p>
          <a:endParaRPr lang="es-CO"/>
        </a:p>
      </dgm:t>
    </dgm:pt>
    <dgm:pt modelId="{87418E5B-D572-471D-9D6D-2E2B32E05E69}">
      <dgm:prSet phldrT="[Texto]"/>
      <dgm:spPr/>
      <dgm:t>
        <a:bodyPr/>
        <a:lstStyle/>
        <a:p>
          <a:r>
            <a:rPr lang="es-CO" dirty="0"/>
            <a:t>Inicializar los atributos.
Métodos para aumentar o disminuir stock.</a:t>
          </a:r>
        </a:p>
      </dgm:t>
    </dgm:pt>
    <dgm:pt modelId="{CF46DCCF-BBA9-416C-99D0-E07F3B03D3F0}" type="parTrans" cxnId="{DAB88D68-379C-4070-A2A0-30F0648BDBA8}">
      <dgm:prSet/>
      <dgm:spPr/>
      <dgm:t>
        <a:bodyPr/>
        <a:lstStyle/>
        <a:p>
          <a:endParaRPr lang="es-CO"/>
        </a:p>
      </dgm:t>
    </dgm:pt>
    <dgm:pt modelId="{FA314AD1-8908-4DD3-99E0-82739519D350}" type="sibTrans" cxnId="{DAB88D68-379C-4070-A2A0-30F0648BDBA8}">
      <dgm:prSet/>
      <dgm:spPr/>
      <dgm:t>
        <a:bodyPr/>
        <a:lstStyle/>
        <a:p>
          <a:endParaRPr lang="es-CO"/>
        </a:p>
      </dgm:t>
    </dgm:pt>
    <dgm:pt modelId="{7309E0A5-EF36-4A39-9D4A-C33B467F5970}">
      <dgm:prSet phldrT="[Texto]"/>
      <dgm:spPr/>
      <dgm:t>
        <a:bodyPr/>
        <a:lstStyle/>
        <a:p>
          <a:r>
            <a:rPr lang="es-ES" dirty="0"/>
            <a:t>Instancias de productos con atributos y métodos.</a:t>
          </a:r>
          <a:endParaRPr lang="es-CO" dirty="0"/>
        </a:p>
      </dgm:t>
    </dgm:pt>
    <dgm:pt modelId="{59B86005-D24F-4FFC-9D84-B7CDD8353842}" type="parTrans" cxnId="{66CD1DA9-0698-45C9-9237-6F70E870D0B8}">
      <dgm:prSet/>
      <dgm:spPr/>
      <dgm:t>
        <a:bodyPr/>
        <a:lstStyle/>
        <a:p>
          <a:endParaRPr lang="es-CO"/>
        </a:p>
      </dgm:t>
    </dgm:pt>
    <dgm:pt modelId="{19E5F45E-1F65-4C5F-9A4F-CCA6033B14C5}" type="sibTrans" cxnId="{66CD1DA9-0698-45C9-9237-6F70E870D0B8}">
      <dgm:prSet/>
      <dgm:spPr/>
      <dgm:t>
        <a:bodyPr/>
        <a:lstStyle/>
        <a:p>
          <a:endParaRPr lang="es-CO"/>
        </a:p>
      </dgm:t>
    </dgm:pt>
    <dgm:pt modelId="{09AA76CF-81B5-4DEC-B938-44FE59854071}">
      <dgm:prSet phldrT="[Texto]"/>
      <dgm:spPr/>
      <dgm:t>
        <a:bodyPr/>
        <a:lstStyle/>
        <a:p>
          <a:r>
            <a:rPr lang="es-CO" dirty="0"/>
            <a:t>Lista de productos (inventario).</a:t>
          </a:r>
        </a:p>
      </dgm:t>
    </dgm:pt>
    <dgm:pt modelId="{2134443F-DA4D-4D00-831B-03E19EEE1786}" type="parTrans" cxnId="{E2170E36-5A23-49E0-8635-EA5472ABDF01}">
      <dgm:prSet/>
      <dgm:spPr/>
      <dgm:t>
        <a:bodyPr/>
        <a:lstStyle/>
        <a:p>
          <a:endParaRPr lang="es-CO"/>
        </a:p>
      </dgm:t>
    </dgm:pt>
    <dgm:pt modelId="{4E7C6A08-89B9-4365-95D7-D599D976DD32}" type="sibTrans" cxnId="{E2170E36-5A23-49E0-8635-EA5472ABDF01}">
      <dgm:prSet/>
      <dgm:spPr/>
      <dgm:t>
        <a:bodyPr/>
        <a:lstStyle/>
        <a:p>
          <a:endParaRPr lang="es-CO"/>
        </a:p>
      </dgm:t>
    </dgm:pt>
    <dgm:pt modelId="{FDA354CC-4D6D-4D05-90BB-8CB5AB7A97D5}">
      <dgm:prSet phldrT="[Texto]"/>
      <dgm:spPr/>
      <dgm:t>
        <a:bodyPr/>
        <a:lstStyle/>
        <a:p>
          <a:r>
            <a:rPr lang="es-ES" dirty="0"/>
            <a:t>Recorrer la lista de productos.
Formatear y mostrar la información.</a:t>
          </a:r>
          <a:endParaRPr lang="es-CO" dirty="0"/>
        </a:p>
      </dgm:t>
    </dgm:pt>
    <dgm:pt modelId="{6C455CAE-8DA5-4EFD-862D-957DB7CF9389}" type="parTrans" cxnId="{A3146676-2C5E-4748-A564-D974D955E4E7}">
      <dgm:prSet/>
      <dgm:spPr/>
      <dgm:t>
        <a:bodyPr/>
        <a:lstStyle/>
        <a:p>
          <a:endParaRPr lang="es-CO"/>
        </a:p>
      </dgm:t>
    </dgm:pt>
    <dgm:pt modelId="{0B047EC2-AE9C-4B9C-A863-420C7B0CBC2A}" type="sibTrans" cxnId="{A3146676-2C5E-4748-A564-D974D955E4E7}">
      <dgm:prSet/>
      <dgm:spPr/>
      <dgm:t>
        <a:bodyPr/>
        <a:lstStyle/>
        <a:p>
          <a:endParaRPr lang="es-CO"/>
        </a:p>
      </dgm:t>
    </dgm:pt>
    <dgm:pt modelId="{E9D2D330-0DBD-4BE3-945F-93C98CE527AB}">
      <dgm:prSet phldrT="[Texto]"/>
      <dgm:spPr/>
      <dgm:t>
        <a:bodyPr/>
        <a:lstStyle/>
        <a:p>
          <a:r>
            <a:rPr lang="es-ES" dirty="0"/>
            <a:t>Inventario actual con nombre, precio y cantidad.</a:t>
          </a:r>
          <a:endParaRPr lang="es-CO" dirty="0"/>
        </a:p>
      </dgm:t>
    </dgm:pt>
    <dgm:pt modelId="{B3F6C33C-A496-4D1C-8CCD-48007C1D5A9E}" type="parTrans" cxnId="{E58B79E4-78B3-4413-BDC4-F0DE99E96B5C}">
      <dgm:prSet/>
      <dgm:spPr/>
      <dgm:t>
        <a:bodyPr/>
        <a:lstStyle/>
        <a:p>
          <a:endParaRPr lang="es-CO"/>
        </a:p>
      </dgm:t>
    </dgm:pt>
    <dgm:pt modelId="{08D6A947-ADF9-4489-B0C5-18E8B57C464B}" type="sibTrans" cxnId="{E58B79E4-78B3-4413-BDC4-F0DE99E96B5C}">
      <dgm:prSet/>
      <dgm:spPr/>
      <dgm:t>
        <a:bodyPr/>
        <a:lstStyle/>
        <a:p>
          <a:endParaRPr lang="es-CO"/>
        </a:p>
      </dgm:t>
    </dgm:pt>
    <dgm:pt modelId="{08E2C32F-3FF7-40AA-9695-691DBD3FBD3A}">
      <dgm:prSet phldrT="[Texto]"/>
      <dgm:spPr/>
      <dgm:t>
        <a:bodyPr/>
        <a:lstStyle/>
        <a:p>
          <a:r>
            <a:rPr lang="es-ES" dirty="0"/>
            <a:t>Nombre del producto, cantidad a aumentar.</a:t>
          </a:r>
          <a:endParaRPr lang="es-CO" dirty="0"/>
        </a:p>
      </dgm:t>
    </dgm:pt>
    <dgm:pt modelId="{8895346B-CE3A-468B-A031-47209B17BD77}" type="parTrans" cxnId="{34D6067B-AECD-47AE-AC65-7BA694360CA6}">
      <dgm:prSet/>
      <dgm:spPr/>
      <dgm:t>
        <a:bodyPr/>
        <a:lstStyle/>
        <a:p>
          <a:endParaRPr lang="es-CO"/>
        </a:p>
      </dgm:t>
    </dgm:pt>
    <dgm:pt modelId="{03F3E9B7-E09D-4B2F-9AE7-781755C1F39F}" type="sibTrans" cxnId="{34D6067B-AECD-47AE-AC65-7BA694360CA6}">
      <dgm:prSet/>
      <dgm:spPr/>
      <dgm:t>
        <a:bodyPr/>
        <a:lstStyle/>
        <a:p>
          <a:endParaRPr lang="es-CO"/>
        </a:p>
      </dgm:t>
    </dgm:pt>
    <dgm:pt modelId="{58E0248E-97A8-470C-AE79-9CB5A63DE978}">
      <dgm:prSet phldrT="[Texto]"/>
      <dgm:spPr/>
      <dgm:t>
        <a:bodyPr/>
        <a:lstStyle/>
        <a:p>
          <a:r>
            <a:rPr lang="es-ES" dirty="0"/>
            <a:t> Buscar el producto por nombre.
Incrementar el stock usando un método.</a:t>
          </a:r>
          <a:endParaRPr lang="es-CO" dirty="0"/>
        </a:p>
      </dgm:t>
    </dgm:pt>
    <dgm:pt modelId="{BF79D012-FE80-4525-82C9-5978023171A6}" type="parTrans" cxnId="{B4A1F183-2D9A-4AFC-AA14-F35C60E528E4}">
      <dgm:prSet/>
      <dgm:spPr/>
      <dgm:t>
        <a:bodyPr/>
        <a:lstStyle/>
        <a:p>
          <a:endParaRPr lang="es-CO"/>
        </a:p>
      </dgm:t>
    </dgm:pt>
    <dgm:pt modelId="{9A05E32D-CAD5-4A1E-AD02-BAD0B902FEAE}" type="sibTrans" cxnId="{B4A1F183-2D9A-4AFC-AA14-F35C60E528E4}">
      <dgm:prSet/>
      <dgm:spPr/>
      <dgm:t>
        <a:bodyPr/>
        <a:lstStyle/>
        <a:p>
          <a:endParaRPr lang="es-CO"/>
        </a:p>
      </dgm:t>
    </dgm:pt>
    <dgm:pt modelId="{2EFBE2C4-B976-428D-A3FE-E6993BF2A44A}">
      <dgm:prSet phldrT="[Texto]"/>
      <dgm:spPr/>
      <dgm:t>
        <a:bodyPr/>
        <a:lstStyle/>
        <a:p>
          <a:r>
            <a:rPr lang="es-ES" dirty="0"/>
            <a:t>Mensaje confirmando el aumento de stock.</a:t>
          </a:r>
          <a:endParaRPr lang="es-CO" dirty="0"/>
        </a:p>
      </dgm:t>
    </dgm:pt>
    <dgm:pt modelId="{EC7BB202-ACD8-4802-AEA8-9E308F60F589}" type="parTrans" cxnId="{0C3DF510-053D-4643-BB76-3155FEF38F37}">
      <dgm:prSet/>
      <dgm:spPr/>
      <dgm:t>
        <a:bodyPr/>
        <a:lstStyle/>
        <a:p>
          <a:endParaRPr lang="es-CO"/>
        </a:p>
      </dgm:t>
    </dgm:pt>
    <dgm:pt modelId="{8857349A-3A8A-4C65-A22A-B1178BFB0CB3}" type="sibTrans" cxnId="{0C3DF510-053D-4643-BB76-3155FEF38F37}">
      <dgm:prSet/>
      <dgm:spPr/>
      <dgm:t>
        <a:bodyPr/>
        <a:lstStyle/>
        <a:p>
          <a:endParaRPr lang="es-CO"/>
        </a:p>
      </dgm:t>
    </dgm:pt>
    <dgm:pt modelId="{57884A44-D5EC-4649-9657-D51C77DB06A8}">
      <dgm:prSet phldrT="[Texto]"/>
      <dgm:spPr/>
      <dgm:t>
        <a:bodyPr/>
        <a:lstStyle/>
        <a:p>
          <a:r>
            <a:rPr lang="es-ES" dirty="0"/>
            <a:t>Nombre del producto, cantidad a disminuir.</a:t>
          </a:r>
          <a:endParaRPr lang="es-CO" dirty="0"/>
        </a:p>
      </dgm:t>
    </dgm:pt>
    <dgm:pt modelId="{22EEB0F4-FCF1-41A9-87E3-60D7B26E4368}" type="parTrans" cxnId="{D9A394FC-FEC4-4AD0-B396-16DEB03347A0}">
      <dgm:prSet/>
      <dgm:spPr/>
      <dgm:t>
        <a:bodyPr/>
        <a:lstStyle/>
        <a:p>
          <a:endParaRPr lang="es-CO"/>
        </a:p>
      </dgm:t>
    </dgm:pt>
    <dgm:pt modelId="{FE6B1D25-8613-40A8-8EBB-100EAF61ABAE}" type="sibTrans" cxnId="{D9A394FC-FEC4-4AD0-B396-16DEB03347A0}">
      <dgm:prSet/>
      <dgm:spPr/>
      <dgm:t>
        <a:bodyPr/>
        <a:lstStyle/>
        <a:p>
          <a:endParaRPr lang="es-CO"/>
        </a:p>
      </dgm:t>
    </dgm:pt>
    <dgm:pt modelId="{C6C1CFCF-FE6E-4490-A29E-E64A4FA6E1CE}">
      <dgm:prSet phldrT="[Texto]"/>
      <dgm:spPr/>
      <dgm:t>
        <a:bodyPr/>
        <a:lstStyle/>
        <a:p>
          <a:r>
            <a:rPr lang="es-ES" dirty="0"/>
            <a:t>Buscar el producto por nombre.
Reducir el stock usando un método.</a:t>
          </a:r>
          <a:endParaRPr lang="es-CO" dirty="0"/>
        </a:p>
      </dgm:t>
    </dgm:pt>
    <dgm:pt modelId="{DB48BEB8-3100-414B-8857-094E823F96E3}" type="parTrans" cxnId="{F89D0560-8561-41AD-A909-B0764E86640D}">
      <dgm:prSet/>
      <dgm:spPr/>
      <dgm:t>
        <a:bodyPr/>
        <a:lstStyle/>
        <a:p>
          <a:endParaRPr lang="es-CO"/>
        </a:p>
      </dgm:t>
    </dgm:pt>
    <dgm:pt modelId="{3E64C392-AC00-490B-BEBD-9A93C6CAF8AA}" type="sibTrans" cxnId="{F89D0560-8561-41AD-A909-B0764E86640D}">
      <dgm:prSet/>
      <dgm:spPr/>
      <dgm:t>
        <a:bodyPr/>
        <a:lstStyle/>
        <a:p>
          <a:endParaRPr lang="es-CO"/>
        </a:p>
      </dgm:t>
    </dgm:pt>
    <dgm:pt modelId="{06DC39B6-CCB4-4A8B-A06D-88FA15E2BA4B}">
      <dgm:prSet phldrT="[Texto]"/>
      <dgm:spPr/>
      <dgm:t>
        <a:bodyPr/>
        <a:lstStyle/>
        <a:p>
          <a:r>
            <a:rPr lang="es-ES" dirty="0"/>
            <a:t>Mensaje confirmando la venta o indicando error</a:t>
          </a:r>
          <a:endParaRPr lang="es-CO" dirty="0"/>
        </a:p>
      </dgm:t>
    </dgm:pt>
    <dgm:pt modelId="{D7CAF11F-F1B6-4B95-BD73-6A6A755A2834}" type="parTrans" cxnId="{1A4B1F50-0B22-469C-ABA8-8BC068660DC8}">
      <dgm:prSet/>
      <dgm:spPr/>
      <dgm:t>
        <a:bodyPr/>
        <a:lstStyle/>
        <a:p>
          <a:endParaRPr lang="es-CO"/>
        </a:p>
      </dgm:t>
    </dgm:pt>
    <dgm:pt modelId="{BBE299D1-4FEA-4BD7-A131-8748AB782354}" type="sibTrans" cxnId="{1A4B1F50-0B22-469C-ABA8-8BC068660DC8}">
      <dgm:prSet/>
      <dgm:spPr/>
      <dgm:t>
        <a:bodyPr/>
        <a:lstStyle/>
        <a:p>
          <a:endParaRPr lang="es-CO"/>
        </a:p>
      </dgm:t>
    </dgm:pt>
    <dgm:pt modelId="{A60D9B8B-C154-496F-820E-02811692D12A}">
      <dgm:prSet phldrT="[Texto]"/>
      <dgm:spPr/>
      <dgm:t>
        <a:bodyPr/>
        <a:lstStyle/>
        <a:p>
          <a:r>
            <a:rPr lang="es-ES" dirty="0"/>
            <a:t>Acciones del usuario (comprar, vender).</a:t>
          </a:r>
          <a:endParaRPr lang="es-CO" dirty="0"/>
        </a:p>
      </dgm:t>
    </dgm:pt>
    <dgm:pt modelId="{9F9D3D5B-FEA4-4F2E-AAA7-0E74FB2AF505}" type="parTrans" cxnId="{F4A84C31-DED4-49CC-8839-614B992D313A}">
      <dgm:prSet/>
      <dgm:spPr/>
      <dgm:t>
        <a:bodyPr/>
        <a:lstStyle/>
        <a:p>
          <a:endParaRPr lang="es-CO"/>
        </a:p>
      </dgm:t>
    </dgm:pt>
    <dgm:pt modelId="{91F701FA-2657-4AB9-88F8-254525A0500B}" type="sibTrans" cxnId="{F4A84C31-DED4-49CC-8839-614B992D313A}">
      <dgm:prSet/>
      <dgm:spPr/>
      <dgm:t>
        <a:bodyPr/>
        <a:lstStyle/>
        <a:p>
          <a:endParaRPr lang="es-CO"/>
        </a:p>
      </dgm:t>
    </dgm:pt>
    <dgm:pt modelId="{21AC22A9-DA0B-4A01-B952-622B575EF7FE}">
      <dgm:prSet phldrT="[Texto]"/>
      <dgm:spPr/>
      <dgm:t>
        <a:bodyPr/>
        <a:lstStyle/>
        <a:p>
          <a:r>
            <a:rPr lang="es-ES" dirty="0"/>
            <a:t>- Llamar a las funciones de comprar, vender o mostrar inventario según la entrada del usuario.</a:t>
          </a:r>
          <a:endParaRPr lang="es-CO" dirty="0"/>
        </a:p>
      </dgm:t>
    </dgm:pt>
    <dgm:pt modelId="{069EC66A-5E72-4FB5-87B0-A5DA5D174147}" type="parTrans" cxnId="{16070202-196F-4423-AE79-0BD2B071DFAC}">
      <dgm:prSet/>
      <dgm:spPr/>
      <dgm:t>
        <a:bodyPr/>
        <a:lstStyle/>
        <a:p>
          <a:endParaRPr lang="es-CO"/>
        </a:p>
      </dgm:t>
    </dgm:pt>
    <dgm:pt modelId="{2C323F1B-12B5-42EB-BDE3-561EC6689DA3}" type="sibTrans" cxnId="{16070202-196F-4423-AE79-0BD2B071DFAC}">
      <dgm:prSet/>
      <dgm:spPr/>
      <dgm:t>
        <a:bodyPr/>
        <a:lstStyle/>
        <a:p>
          <a:endParaRPr lang="es-CO"/>
        </a:p>
      </dgm:t>
    </dgm:pt>
    <dgm:pt modelId="{14127D8D-D3F4-4E0C-9AA1-6C284DE6ADA5}">
      <dgm:prSet phldrT="[Texto]"/>
      <dgm:spPr/>
      <dgm:t>
        <a:bodyPr/>
        <a:lstStyle/>
        <a:p>
          <a:r>
            <a:rPr lang="es-ES" dirty="0"/>
            <a:t>Sistema actualizado con las operaciones realizadas.</a:t>
          </a:r>
          <a:endParaRPr lang="es-CO" dirty="0"/>
        </a:p>
      </dgm:t>
    </dgm:pt>
    <dgm:pt modelId="{F66A64D1-28B4-41D0-87C9-90DD3C24A155}" type="parTrans" cxnId="{DCF76D00-CC4E-4DC2-B2EA-1D535CDEE9E9}">
      <dgm:prSet/>
      <dgm:spPr/>
      <dgm:t>
        <a:bodyPr/>
        <a:lstStyle/>
        <a:p>
          <a:endParaRPr lang="es-CO"/>
        </a:p>
      </dgm:t>
    </dgm:pt>
    <dgm:pt modelId="{0F78C694-EE9C-49A0-9E19-137FC4187482}" type="sibTrans" cxnId="{DCF76D00-CC4E-4DC2-B2EA-1D535CDEE9E9}">
      <dgm:prSet/>
      <dgm:spPr/>
      <dgm:t>
        <a:bodyPr/>
        <a:lstStyle/>
        <a:p>
          <a:endParaRPr lang="es-CO"/>
        </a:p>
      </dgm:t>
    </dgm:pt>
    <dgm:pt modelId="{79623F3E-68B9-45AA-A4F2-A4F9E311E28C}" type="pres">
      <dgm:prSet presAssocID="{16B8EC80-A676-49B5-841B-89D8B51106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70D5570-6598-4C7C-8E5B-B95DEB23D7BB}" type="pres">
      <dgm:prSet presAssocID="{C7D34851-9EBD-4A70-9D58-C54DC534D758}" presName="hierRoot1" presStyleCnt="0">
        <dgm:presLayoutVars>
          <dgm:hierBranch val="init"/>
        </dgm:presLayoutVars>
      </dgm:prSet>
      <dgm:spPr/>
    </dgm:pt>
    <dgm:pt modelId="{BA48F6EB-3CE8-4B4A-978C-30F6BA63D2C5}" type="pres">
      <dgm:prSet presAssocID="{C7D34851-9EBD-4A70-9D58-C54DC534D758}" presName="rootComposite1" presStyleCnt="0"/>
      <dgm:spPr/>
    </dgm:pt>
    <dgm:pt modelId="{94339402-D2D6-4C86-A29B-1FABB8987876}" type="pres">
      <dgm:prSet presAssocID="{C7D34851-9EBD-4A70-9D58-C54DC534D758}" presName="rootText1" presStyleLbl="node0" presStyleIdx="0" presStyleCnt="1">
        <dgm:presLayoutVars>
          <dgm:chPref val="3"/>
        </dgm:presLayoutVars>
      </dgm:prSet>
      <dgm:spPr/>
    </dgm:pt>
    <dgm:pt modelId="{35940D2F-77B2-49DA-96EB-572B01375FFA}" type="pres">
      <dgm:prSet presAssocID="{C7D34851-9EBD-4A70-9D58-C54DC534D758}" presName="rootConnector1" presStyleLbl="node1" presStyleIdx="0" presStyleCnt="0"/>
      <dgm:spPr/>
    </dgm:pt>
    <dgm:pt modelId="{F938266C-F18F-4C4E-B8BB-D5F54F563109}" type="pres">
      <dgm:prSet presAssocID="{C7D34851-9EBD-4A70-9D58-C54DC534D758}" presName="hierChild2" presStyleCnt="0"/>
      <dgm:spPr/>
    </dgm:pt>
    <dgm:pt modelId="{A5091185-79E2-41A3-AEFD-093A0D58BA4C}" type="pres">
      <dgm:prSet presAssocID="{A15DEC2F-7FAD-4EC6-AA0D-87CFF31076A1}" presName="Name37" presStyleLbl="parChTrans1D2" presStyleIdx="0" presStyleCnt="5"/>
      <dgm:spPr/>
    </dgm:pt>
    <dgm:pt modelId="{9E2212B9-C838-4DDB-B58C-5C617033FAF0}" type="pres">
      <dgm:prSet presAssocID="{A4DA089E-C955-4D0B-A243-D696F7B63C7F}" presName="hierRoot2" presStyleCnt="0">
        <dgm:presLayoutVars>
          <dgm:hierBranch val="init"/>
        </dgm:presLayoutVars>
      </dgm:prSet>
      <dgm:spPr/>
    </dgm:pt>
    <dgm:pt modelId="{2846415D-474C-468B-907E-8FBC8897F54B}" type="pres">
      <dgm:prSet presAssocID="{A4DA089E-C955-4D0B-A243-D696F7B63C7F}" presName="rootComposite" presStyleCnt="0"/>
      <dgm:spPr/>
    </dgm:pt>
    <dgm:pt modelId="{4EED1EA1-9855-46D9-8A06-A6264EE87C95}" type="pres">
      <dgm:prSet presAssocID="{A4DA089E-C955-4D0B-A243-D696F7B63C7F}" presName="rootText" presStyleLbl="node2" presStyleIdx="0" presStyleCnt="5">
        <dgm:presLayoutVars>
          <dgm:chPref val="3"/>
        </dgm:presLayoutVars>
      </dgm:prSet>
      <dgm:spPr/>
    </dgm:pt>
    <dgm:pt modelId="{FCC9CC73-33EE-45DB-84DA-C6E05BBBC394}" type="pres">
      <dgm:prSet presAssocID="{A4DA089E-C955-4D0B-A243-D696F7B63C7F}" presName="rootConnector" presStyleLbl="node2" presStyleIdx="0" presStyleCnt="5"/>
      <dgm:spPr/>
    </dgm:pt>
    <dgm:pt modelId="{DBADCD03-750D-4E4E-B1D8-71F734D44116}" type="pres">
      <dgm:prSet presAssocID="{A4DA089E-C955-4D0B-A243-D696F7B63C7F}" presName="hierChild4" presStyleCnt="0"/>
      <dgm:spPr/>
    </dgm:pt>
    <dgm:pt modelId="{4F578907-5602-4419-B563-4ADDB421B11F}" type="pres">
      <dgm:prSet presAssocID="{21956A71-F1C9-4912-A097-7F8CC7938E48}" presName="Name37" presStyleLbl="parChTrans1D3" presStyleIdx="0" presStyleCnt="15"/>
      <dgm:spPr/>
    </dgm:pt>
    <dgm:pt modelId="{A10E6FB9-18F6-458A-A8C6-8B0763E765AF}" type="pres">
      <dgm:prSet presAssocID="{2D4603A7-B10F-448B-BC1E-216F617D902B}" presName="hierRoot2" presStyleCnt="0">
        <dgm:presLayoutVars>
          <dgm:hierBranch val="init"/>
        </dgm:presLayoutVars>
      </dgm:prSet>
      <dgm:spPr/>
    </dgm:pt>
    <dgm:pt modelId="{556F9FB7-6B00-402F-891C-17546B28559F}" type="pres">
      <dgm:prSet presAssocID="{2D4603A7-B10F-448B-BC1E-216F617D902B}" presName="rootComposite" presStyleCnt="0"/>
      <dgm:spPr/>
    </dgm:pt>
    <dgm:pt modelId="{CEC039E5-AB69-48AB-B22E-F205F1A45D50}" type="pres">
      <dgm:prSet presAssocID="{2D4603A7-B10F-448B-BC1E-216F617D902B}" presName="rootText" presStyleLbl="node3" presStyleIdx="0" presStyleCnt="15">
        <dgm:presLayoutVars>
          <dgm:chPref val="3"/>
        </dgm:presLayoutVars>
      </dgm:prSet>
      <dgm:spPr/>
    </dgm:pt>
    <dgm:pt modelId="{E1EEA9B5-B097-4786-9076-77BD37CD4125}" type="pres">
      <dgm:prSet presAssocID="{2D4603A7-B10F-448B-BC1E-216F617D902B}" presName="rootConnector" presStyleLbl="node3" presStyleIdx="0" presStyleCnt="15"/>
      <dgm:spPr/>
    </dgm:pt>
    <dgm:pt modelId="{2022E6A4-6B16-4692-B975-903C21B11212}" type="pres">
      <dgm:prSet presAssocID="{2D4603A7-B10F-448B-BC1E-216F617D902B}" presName="hierChild4" presStyleCnt="0"/>
      <dgm:spPr/>
    </dgm:pt>
    <dgm:pt modelId="{8D695BF2-8BA5-4071-BB4D-DE5A35497D00}" type="pres">
      <dgm:prSet presAssocID="{2D4603A7-B10F-448B-BC1E-216F617D902B}" presName="hierChild5" presStyleCnt="0"/>
      <dgm:spPr/>
    </dgm:pt>
    <dgm:pt modelId="{8DDDDF40-F186-4E35-BBB7-8A1F0E842872}" type="pres">
      <dgm:prSet presAssocID="{CF46DCCF-BBA9-416C-99D0-E07F3B03D3F0}" presName="Name37" presStyleLbl="parChTrans1D3" presStyleIdx="1" presStyleCnt="15"/>
      <dgm:spPr/>
    </dgm:pt>
    <dgm:pt modelId="{ACEE153D-9745-4BC4-A85E-5F7B1319DEC6}" type="pres">
      <dgm:prSet presAssocID="{87418E5B-D572-471D-9D6D-2E2B32E05E69}" presName="hierRoot2" presStyleCnt="0">
        <dgm:presLayoutVars>
          <dgm:hierBranch val="init"/>
        </dgm:presLayoutVars>
      </dgm:prSet>
      <dgm:spPr/>
    </dgm:pt>
    <dgm:pt modelId="{103EEB26-7767-41BA-99F8-9A619F1A3D13}" type="pres">
      <dgm:prSet presAssocID="{87418E5B-D572-471D-9D6D-2E2B32E05E69}" presName="rootComposite" presStyleCnt="0"/>
      <dgm:spPr/>
    </dgm:pt>
    <dgm:pt modelId="{5A6D367E-F3D5-45D4-BFDD-064C33CAA638}" type="pres">
      <dgm:prSet presAssocID="{87418E5B-D572-471D-9D6D-2E2B32E05E69}" presName="rootText" presStyleLbl="node3" presStyleIdx="1" presStyleCnt="15">
        <dgm:presLayoutVars>
          <dgm:chPref val="3"/>
        </dgm:presLayoutVars>
      </dgm:prSet>
      <dgm:spPr/>
    </dgm:pt>
    <dgm:pt modelId="{01CAAAE3-6B27-4846-BB51-83692A5FC8CF}" type="pres">
      <dgm:prSet presAssocID="{87418E5B-D572-471D-9D6D-2E2B32E05E69}" presName="rootConnector" presStyleLbl="node3" presStyleIdx="1" presStyleCnt="15"/>
      <dgm:spPr/>
    </dgm:pt>
    <dgm:pt modelId="{F595AB09-AA23-475D-AF69-0834BAA36BFB}" type="pres">
      <dgm:prSet presAssocID="{87418E5B-D572-471D-9D6D-2E2B32E05E69}" presName="hierChild4" presStyleCnt="0"/>
      <dgm:spPr/>
    </dgm:pt>
    <dgm:pt modelId="{AFDB920E-FFB2-483C-A521-3A02DE5CCD6D}" type="pres">
      <dgm:prSet presAssocID="{87418E5B-D572-471D-9D6D-2E2B32E05E69}" presName="hierChild5" presStyleCnt="0"/>
      <dgm:spPr/>
    </dgm:pt>
    <dgm:pt modelId="{D9FEEF4A-C66B-4A01-8795-18239D34B3C5}" type="pres">
      <dgm:prSet presAssocID="{59B86005-D24F-4FFC-9D84-B7CDD8353842}" presName="Name37" presStyleLbl="parChTrans1D3" presStyleIdx="2" presStyleCnt="15"/>
      <dgm:spPr/>
    </dgm:pt>
    <dgm:pt modelId="{16B64FBC-A22D-4A07-AD7F-2C6194E26CC5}" type="pres">
      <dgm:prSet presAssocID="{7309E0A5-EF36-4A39-9D4A-C33B467F5970}" presName="hierRoot2" presStyleCnt="0">
        <dgm:presLayoutVars>
          <dgm:hierBranch val="init"/>
        </dgm:presLayoutVars>
      </dgm:prSet>
      <dgm:spPr/>
    </dgm:pt>
    <dgm:pt modelId="{FA1B556A-8042-4BEC-838C-2FC59F819891}" type="pres">
      <dgm:prSet presAssocID="{7309E0A5-EF36-4A39-9D4A-C33B467F5970}" presName="rootComposite" presStyleCnt="0"/>
      <dgm:spPr/>
    </dgm:pt>
    <dgm:pt modelId="{7410E9CA-0E1C-4602-8554-542A3FD4B498}" type="pres">
      <dgm:prSet presAssocID="{7309E0A5-EF36-4A39-9D4A-C33B467F5970}" presName="rootText" presStyleLbl="node3" presStyleIdx="2" presStyleCnt="15">
        <dgm:presLayoutVars>
          <dgm:chPref val="3"/>
        </dgm:presLayoutVars>
      </dgm:prSet>
      <dgm:spPr/>
    </dgm:pt>
    <dgm:pt modelId="{C1B40D3B-B866-4B9B-8025-318FE7EE2408}" type="pres">
      <dgm:prSet presAssocID="{7309E0A5-EF36-4A39-9D4A-C33B467F5970}" presName="rootConnector" presStyleLbl="node3" presStyleIdx="2" presStyleCnt="15"/>
      <dgm:spPr/>
    </dgm:pt>
    <dgm:pt modelId="{6AC2BB24-C3EA-45B8-99AC-869B23E46925}" type="pres">
      <dgm:prSet presAssocID="{7309E0A5-EF36-4A39-9D4A-C33B467F5970}" presName="hierChild4" presStyleCnt="0"/>
      <dgm:spPr/>
    </dgm:pt>
    <dgm:pt modelId="{8784285E-3219-4021-9B39-26D099B5086F}" type="pres">
      <dgm:prSet presAssocID="{7309E0A5-EF36-4A39-9D4A-C33B467F5970}" presName="hierChild5" presStyleCnt="0"/>
      <dgm:spPr/>
    </dgm:pt>
    <dgm:pt modelId="{28B603F7-E72D-4D63-B8FA-DBCA5D2EC71F}" type="pres">
      <dgm:prSet presAssocID="{A4DA089E-C955-4D0B-A243-D696F7B63C7F}" presName="hierChild5" presStyleCnt="0"/>
      <dgm:spPr/>
    </dgm:pt>
    <dgm:pt modelId="{29F1CDDC-504A-40E0-850F-EA96202C6B93}" type="pres">
      <dgm:prSet presAssocID="{42257ACE-5EA0-4E16-871E-FFE4B5FDD657}" presName="Name37" presStyleLbl="parChTrans1D2" presStyleIdx="1" presStyleCnt="5"/>
      <dgm:spPr/>
    </dgm:pt>
    <dgm:pt modelId="{AB60E4BA-5273-477B-9B7C-94C1DDDD6789}" type="pres">
      <dgm:prSet presAssocID="{2F7957D7-53CF-4FFF-88FC-136D16B9EB0F}" presName="hierRoot2" presStyleCnt="0">
        <dgm:presLayoutVars>
          <dgm:hierBranch val="init"/>
        </dgm:presLayoutVars>
      </dgm:prSet>
      <dgm:spPr/>
    </dgm:pt>
    <dgm:pt modelId="{4E57B0C8-0714-40F7-96D5-09E29025FCD6}" type="pres">
      <dgm:prSet presAssocID="{2F7957D7-53CF-4FFF-88FC-136D16B9EB0F}" presName="rootComposite" presStyleCnt="0"/>
      <dgm:spPr/>
    </dgm:pt>
    <dgm:pt modelId="{B3635168-F92D-4D65-AD7E-45A97585B017}" type="pres">
      <dgm:prSet presAssocID="{2F7957D7-53CF-4FFF-88FC-136D16B9EB0F}" presName="rootText" presStyleLbl="node2" presStyleIdx="1" presStyleCnt="5">
        <dgm:presLayoutVars>
          <dgm:chPref val="3"/>
        </dgm:presLayoutVars>
      </dgm:prSet>
      <dgm:spPr/>
    </dgm:pt>
    <dgm:pt modelId="{822F9653-7399-49DC-A529-5F12F776665F}" type="pres">
      <dgm:prSet presAssocID="{2F7957D7-53CF-4FFF-88FC-136D16B9EB0F}" presName="rootConnector" presStyleLbl="node2" presStyleIdx="1" presStyleCnt="5"/>
      <dgm:spPr/>
    </dgm:pt>
    <dgm:pt modelId="{16CAA072-5034-4264-BA1F-5C70A4AAB49C}" type="pres">
      <dgm:prSet presAssocID="{2F7957D7-53CF-4FFF-88FC-136D16B9EB0F}" presName="hierChild4" presStyleCnt="0"/>
      <dgm:spPr/>
    </dgm:pt>
    <dgm:pt modelId="{3270B847-B0B0-4DD8-969F-24597D9D9425}" type="pres">
      <dgm:prSet presAssocID="{2134443F-DA4D-4D00-831B-03E19EEE1786}" presName="Name37" presStyleLbl="parChTrans1D3" presStyleIdx="3" presStyleCnt="15"/>
      <dgm:spPr/>
    </dgm:pt>
    <dgm:pt modelId="{B750834F-ED99-4AD6-BDC3-9BB3FDD38DDE}" type="pres">
      <dgm:prSet presAssocID="{09AA76CF-81B5-4DEC-B938-44FE59854071}" presName="hierRoot2" presStyleCnt="0">
        <dgm:presLayoutVars>
          <dgm:hierBranch val="init"/>
        </dgm:presLayoutVars>
      </dgm:prSet>
      <dgm:spPr/>
    </dgm:pt>
    <dgm:pt modelId="{C47F0D35-76A4-4D18-8457-EEEC5C635527}" type="pres">
      <dgm:prSet presAssocID="{09AA76CF-81B5-4DEC-B938-44FE59854071}" presName="rootComposite" presStyleCnt="0"/>
      <dgm:spPr/>
    </dgm:pt>
    <dgm:pt modelId="{0929232F-4133-43A7-90A2-A9C7AD4C3357}" type="pres">
      <dgm:prSet presAssocID="{09AA76CF-81B5-4DEC-B938-44FE59854071}" presName="rootText" presStyleLbl="node3" presStyleIdx="3" presStyleCnt="15">
        <dgm:presLayoutVars>
          <dgm:chPref val="3"/>
        </dgm:presLayoutVars>
      </dgm:prSet>
      <dgm:spPr/>
    </dgm:pt>
    <dgm:pt modelId="{1BA67D75-7EA4-48A5-8FA2-4C579422C1FE}" type="pres">
      <dgm:prSet presAssocID="{09AA76CF-81B5-4DEC-B938-44FE59854071}" presName="rootConnector" presStyleLbl="node3" presStyleIdx="3" presStyleCnt="15"/>
      <dgm:spPr/>
    </dgm:pt>
    <dgm:pt modelId="{B2C89ABA-A80C-4BC4-9F9F-473F618C262F}" type="pres">
      <dgm:prSet presAssocID="{09AA76CF-81B5-4DEC-B938-44FE59854071}" presName="hierChild4" presStyleCnt="0"/>
      <dgm:spPr/>
    </dgm:pt>
    <dgm:pt modelId="{2A9CF72B-7FE6-4909-BD31-1FD9F6210ECB}" type="pres">
      <dgm:prSet presAssocID="{09AA76CF-81B5-4DEC-B938-44FE59854071}" presName="hierChild5" presStyleCnt="0"/>
      <dgm:spPr/>
    </dgm:pt>
    <dgm:pt modelId="{D638DE74-1D20-4449-B0F6-FD5E1FCD9841}" type="pres">
      <dgm:prSet presAssocID="{6C455CAE-8DA5-4EFD-862D-957DB7CF9389}" presName="Name37" presStyleLbl="parChTrans1D3" presStyleIdx="4" presStyleCnt="15"/>
      <dgm:spPr/>
    </dgm:pt>
    <dgm:pt modelId="{BF019E73-E5ED-42B8-97CC-6CCB2E9D10D3}" type="pres">
      <dgm:prSet presAssocID="{FDA354CC-4D6D-4D05-90BB-8CB5AB7A97D5}" presName="hierRoot2" presStyleCnt="0">
        <dgm:presLayoutVars>
          <dgm:hierBranch val="init"/>
        </dgm:presLayoutVars>
      </dgm:prSet>
      <dgm:spPr/>
    </dgm:pt>
    <dgm:pt modelId="{69B4B2F8-1182-4B5C-A1D7-B0316DAC903B}" type="pres">
      <dgm:prSet presAssocID="{FDA354CC-4D6D-4D05-90BB-8CB5AB7A97D5}" presName="rootComposite" presStyleCnt="0"/>
      <dgm:spPr/>
    </dgm:pt>
    <dgm:pt modelId="{37604C2C-775A-4D3C-B14C-71C8A8FF7BA5}" type="pres">
      <dgm:prSet presAssocID="{FDA354CC-4D6D-4D05-90BB-8CB5AB7A97D5}" presName="rootText" presStyleLbl="node3" presStyleIdx="4" presStyleCnt="15">
        <dgm:presLayoutVars>
          <dgm:chPref val="3"/>
        </dgm:presLayoutVars>
      </dgm:prSet>
      <dgm:spPr/>
    </dgm:pt>
    <dgm:pt modelId="{755208CD-455D-4D87-9CC0-A852AF847765}" type="pres">
      <dgm:prSet presAssocID="{FDA354CC-4D6D-4D05-90BB-8CB5AB7A97D5}" presName="rootConnector" presStyleLbl="node3" presStyleIdx="4" presStyleCnt="15"/>
      <dgm:spPr/>
    </dgm:pt>
    <dgm:pt modelId="{03B9D526-5321-40E5-A76E-7A0744CA1982}" type="pres">
      <dgm:prSet presAssocID="{FDA354CC-4D6D-4D05-90BB-8CB5AB7A97D5}" presName="hierChild4" presStyleCnt="0"/>
      <dgm:spPr/>
    </dgm:pt>
    <dgm:pt modelId="{732E2C78-1882-4B8B-9471-B0977DA8E4E0}" type="pres">
      <dgm:prSet presAssocID="{FDA354CC-4D6D-4D05-90BB-8CB5AB7A97D5}" presName="hierChild5" presStyleCnt="0"/>
      <dgm:spPr/>
    </dgm:pt>
    <dgm:pt modelId="{AA52D853-AFEA-4583-B170-FAF154F7A988}" type="pres">
      <dgm:prSet presAssocID="{B3F6C33C-A496-4D1C-8CCD-48007C1D5A9E}" presName="Name37" presStyleLbl="parChTrans1D3" presStyleIdx="5" presStyleCnt="15"/>
      <dgm:spPr/>
    </dgm:pt>
    <dgm:pt modelId="{091CCF7E-3C3F-4FFA-BE32-B75E144E87D9}" type="pres">
      <dgm:prSet presAssocID="{E9D2D330-0DBD-4BE3-945F-93C98CE527AB}" presName="hierRoot2" presStyleCnt="0">
        <dgm:presLayoutVars>
          <dgm:hierBranch val="init"/>
        </dgm:presLayoutVars>
      </dgm:prSet>
      <dgm:spPr/>
    </dgm:pt>
    <dgm:pt modelId="{19B739FB-8971-4C42-B9C4-79595B7A47CD}" type="pres">
      <dgm:prSet presAssocID="{E9D2D330-0DBD-4BE3-945F-93C98CE527AB}" presName="rootComposite" presStyleCnt="0"/>
      <dgm:spPr/>
    </dgm:pt>
    <dgm:pt modelId="{EB5286CA-EEAC-4C8D-A9A5-D6B41999FA8B}" type="pres">
      <dgm:prSet presAssocID="{E9D2D330-0DBD-4BE3-945F-93C98CE527AB}" presName="rootText" presStyleLbl="node3" presStyleIdx="5" presStyleCnt="15">
        <dgm:presLayoutVars>
          <dgm:chPref val="3"/>
        </dgm:presLayoutVars>
      </dgm:prSet>
      <dgm:spPr/>
    </dgm:pt>
    <dgm:pt modelId="{A5A17211-34F0-4BF9-AF8D-F436B44D75C2}" type="pres">
      <dgm:prSet presAssocID="{E9D2D330-0DBD-4BE3-945F-93C98CE527AB}" presName="rootConnector" presStyleLbl="node3" presStyleIdx="5" presStyleCnt="15"/>
      <dgm:spPr/>
    </dgm:pt>
    <dgm:pt modelId="{E8F44300-383F-47C4-8B54-413EACC9B490}" type="pres">
      <dgm:prSet presAssocID="{E9D2D330-0DBD-4BE3-945F-93C98CE527AB}" presName="hierChild4" presStyleCnt="0"/>
      <dgm:spPr/>
    </dgm:pt>
    <dgm:pt modelId="{0CEAEFCE-D661-49D8-94A4-615516B3DB32}" type="pres">
      <dgm:prSet presAssocID="{E9D2D330-0DBD-4BE3-945F-93C98CE527AB}" presName="hierChild5" presStyleCnt="0"/>
      <dgm:spPr/>
    </dgm:pt>
    <dgm:pt modelId="{7C2040B7-D539-4D54-AFA8-B1104A758251}" type="pres">
      <dgm:prSet presAssocID="{2F7957D7-53CF-4FFF-88FC-136D16B9EB0F}" presName="hierChild5" presStyleCnt="0"/>
      <dgm:spPr/>
    </dgm:pt>
    <dgm:pt modelId="{0AD94D2D-BEC9-47A4-97E8-D1E6329394D7}" type="pres">
      <dgm:prSet presAssocID="{FFF7849D-D212-4CEA-BDE6-11A7CE473741}" presName="Name37" presStyleLbl="parChTrans1D2" presStyleIdx="2" presStyleCnt="5"/>
      <dgm:spPr/>
    </dgm:pt>
    <dgm:pt modelId="{0C13371B-4B06-4F55-8C68-3BB4FCB65C71}" type="pres">
      <dgm:prSet presAssocID="{34EFF81E-751C-424F-8DA7-C08EF556BAB9}" presName="hierRoot2" presStyleCnt="0">
        <dgm:presLayoutVars>
          <dgm:hierBranch val="init"/>
        </dgm:presLayoutVars>
      </dgm:prSet>
      <dgm:spPr/>
    </dgm:pt>
    <dgm:pt modelId="{C5C20686-1BD6-44F5-8012-37A2DD8A5DC2}" type="pres">
      <dgm:prSet presAssocID="{34EFF81E-751C-424F-8DA7-C08EF556BAB9}" presName="rootComposite" presStyleCnt="0"/>
      <dgm:spPr/>
    </dgm:pt>
    <dgm:pt modelId="{E02D157C-F316-4F8E-99AC-874A5203224B}" type="pres">
      <dgm:prSet presAssocID="{34EFF81E-751C-424F-8DA7-C08EF556BAB9}" presName="rootText" presStyleLbl="node2" presStyleIdx="2" presStyleCnt="5">
        <dgm:presLayoutVars>
          <dgm:chPref val="3"/>
        </dgm:presLayoutVars>
      </dgm:prSet>
      <dgm:spPr/>
    </dgm:pt>
    <dgm:pt modelId="{C4D5A49E-98E6-46B7-9E64-3D13B6EFE2A2}" type="pres">
      <dgm:prSet presAssocID="{34EFF81E-751C-424F-8DA7-C08EF556BAB9}" presName="rootConnector" presStyleLbl="node2" presStyleIdx="2" presStyleCnt="5"/>
      <dgm:spPr/>
    </dgm:pt>
    <dgm:pt modelId="{0645FEEB-146A-490C-90DE-07DD95E36F8E}" type="pres">
      <dgm:prSet presAssocID="{34EFF81E-751C-424F-8DA7-C08EF556BAB9}" presName="hierChild4" presStyleCnt="0"/>
      <dgm:spPr/>
    </dgm:pt>
    <dgm:pt modelId="{4028A69C-5373-4A6B-A89D-6206E8EAB0EC}" type="pres">
      <dgm:prSet presAssocID="{8895346B-CE3A-468B-A031-47209B17BD77}" presName="Name37" presStyleLbl="parChTrans1D3" presStyleIdx="6" presStyleCnt="15"/>
      <dgm:spPr/>
    </dgm:pt>
    <dgm:pt modelId="{65428A3C-3D9B-4756-9753-47C623E87E4F}" type="pres">
      <dgm:prSet presAssocID="{08E2C32F-3FF7-40AA-9695-691DBD3FBD3A}" presName="hierRoot2" presStyleCnt="0">
        <dgm:presLayoutVars>
          <dgm:hierBranch val="init"/>
        </dgm:presLayoutVars>
      </dgm:prSet>
      <dgm:spPr/>
    </dgm:pt>
    <dgm:pt modelId="{DD3EB428-4183-4FB7-8550-F761092CF71F}" type="pres">
      <dgm:prSet presAssocID="{08E2C32F-3FF7-40AA-9695-691DBD3FBD3A}" presName="rootComposite" presStyleCnt="0"/>
      <dgm:spPr/>
    </dgm:pt>
    <dgm:pt modelId="{F3555D12-CDD0-4509-A781-686DFD8D3352}" type="pres">
      <dgm:prSet presAssocID="{08E2C32F-3FF7-40AA-9695-691DBD3FBD3A}" presName="rootText" presStyleLbl="node3" presStyleIdx="6" presStyleCnt="15">
        <dgm:presLayoutVars>
          <dgm:chPref val="3"/>
        </dgm:presLayoutVars>
      </dgm:prSet>
      <dgm:spPr/>
    </dgm:pt>
    <dgm:pt modelId="{29EBC559-623F-437A-B0C9-2D188FEC9C31}" type="pres">
      <dgm:prSet presAssocID="{08E2C32F-3FF7-40AA-9695-691DBD3FBD3A}" presName="rootConnector" presStyleLbl="node3" presStyleIdx="6" presStyleCnt="15"/>
      <dgm:spPr/>
    </dgm:pt>
    <dgm:pt modelId="{46E43FED-09BA-489D-AFF4-9C01D4CA723E}" type="pres">
      <dgm:prSet presAssocID="{08E2C32F-3FF7-40AA-9695-691DBD3FBD3A}" presName="hierChild4" presStyleCnt="0"/>
      <dgm:spPr/>
    </dgm:pt>
    <dgm:pt modelId="{6A810638-09FC-4E05-A96E-2C1FEC86B839}" type="pres">
      <dgm:prSet presAssocID="{08E2C32F-3FF7-40AA-9695-691DBD3FBD3A}" presName="hierChild5" presStyleCnt="0"/>
      <dgm:spPr/>
    </dgm:pt>
    <dgm:pt modelId="{D1959774-7F43-44C7-B673-AA3E544BD21F}" type="pres">
      <dgm:prSet presAssocID="{BF79D012-FE80-4525-82C9-5978023171A6}" presName="Name37" presStyleLbl="parChTrans1D3" presStyleIdx="7" presStyleCnt="15"/>
      <dgm:spPr/>
    </dgm:pt>
    <dgm:pt modelId="{585D3050-CDFA-49D1-9F5F-F476D73C5A1E}" type="pres">
      <dgm:prSet presAssocID="{58E0248E-97A8-470C-AE79-9CB5A63DE978}" presName="hierRoot2" presStyleCnt="0">
        <dgm:presLayoutVars>
          <dgm:hierBranch val="init"/>
        </dgm:presLayoutVars>
      </dgm:prSet>
      <dgm:spPr/>
    </dgm:pt>
    <dgm:pt modelId="{945F5D68-E14C-48C3-AC9A-E195FA365B7E}" type="pres">
      <dgm:prSet presAssocID="{58E0248E-97A8-470C-AE79-9CB5A63DE978}" presName="rootComposite" presStyleCnt="0"/>
      <dgm:spPr/>
    </dgm:pt>
    <dgm:pt modelId="{F37E6922-B18E-4AFA-B60C-9944B9EE9BB1}" type="pres">
      <dgm:prSet presAssocID="{58E0248E-97A8-470C-AE79-9CB5A63DE978}" presName="rootText" presStyleLbl="node3" presStyleIdx="7" presStyleCnt="15">
        <dgm:presLayoutVars>
          <dgm:chPref val="3"/>
        </dgm:presLayoutVars>
      </dgm:prSet>
      <dgm:spPr/>
    </dgm:pt>
    <dgm:pt modelId="{8323D9ED-44FC-403D-8133-4D6F4E37ED24}" type="pres">
      <dgm:prSet presAssocID="{58E0248E-97A8-470C-AE79-9CB5A63DE978}" presName="rootConnector" presStyleLbl="node3" presStyleIdx="7" presStyleCnt="15"/>
      <dgm:spPr/>
    </dgm:pt>
    <dgm:pt modelId="{C9D96749-ADB3-41DA-B382-DFD12583B867}" type="pres">
      <dgm:prSet presAssocID="{58E0248E-97A8-470C-AE79-9CB5A63DE978}" presName="hierChild4" presStyleCnt="0"/>
      <dgm:spPr/>
    </dgm:pt>
    <dgm:pt modelId="{E449FCD4-8FA2-481E-A62E-548EE78ADF70}" type="pres">
      <dgm:prSet presAssocID="{58E0248E-97A8-470C-AE79-9CB5A63DE978}" presName="hierChild5" presStyleCnt="0"/>
      <dgm:spPr/>
    </dgm:pt>
    <dgm:pt modelId="{F2C7C13C-17D3-465C-9708-8BAB6FD59627}" type="pres">
      <dgm:prSet presAssocID="{EC7BB202-ACD8-4802-AEA8-9E308F60F589}" presName="Name37" presStyleLbl="parChTrans1D3" presStyleIdx="8" presStyleCnt="15"/>
      <dgm:spPr/>
    </dgm:pt>
    <dgm:pt modelId="{F8DE03E9-25E3-4A9B-97FC-BF213953EA05}" type="pres">
      <dgm:prSet presAssocID="{2EFBE2C4-B976-428D-A3FE-E6993BF2A44A}" presName="hierRoot2" presStyleCnt="0">
        <dgm:presLayoutVars>
          <dgm:hierBranch val="init"/>
        </dgm:presLayoutVars>
      </dgm:prSet>
      <dgm:spPr/>
    </dgm:pt>
    <dgm:pt modelId="{A7E2C8A6-9B44-47FD-98FB-3695A718CC01}" type="pres">
      <dgm:prSet presAssocID="{2EFBE2C4-B976-428D-A3FE-E6993BF2A44A}" presName="rootComposite" presStyleCnt="0"/>
      <dgm:spPr/>
    </dgm:pt>
    <dgm:pt modelId="{164F462F-8420-4982-AE0D-DB11DB17E256}" type="pres">
      <dgm:prSet presAssocID="{2EFBE2C4-B976-428D-A3FE-E6993BF2A44A}" presName="rootText" presStyleLbl="node3" presStyleIdx="8" presStyleCnt="15">
        <dgm:presLayoutVars>
          <dgm:chPref val="3"/>
        </dgm:presLayoutVars>
      </dgm:prSet>
      <dgm:spPr/>
    </dgm:pt>
    <dgm:pt modelId="{9951DE98-4845-4554-9774-A4F7FEFFE967}" type="pres">
      <dgm:prSet presAssocID="{2EFBE2C4-B976-428D-A3FE-E6993BF2A44A}" presName="rootConnector" presStyleLbl="node3" presStyleIdx="8" presStyleCnt="15"/>
      <dgm:spPr/>
    </dgm:pt>
    <dgm:pt modelId="{39CB118D-FB9F-4AC4-A921-E1344246B547}" type="pres">
      <dgm:prSet presAssocID="{2EFBE2C4-B976-428D-A3FE-E6993BF2A44A}" presName="hierChild4" presStyleCnt="0"/>
      <dgm:spPr/>
    </dgm:pt>
    <dgm:pt modelId="{84665A89-F68E-439A-A662-D600947469BF}" type="pres">
      <dgm:prSet presAssocID="{2EFBE2C4-B976-428D-A3FE-E6993BF2A44A}" presName="hierChild5" presStyleCnt="0"/>
      <dgm:spPr/>
    </dgm:pt>
    <dgm:pt modelId="{6095AC39-6A92-4B5B-9D2C-FE3F6A08C7A2}" type="pres">
      <dgm:prSet presAssocID="{34EFF81E-751C-424F-8DA7-C08EF556BAB9}" presName="hierChild5" presStyleCnt="0"/>
      <dgm:spPr/>
    </dgm:pt>
    <dgm:pt modelId="{F685C2F3-F74C-4085-9AE1-EB2CCF74035F}" type="pres">
      <dgm:prSet presAssocID="{3CD2F601-598E-4B25-B06D-FE3031471D8E}" presName="Name37" presStyleLbl="parChTrans1D2" presStyleIdx="3" presStyleCnt="5"/>
      <dgm:spPr/>
    </dgm:pt>
    <dgm:pt modelId="{F1C48BB0-6727-42F8-9DC4-55FC34EE6107}" type="pres">
      <dgm:prSet presAssocID="{84E7B7DB-DD15-4AAA-BBB8-3A424A5C5B0D}" presName="hierRoot2" presStyleCnt="0">
        <dgm:presLayoutVars>
          <dgm:hierBranch val="init"/>
        </dgm:presLayoutVars>
      </dgm:prSet>
      <dgm:spPr/>
    </dgm:pt>
    <dgm:pt modelId="{3BB231EA-3A41-47D8-AB03-92DB7443AEE6}" type="pres">
      <dgm:prSet presAssocID="{84E7B7DB-DD15-4AAA-BBB8-3A424A5C5B0D}" presName="rootComposite" presStyleCnt="0"/>
      <dgm:spPr/>
    </dgm:pt>
    <dgm:pt modelId="{7D42C018-3F17-458D-B5A3-3896940582D4}" type="pres">
      <dgm:prSet presAssocID="{84E7B7DB-DD15-4AAA-BBB8-3A424A5C5B0D}" presName="rootText" presStyleLbl="node2" presStyleIdx="3" presStyleCnt="5">
        <dgm:presLayoutVars>
          <dgm:chPref val="3"/>
        </dgm:presLayoutVars>
      </dgm:prSet>
      <dgm:spPr/>
    </dgm:pt>
    <dgm:pt modelId="{B414AC3F-0C52-4B37-95F9-BE2CD738413B}" type="pres">
      <dgm:prSet presAssocID="{84E7B7DB-DD15-4AAA-BBB8-3A424A5C5B0D}" presName="rootConnector" presStyleLbl="node2" presStyleIdx="3" presStyleCnt="5"/>
      <dgm:spPr/>
    </dgm:pt>
    <dgm:pt modelId="{4B999AF7-9039-484A-82B8-3A2D04615E46}" type="pres">
      <dgm:prSet presAssocID="{84E7B7DB-DD15-4AAA-BBB8-3A424A5C5B0D}" presName="hierChild4" presStyleCnt="0"/>
      <dgm:spPr/>
    </dgm:pt>
    <dgm:pt modelId="{7A782705-77E4-4946-B799-724C9A3DAFE2}" type="pres">
      <dgm:prSet presAssocID="{22EEB0F4-FCF1-41A9-87E3-60D7B26E4368}" presName="Name37" presStyleLbl="parChTrans1D3" presStyleIdx="9" presStyleCnt="15"/>
      <dgm:spPr/>
    </dgm:pt>
    <dgm:pt modelId="{8ABED642-D0A3-4F57-BC48-DCFB8846888E}" type="pres">
      <dgm:prSet presAssocID="{57884A44-D5EC-4649-9657-D51C77DB06A8}" presName="hierRoot2" presStyleCnt="0">
        <dgm:presLayoutVars>
          <dgm:hierBranch val="init"/>
        </dgm:presLayoutVars>
      </dgm:prSet>
      <dgm:spPr/>
    </dgm:pt>
    <dgm:pt modelId="{932E53F0-B956-48A9-AFEC-1D130F6F9473}" type="pres">
      <dgm:prSet presAssocID="{57884A44-D5EC-4649-9657-D51C77DB06A8}" presName="rootComposite" presStyleCnt="0"/>
      <dgm:spPr/>
    </dgm:pt>
    <dgm:pt modelId="{7CD71FA4-BC7C-425A-B9D2-232C54E979E1}" type="pres">
      <dgm:prSet presAssocID="{57884A44-D5EC-4649-9657-D51C77DB06A8}" presName="rootText" presStyleLbl="node3" presStyleIdx="9" presStyleCnt="15">
        <dgm:presLayoutVars>
          <dgm:chPref val="3"/>
        </dgm:presLayoutVars>
      </dgm:prSet>
      <dgm:spPr/>
    </dgm:pt>
    <dgm:pt modelId="{4B8AA9B9-81BE-483E-9832-98237DDE489E}" type="pres">
      <dgm:prSet presAssocID="{57884A44-D5EC-4649-9657-D51C77DB06A8}" presName="rootConnector" presStyleLbl="node3" presStyleIdx="9" presStyleCnt="15"/>
      <dgm:spPr/>
    </dgm:pt>
    <dgm:pt modelId="{A670990C-248D-4DA9-A0C1-F5948FC8B815}" type="pres">
      <dgm:prSet presAssocID="{57884A44-D5EC-4649-9657-D51C77DB06A8}" presName="hierChild4" presStyleCnt="0"/>
      <dgm:spPr/>
    </dgm:pt>
    <dgm:pt modelId="{825040EC-D8E7-46D8-A368-2D6126896188}" type="pres">
      <dgm:prSet presAssocID="{57884A44-D5EC-4649-9657-D51C77DB06A8}" presName="hierChild5" presStyleCnt="0"/>
      <dgm:spPr/>
    </dgm:pt>
    <dgm:pt modelId="{924AB9C5-48ED-4CB7-B92D-91A40AD89EF1}" type="pres">
      <dgm:prSet presAssocID="{DB48BEB8-3100-414B-8857-094E823F96E3}" presName="Name37" presStyleLbl="parChTrans1D3" presStyleIdx="10" presStyleCnt="15"/>
      <dgm:spPr/>
    </dgm:pt>
    <dgm:pt modelId="{13F054AF-C1C3-4515-BF56-7B47D26323D3}" type="pres">
      <dgm:prSet presAssocID="{C6C1CFCF-FE6E-4490-A29E-E64A4FA6E1CE}" presName="hierRoot2" presStyleCnt="0">
        <dgm:presLayoutVars>
          <dgm:hierBranch val="init"/>
        </dgm:presLayoutVars>
      </dgm:prSet>
      <dgm:spPr/>
    </dgm:pt>
    <dgm:pt modelId="{3915F299-7C29-4CBA-9871-1A4787162F29}" type="pres">
      <dgm:prSet presAssocID="{C6C1CFCF-FE6E-4490-A29E-E64A4FA6E1CE}" presName="rootComposite" presStyleCnt="0"/>
      <dgm:spPr/>
    </dgm:pt>
    <dgm:pt modelId="{94AD0514-5538-40B1-8B41-51654A3CD0BD}" type="pres">
      <dgm:prSet presAssocID="{C6C1CFCF-FE6E-4490-A29E-E64A4FA6E1CE}" presName="rootText" presStyleLbl="node3" presStyleIdx="10" presStyleCnt="15">
        <dgm:presLayoutVars>
          <dgm:chPref val="3"/>
        </dgm:presLayoutVars>
      </dgm:prSet>
      <dgm:spPr/>
    </dgm:pt>
    <dgm:pt modelId="{C3B6544C-C69F-477B-B7D1-B809AB6FD460}" type="pres">
      <dgm:prSet presAssocID="{C6C1CFCF-FE6E-4490-A29E-E64A4FA6E1CE}" presName="rootConnector" presStyleLbl="node3" presStyleIdx="10" presStyleCnt="15"/>
      <dgm:spPr/>
    </dgm:pt>
    <dgm:pt modelId="{75816AB1-8992-4C94-9569-AAFBB8D3A779}" type="pres">
      <dgm:prSet presAssocID="{C6C1CFCF-FE6E-4490-A29E-E64A4FA6E1CE}" presName="hierChild4" presStyleCnt="0"/>
      <dgm:spPr/>
    </dgm:pt>
    <dgm:pt modelId="{69533E50-0390-492F-A3FE-AC2957476820}" type="pres">
      <dgm:prSet presAssocID="{C6C1CFCF-FE6E-4490-A29E-E64A4FA6E1CE}" presName="hierChild5" presStyleCnt="0"/>
      <dgm:spPr/>
    </dgm:pt>
    <dgm:pt modelId="{D5AA4CFC-9469-43CD-AD31-8A10B8C6D5FD}" type="pres">
      <dgm:prSet presAssocID="{D7CAF11F-F1B6-4B95-BD73-6A6A755A2834}" presName="Name37" presStyleLbl="parChTrans1D3" presStyleIdx="11" presStyleCnt="15"/>
      <dgm:spPr/>
    </dgm:pt>
    <dgm:pt modelId="{9751E564-BCDA-4EBA-A695-EEB118B85F1E}" type="pres">
      <dgm:prSet presAssocID="{06DC39B6-CCB4-4A8B-A06D-88FA15E2BA4B}" presName="hierRoot2" presStyleCnt="0">
        <dgm:presLayoutVars>
          <dgm:hierBranch val="init"/>
        </dgm:presLayoutVars>
      </dgm:prSet>
      <dgm:spPr/>
    </dgm:pt>
    <dgm:pt modelId="{458861B3-DFC7-4E71-9A5B-949375066F1D}" type="pres">
      <dgm:prSet presAssocID="{06DC39B6-CCB4-4A8B-A06D-88FA15E2BA4B}" presName="rootComposite" presStyleCnt="0"/>
      <dgm:spPr/>
    </dgm:pt>
    <dgm:pt modelId="{AAC9ED44-A2D6-49F4-B911-957D1C407E2B}" type="pres">
      <dgm:prSet presAssocID="{06DC39B6-CCB4-4A8B-A06D-88FA15E2BA4B}" presName="rootText" presStyleLbl="node3" presStyleIdx="11" presStyleCnt="15">
        <dgm:presLayoutVars>
          <dgm:chPref val="3"/>
        </dgm:presLayoutVars>
      </dgm:prSet>
      <dgm:spPr/>
    </dgm:pt>
    <dgm:pt modelId="{1361D77A-C7CC-4CE9-8AB3-BA5133DB00E1}" type="pres">
      <dgm:prSet presAssocID="{06DC39B6-CCB4-4A8B-A06D-88FA15E2BA4B}" presName="rootConnector" presStyleLbl="node3" presStyleIdx="11" presStyleCnt="15"/>
      <dgm:spPr/>
    </dgm:pt>
    <dgm:pt modelId="{E07EC7FC-AB02-4588-9899-FE1245BBB37A}" type="pres">
      <dgm:prSet presAssocID="{06DC39B6-CCB4-4A8B-A06D-88FA15E2BA4B}" presName="hierChild4" presStyleCnt="0"/>
      <dgm:spPr/>
    </dgm:pt>
    <dgm:pt modelId="{59A08D50-BA72-4C0C-BBA1-A825175A226C}" type="pres">
      <dgm:prSet presAssocID="{06DC39B6-CCB4-4A8B-A06D-88FA15E2BA4B}" presName="hierChild5" presStyleCnt="0"/>
      <dgm:spPr/>
    </dgm:pt>
    <dgm:pt modelId="{8CE6F42D-0E8E-49AB-BA7B-FB11F29DE126}" type="pres">
      <dgm:prSet presAssocID="{84E7B7DB-DD15-4AAA-BBB8-3A424A5C5B0D}" presName="hierChild5" presStyleCnt="0"/>
      <dgm:spPr/>
    </dgm:pt>
    <dgm:pt modelId="{1C3B8CC7-291D-4538-B43A-B920D6F8851C}" type="pres">
      <dgm:prSet presAssocID="{42727081-8C92-4BF7-A349-8281189398BD}" presName="Name37" presStyleLbl="parChTrans1D2" presStyleIdx="4" presStyleCnt="5"/>
      <dgm:spPr/>
    </dgm:pt>
    <dgm:pt modelId="{F1584164-C830-4EDE-9817-B7F5FAF38314}" type="pres">
      <dgm:prSet presAssocID="{CF81B639-24A2-4399-82CF-6CA6E88D742B}" presName="hierRoot2" presStyleCnt="0">
        <dgm:presLayoutVars>
          <dgm:hierBranch val="init"/>
        </dgm:presLayoutVars>
      </dgm:prSet>
      <dgm:spPr/>
    </dgm:pt>
    <dgm:pt modelId="{2F5D4D83-7645-448A-B7A7-19740259B190}" type="pres">
      <dgm:prSet presAssocID="{CF81B639-24A2-4399-82CF-6CA6E88D742B}" presName="rootComposite" presStyleCnt="0"/>
      <dgm:spPr/>
    </dgm:pt>
    <dgm:pt modelId="{53CF6AE4-E832-4B91-8E5A-3DECB5759864}" type="pres">
      <dgm:prSet presAssocID="{CF81B639-24A2-4399-82CF-6CA6E88D742B}" presName="rootText" presStyleLbl="node2" presStyleIdx="4" presStyleCnt="5">
        <dgm:presLayoutVars>
          <dgm:chPref val="3"/>
        </dgm:presLayoutVars>
      </dgm:prSet>
      <dgm:spPr/>
    </dgm:pt>
    <dgm:pt modelId="{367C61EB-7A81-49E9-A4F7-AFABD224EC0B}" type="pres">
      <dgm:prSet presAssocID="{CF81B639-24A2-4399-82CF-6CA6E88D742B}" presName="rootConnector" presStyleLbl="node2" presStyleIdx="4" presStyleCnt="5"/>
      <dgm:spPr/>
    </dgm:pt>
    <dgm:pt modelId="{A5EDFEE2-D6B0-4977-BD51-93D5D533BB8B}" type="pres">
      <dgm:prSet presAssocID="{CF81B639-24A2-4399-82CF-6CA6E88D742B}" presName="hierChild4" presStyleCnt="0"/>
      <dgm:spPr/>
    </dgm:pt>
    <dgm:pt modelId="{DA04DEA1-DC83-46F3-A355-BEFBEFBDAEE9}" type="pres">
      <dgm:prSet presAssocID="{9F9D3D5B-FEA4-4F2E-AAA7-0E74FB2AF505}" presName="Name37" presStyleLbl="parChTrans1D3" presStyleIdx="12" presStyleCnt="15"/>
      <dgm:spPr/>
    </dgm:pt>
    <dgm:pt modelId="{828C198E-9238-4538-800A-67A02F016AD7}" type="pres">
      <dgm:prSet presAssocID="{A60D9B8B-C154-496F-820E-02811692D12A}" presName="hierRoot2" presStyleCnt="0">
        <dgm:presLayoutVars>
          <dgm:hierBranch val="init"/>
        </dgm:presLayoutVars>
      </dgm:prSet>
      <dgm:spPr/>
    </dgm:pt>
    <dgm:pt modelId="{CACAE34A-8FC2-4E29-8966-C201878558FD}" type="pres">
      <dgm:prSet presAssocID="{A60D9B8B-C154-496F-820E-02811692D12A}" presName="rootComposite" presStyleCnt="0"/>
      <dgm:spPr/>
    </dgm:pt>
    <dgm:pt modelId="{7F75A83E-6962-4BF8-915D-092C37D58E2C}" type="pres">
      <dgm:prSet presAssocID="{A60D9B8B-C154-496F-820E-02811692D12A}" presName="rootText" presStyleLbl="node3" presStyleIdx="12" presStyleCnt="15">
        <dgm:presLayoutVars>
          <dgm:chPref val="3"/>
        </dgm:presLayoutVars>
      </dgm:prSet>
      <dgm:spPr/>
    </dgm:pt>
    <dgm:pt modelId="{8C272F9C-7798-4A94-91CD-EDBDE704F91E}" type="pres">
      <dgm:prSet presAssocID="{A60D9B8B-C154-496F-820E-02811692D12A}" presName="rootConnector" presStyleLbl="node3" presStyleIdx="12" presStyleCnt="15"/>
      <dgm:spPr/>
    </dgm:pt>
    <dgm:pt modelId="{2E009B6F-1EF7-46B4-B62E-485E4266E399}" type="pres">
      <dgm:prSet presAssocID="{A60D9B8B-C154-496F-820E-02811692D12A}" presName="hierChild4" presStyleCnt="0"/>
      <dgm:spPr/>
    </dgm:pt>
    <dgm:pt modelId="{FD2255B0-D7D4-4782-A5EC-4732B3B5F330}" type="pres">
      <dgm:prSet presAssocID="{A60D9B8B-C154-496F-820E-02811692D12A}" presName="hierChild5" presStyleCnt="0"/>
      <dgm:spPr/>
    </dgm:pt>
    <dgm:pt modelId="{264186F8-B392-485E-96E0-5FD53DE15F9C}" type="pres">
      <dgm:prSet presAssocID="{069EC66A-5E72-4FB5-87B0-A5DA5D174147}" presName="Name37" presStyleLbl="parChTrans1D3" presStyleIdx="13" presStyleCnt="15"/>
      <dgm:spPr/>
    </dgm:pt>
    <dgm:pt modelId="{9F81B8CF-8B87-4414-AF2E-919A0B120253}" type="pres">
      <dgm:prSet presAssocID="{21AC22A9-DA0B-4A01-B952-622B575EF7FE}" presName="hierRoot2" presStyleCnt="0">
        <dgm:presLayoutVars>
          <dgm:hierBranch val="init"/>
        </dgm:presLayoutVars>
      </dgm:prSet>
      <dgm:spPr/>
    </dgm:pt>
    <dgm:pt modelId="{FDD1A2A5-55D7-4D3E-9C68-68CAA959612A}" type="pres">
      <dgm:prSet presAssocID="{21AC22A9-DA0B-4A01-B952-622B575EF7FE}" presName="rootComposite" presStyleCnt="0"/>
      <dgm:spPr/>
    </dgm:pt>
    <dgm:pt modelId="{0092DB24-DC84-440B-89EF-1FA2867CDCBF}" type="pres">
      <dgm:prSet presAssocID="{21AC22A9-DA0B-4A01-B952-622B575EF7FE}" presName="rootText" presStyleLbl="node3" presStyleIdx="13" presStyleCnt="15">
        <dgm:presLayoutVars>
          <dgm:chPref val="3"/>
        </dgm:presLayoutVars>
      </dgm:prSet>
      <dgm:spPr/>
    </dgm:pt>
    <dgm:pt modelId="{5C8E5803-ABC7-4F92-AE26-A09428C560E2}" type="pres">
      <dgm:prSet presAssocID="{21AC22A9-DA0B-4A01-B952-622B575EF7FE}" presName="rootConnector" presStyleLbl="node3" presStyleIdx="13" presStyleCnt="15"/>
      <dgm:spPr/>
    </dgm:pt>
    <dgm:pt modelId="{0862A692-949B-493F-A81A-2123BDCE3536}" type="pres">
      <dgm:prSet presAssocID="{21AC22A9-DA0B-4A01-B952-622B575EF7FE}" presName="hierChild4" presStyleCnt="0"/>
      <dgm:spPr/>
    </dgm:pt>
    <dgm:pt modelId="{062070E5-8C48-42DB-B4D0-25A9D4457A71}" type="pres">
      <dgm:prSet presAssocID="{21AC22A9-DA0B-4A01-B952-622B575EF7FE}" presName="hierChild5" presStyleCnt="0"/>
      <dgm:spPr/>
    </dgm:pt>
    <dgm:pt modelId="{04B1A2FD-BC4C-44B2-BE04-9C028E1034A9}" type="pres">
      <dgm:prSet presAssocID="{F66A64D1-28B4-41D0-87C9-90DD3C24A155}" presName="Name37" presStyleLbl="parChTrans1D3" presStyleIdx="14" presStyleCnt="15"/>
      <dgm:spPr/>
    </dgm:pt>
    <dgm:pt modelId="{8DF9C1D5-4C1B-40A4-A401-6AFA31E63976}" type="pres">
      <dgm:prSet presAssocID="{14127D8D-D3F4-4E0C-9AA1-6C284DE6ADA5}" presName="hierRoot2" presStyleCnt="0">
        <dgm:presLayoutVars>
          <dgm:hierBranch val="init"/>
        </dgm:presLayoutVars>
      </dgm:prSet>
      <dgm:spPr/>
    </dgm:pt>
    <dgm:pt modelId="{46E5D615-34EA-4DAC-A7D2-7F8268917FFA}" type="pres">
      <dgm:prSet presAssocID="{14127D8D-D3F4-4E0C-9AA1-6C284DE6ADA5}" presName="rootComposite" presStyleCnt="0"/>
      <dgm:spPr/>
    </dgm:pt>
    <dgm:pt modelId="{BC906C6C-41EA-4357-A4D8-369948CB8609}" type="pres">
      <dgm:prSet presAssocID="{14127D8D-D3F4-4E0C-9AA1-6C284DE6ADA5}" presName="rootText" presStyleLbl="node3" presStyleIdx="14" presStyleCnt="15">
        <dgm:presLayoutVars>
          <dgm:chPref val="3"/>
        </dgm:presLayoutVars>
      </dgm:prSet>
      <dgm:spPr/>
    </dgm:pt>
    <dgm:pt modelId="{64E115A2-6B5F-4374-B6A4-E85D71BC3230}" type="pres">
      <dgm:prSet presAssocID="{14127D8D-D3F4-4E0C-9AA1-6C284DE6ADA5}" presName="rootConnector" presStyleLbl="node3" presStyleIdx="14" presStyleCnt="15"/>
      <dgm:spPr/>
    </dgm:pt>
    <dgm:pt modelId="{5144E066-34CC-4B68-A26B-1C739E6A6154}" type="pres">
      <dgm:prSet presAssocID="{14127D8D-D3F4-4E0C-9AA1-6C284DE6ADA5}" presName="hierChild4" presStyleCnt="0"/>
      <dgm:spPr/>
    </dgm:pt>
    <dgm:pt modelId="{079FEA0B-61F7-4DE9-865F-F0D4FF1A6C70}" type="pres">
      <dgm:prSet presAssocID="{14127D8D-D3F4-4E0C-9AA1-6C284DE6ADA5}" presName="hierChild5" presStyleCnt="0"/>
      <dgm:spPr/>
    </dgm:pt>
    <dgm:pt modelId="{96DF0FF7-5033-4F6A-B406-3D63400659F7}" type="pres">
      <dgm:prSet presAssocID="{CF81B639-24A2-4399-82CF-6CA6E88D742B}" presName="hierChild5" presStyleCnt="0"/>
      <dgm:spPr/>
    </dgm:pt>
    <dgm:pt modelId="{B71F2D28-CB39-4D12-8478-7F6EC034E837}" type="pres">
      <dgm:prSet presAssocID="{C7D34851-9EBD-4A70-9D58-C54DC534D758}" presName="hierChild3" presStyleCnt="0"/>
      <dgm:spPr/>
    </dgm:pt>
  </dgm:ptLst>
  <dgm:cxnLst>
    <dgm:cxn modelId="{DCF76D00-CC4E-4DC2-B2EA-1D535CDEE9E9}" srcId="{CF81B639-24A2-4399-82CF-6CA6E88D742B}" destId="{14127D8D-D3F4-4E0C-9AA1-6C284DE6ADA5}" srcOrd="2" destOrd="0" parTransId="{F66A64D1-28B4-41D0-87C9-90DD3C24A155}" sibTransId="{0F78C694-EE9C-49A0-9E19-137FC4187482}"/>
    <dgm:cxn modelId="{E7EE1901-A603-41DA-BE94-3F623AFE3C72}" type="presOf" srcId="{09AA76CF-81B5-4DEC-B938-44FE59854071}" destId="{0929232F-4133-43A7-90A2-A9C7AD4C3357}" srcOrd="0" destOrd="0" presId="urn:microsoft.com/office/officeart/2005/8/layout/orgChart1"/>
    <dgm:cxn modelId="{16070202-196F-4423-AE79-0BD2B071DFAC}" srcId="{CF81B639-24A2-4399-82CF-6CA6E88D742B}" destId="{21AC22A9-DA0B-4A01-B952-622B575EF7FE}" srcOrd="1" destOrd="0" parTransId="{069EC66A-5E72-4FB5-87B0-A5DA5D174147}" sibTransId="{2C323F1B-12B5-42EB-BDE3-561EC6689DA3}"/>
    <dgm:cxn modelId="{8CC8FE04-C797-40A5-99F0-C9051E8E13D5}" type="presOf" srcId="{CF46DCCF-BBA9-416C-99D0-E07F3B03D3F0}" destId="{8DDDDF40-F186-4E35-BBB7-8A1F0E842872}" srcOrd="0" destOrd="0" presId="urn:microsoft.com/office/officeart/2005/8/layout/orgChart1"/>
    <dgm:cxn modelId="{A9846F09-1DAF-4250-97E0-5B6513531EEF}" type="presOf" srcId="{BF79D012-FE80-4525-82C9-5978023171A6}" destId="{D1959774-7F43-44C7-B673-AA3E544BD21F}" srcOrd="0" destOrd="0" presId="urn:microsoft.com/office/officeart/2005/8/layout/orgChart1"/>
    <dgm:cxn modelId="{01726C0A-0D35-49C9-A696-0F138F25810C}" type="presOf" srcId="{069EC66A-5E72-4FB5-87B0-A5DA5D174147}" destId="{264186F8-B392-485E-96E0-5FD53DE15F9C}" srcOrd="0" destOrd="0" presId="urn:microsoft.com/office/officeart/2005/8/layout/orgChart1"/>
    <dgm:cxn modelId="{FF7C330F-4C47-4276-A795-0B2184A117D6}" type="presOf" srcId="{08E2C32F-3FF7-40AA-9695-691DBD3FBD3A}" destId="{F3555D12-CDD0-4509-A781-686DFD8D3352}" srcOrd="0" destOrd="0" presId="urn:microsoft.com/office/officeart/2005/8/layout/orgChart1"/>
    <dgm:cxn modelId="{63378710-B979-4BBE-9379-03E6ACB5F572}" type="presOf" srcId="{84E7B7DB-DD15-4AAA-BBB8-3A424A5C5B0D}" destId="{7D42C018-3F17-458D-B5A3-3896940582D4}" srcOrd="0" destOrd="0" presId="urn:microsoft.com/office/officeart/2005/8/layout/orgChart1"/>
    <dgm:cxn modelId="{0C3DF510-053D-4643-BB76-3155FEF38F37}" srcId="{34EFF81E-751C-424F-8DA7-C08EF556BAB9}" destId="{2EFBE2C4-B976-428D-A3FE-E6993BF2A44A}" srcOrd="2" destOrd="0" parTransId="{EC7BB202-ACD8-4802-AEA8-9E308F60F589}" sibTransId="{8857349A-3A8A-4C65-A22A-B1178BFB0CB3}"/>
    <dgm:cxn modelId="{C6D40F12-E8CB-433F-8536-4BC2893CDB33}" type="presOf" srcId="{F66A64D1-28B4-41D0-87C9-90DD3C24A155}" destId="{04B1A2FD-BC4C-44B2-BE04-9C028E1034A9}" srcOrd="0" destOrd="0" presId="urn:microsoft.com/office/officeart/2005/8/layout/orgChart1"/>
    <dgm:cxn modelId="{89965513-E89E-42EC-B43F-116F31060D81}" srcId="{C7D34851-9EBD-4A70-9D58-C54DC534D758}" destId="{CF81B639-24A2-4399-82CF-6CA6E88D742B}" srcOrd="4" destOrd="0" parTransId="{42727081-8C92-4BF7-A349-8281189398BD}" sibTransId="{E6007DCB-B05A-4739-9F33-4A48D34B6F82}"/>
    <dgm:cxn modelId="{19166916-45C7-4B7A-9441-14F28ED8102B}" type="presOf" srcId="{2134443F-DA4D-4D00-831B-03E19EEE1786}" destId="{3270B847-B0B0-4DD8-969F-24597D9D9425}" srcOrd="0" destOrd="0" presId="urn:microsoft.com/office/officeart/2005/8/layout/orgChart1"/>
    <dgm:cxn modelId="{6D37B019-E79E-4BC8-ADEC-3202DAF4DB5F}" type="presOf" srcId="{7309E0A5-EF36-4A39-9D4A-C33B467F5970}" destId="{7410E9CA-0E1C-4602-8554-542A3FD4B498}" srcOrd="0" destOrd="0" presId="urn:microsoft.com/office/officeart/2005/8/layout/orgChart1"/>
    <dgm:cxn modelId="{072F1B1D-A947-49FF-B705-E6751B337288}" type="presOf" srcId="{87418E5B-D572-471D-9D6D-2E2B32E05E69}" destId="{5A6D367E-F3D5-45D4-BFDD-064C33CAA638}" srcOrd="0" destOrd="0" presId="urn:microsoft.com/office/officeart/2005/8/layout/orgChart1"/>
    <dgm:cxn modelId="{5F74A922-0D96-4013-939E-1A43EE0BE9EB}" type="presOf" srcId="{D7CAF11F-F1B6-4B95-BD73-6A6A755A2834}" destId="{D5AA4CFC-9469-43CD-AD31-8A10B8C6D5FD}" srcOrd="0" destOrd="0" presId="urn:microsoft.com/office/officeart/2005/8/layout/orgChart1"/>
    <dgm:cxn modelId="{2F2B3A2C-3AAD-4269-B05B-2A43BFF3F8CD}" type="presOf" srcId="{16B8EC80-A676-49B5-841B-89D8B51106ED}" destId="{79623F3E-68B9-45AA-A4F2-A4F9E311E28C}" srcOrd="0" destOrd="0" presId="urn:microsoft.com/office/officeart/2005/8/layout/orgChart1"/>
    <dgm:cxn modelId="{F0C8CD2C-B401-4D5B-B099-29A1E3CEBFE4}" type="presOf" srcId="{58E0248E-97A8-470C-AE79-9CB5A63DE978}" destId="{8323D9ED-44FC-403D-8133-4D6F4E37ED24}" srcOrd="1" destOrd="0" presId="urn:microsoft.com/office/officeart/2005/8/layout/orgChart1"/>
    <dgm:cxn modelId="{49E49C2F-8B21-455D-9AEF-92B0EF4D6869}" type="presOf" srcId="{CF81B639-24A2-4399-82CF-6CA6E88D742B}" destId="{367C61EB-7A81-49E9-A4F7-AFABD224EC0B}" srcOrd="1" destOrd="0" presId="urn:microsoft.com/office/officeart/2005/8/layout/orgChart1"/>
    <dgm:cxn modelId="{5CDB2A30-6352-4B6F-A49C-BA788FB0E563}" type="presOf" srcId="{2F7957D7-53CF-4FFF-88FC-136D16B9EB0F}" destId="{822F9653-7399-49DC-A529-5F12F776665F}" srcOrd="1" destOrd="0" presId="urn:microsoft.com/office/officeart/2005/8/layout/orgChart1"/>
    <dgm:cxn modelId="{3303A430-9CF0-4FF8-B6D9-5EE48AEA29AF}" type="presOf" srcId="{9F9D3D5B-FEA4-4F2E-AAA7-0E74FB2AF505}" destId="{DA04DEA1-DC83-46F3-A355-BEFBEFBDAEE9}" srcOrd="0" destOrd="0" presId="urn:microsoft.com/office/officeart/2005/8/layout/orgChart1"/>
    <dgm:cxn modelId="{F4A84C31-DED4-49CC-8839-614B992D313A}" srcId="{CF81B639-24A2-4399-82CF-6CA6E88D742B}" destId="{A60D9B8B-C154-496F-820E-02811692D12A}" srcOrd="0" destOrd="0" parTransId="{9F9D3D5B-FEA4-4F2E-AAA7-0E74FB2AF505}" sibTransId="{91F701FA-2657-4AB9-88F8-254525A0500B}"/>
    <dgm:cxn modelId="{4E4D5C33-A88F-4216-A143-EF574F254443}" type="presOf" srcId="{09AA76CF-81B5-4DEC-B938-44FE59854071}" destId="{1BA67D75-7EA4-48A5-8FA2-4C579422C1FE}" srcOrd="1" destOrd="0" presId="urn:microsoft.com/office/officeart/2005/8/layout/orgChart1"/>
    <dgm:cxn modelId="{E2170E36-5A23-49E0-8635-EA5472ABDF01}" srcId="{2F7957D7-53CF-4FFF-88FC-136D16B9EB0F}" destId="{09AA76CF-81B5-4DEC-B938-44FE59854071}" srcOrd="0" destOrd="0" parTransId="{2134443F-DA4D-4D00-831B-03E19EEE1786}" sibTransId="{4E7C6A08-89B9-4365-95D7-D599D976DD32}"/>
    <dgm:cxn modelId="{3AA4E836-CE64-4D4F-BC73-7D649A9A8D95}" type="presOf" srcId="{42727081-8C92-4BF7-A349-8281189398BD}" destId="{1C3B8CC7-291D-4538-B43A-B920D6F8851C}" srcOrd="0" destOrd="0" presId="urn:microsoft.com/office/officeart/2005/8/layout/orgChart1"/>
    <dgm:cxn modelId="{4E827A3C-7251-4C7A-9CAD-7C736A15B6FF}" type="presOf" srcId="{C7D34851-9EBD-4A70-9D58-C54DC534D758}" destId="{35940D2F-77B2-49DA-96EB-572B01375FFA}" srcOrd="1" destOrd="0" presId="urn:microsoft.com/office/officeart/2005/8/layout/orgChart1"/>
    <dgm:cxn modelId="{6298713E-B5A3-45D2-B90A-F10D7B8D6D3B}" type="presOf" srcId="{EC7BB202-ACD8-4802-AEA8-9E308F60F589}" destId="{F2C7C13C-17D3-465C-9708-8BAB6FD59627}" srcOrd="0" destOrd="0" presId="urn:microsoft.com/office/officeart/2005/8/layout/orgChart1"/>
    <dgm:cxn modelId="{F89D0560-8561-41AD-A909-B0764E86640D}" srcId="{84E7B7DB-DD15-4AAA-BBB8-3A424A5C5B0D}" destId="{C6C1CFCF-FE6E-4490-A29E-E64A4FA6E1CE}" srcOrd="1" destOrd="0" parTransId="{DB48BEB8-3100-414B-8857-094E823F96E3}" sibTransId="{3E64C392-AC00-490B-BEBD-9A93C6CAF8AA}"/>
    <dgm:cxn modelId="{E5F83261-809A-4D6C-B155-1C92148666DA}" type="presOf" srcId="{08E2C32F-3FF7-40AA-9695-691DBD3FBD3A}" destId="{29EBC559-623F-437A-B0C9-2D188FEC9C31}" srcOrd="1" destOrd="0" presId="urn:microsoft.com/office/officeart/2005/8/layout/orgChart1"/>
    <dgm:cxn modelId="{3664A763-F58B-493A-AD47-E1EB3630E871}" type="presOf" srcId="{8895346B-CE3A-468B-A031-47209B17BD77}" destId="{4028A69C-5373-4A6B-A89D-6206E8EAB0EC}" srcOrd="0" destOrd="0" presId="urn:microsoft.com/office/officeart/2005/8/layout/orgChart1"/>
    <dgm:cxn modelId="{26B54665-2A35-4781-8752-68431DB9546D}" type="presOf" srcId="{2F7957D7-53CF-4FFF-88FC-136D16B9EB0F}" destId="{B3635168-F92D-4D65-AD7E-45A97585B017}" srcOrd="0" destOrd="0" presId="urn:microsoft.com/office/officeart/2005/8/layout/orgChart1"/>
    <dgm:cxn modelId="{43AE0146-459E-49CB-96F4-54B812A653E2}" type="presOf" srcId="{DB48BEB8-3100-414B-8857-094E823F96E3}" destId="{924AB9C5-48ED-4CB7-B92D-91A40AD89EF1}" srcOrd="0" destOrd="0" presId="urn:microsoft.com/office/officeart/2005/8/layout/orgChart1"/>
    <dgm:cxn modelId="{3DEDBE67-A2ED-42A3-B33F-6082E2B02D1B}" type="presOf" srcId="{57884A44-D5EC-4649-9657-D51C77DB06A8}" destId="{4B8AA9B9-81BE-483E-9832-98237DDE489E}" srcOrd="1" destOrd="0" presId="urn:microsoft.com/office/officeart/2005/8/layout/orgChart1"/>
    <dgm:cxn modelId="{321E3768-D23D-4C37-A47E-516F12FA8D0E}" type="presOf" srcId="{A60D9B8B-C154-496F-820E-02811692D12A}" destId="{7F75A83E-6962-4BF8-915D-092C37D58E2C}" srcOrd="0" destOrd="0" presId="urn:microsoft.com/office/officeart/2005/8/layout/orgChart1"/>
    <dgm:cxn modelId="{DAB88D68-379C-4070-A2A0-30F0648BDBA8}" srcId="{A4DA089E-C955-4D0B-A243-D696F7B63C7F}" destId="{87418E5B-D572-471D-9D6D-2E2B32E05E69}" srcOrd="1" destOrd="0" parTransId="{CF46DCCF-BBA9-416C-99D0-E07F3B03D3F0}" sibTransId="{FA314AD1-8908-4DD3-99E0-82739519D350}"/>
    <dgm:cxn modelId="{9A3B6F6A-C7AB-4E51-A605-858B6969293A}" type="presOf" srcId="{A60D9B8B-C154-496F-820E-02811692D12A}" destId="{8C272F9C-7798-4A94-91CD-EDBDE704F91E}" srcOrd="1" destOrd="0" presId="urn:microsoft.com/office/officeart/2005/8/layout/orgChart1"/>
    <dgm:cxn modelId="{DF3A246B-75C9-4EB5-A3E1-8EE06765C629}" type="presOf" srcId="{E9D2D330-0DBD-4BE3-945F-93C98CE527AB}" destId="{EB5286CA-EEAC-4C8D-A9A5-D6B41999FA8B}" srcOrd="0" destOrd="0" presId="urn:microsoft.com/office/officeart/2005/8/layout/orgChart1"/>
    <dgm:cxn modelId="{ED83034C-90C9-4503-803F-F33C0C7F8C58}" type="presOf" srcId="{C6C1CFCF-FE6E-4490-A29E-E64A4FA6E1CE}" destId="{94AD0514-5538-40B1-8B41-51654A3CD0BD}" srcOrd="0" destOrd="0" presId="urn:microsoft.com/office/officeart/2005/8/layout/orgChart1"/>
    <dgm:cxn modelId="{9D75056D-A8E0-41F7-BF73-FE97195B04C8}" srcId="{C7D34851-9EBD-4A70-9D58-C54DC534D758}" destId="{34EFF81E-751C-424F-8DA7-C08EF556BAB9}" srcOrd="2" destOrd="0" parTransId="{FFF7849D-D212-4CEA-BDE6-11A7CE473741}" sibTransId="{C1250A36-0628-4337-97A6-9D5104201296}"/>
    <dgm:cxn modelId="{C2A33E4E-041D-4DC1-9C1C-6E7A34D91301}" type="presOf" srcId="{87418E5B-D572-471D-9D6D-2E2B32E05E69}" destId="{01CAAAE3-6B27-4846-BB51-83692A5FC8CF}" srcOrd="1" destOrd="0" presId="urn:microsoft.com/office/officeart/2005/8/layout/orgChart1"/>
    <dgm:cxn modelId="{1A4B1F50-0B22-469C-ABA8-8BC068660DC8}" srcId="{84E7B7DB-DD15-4AAA-BBB8-3A424A5C5B0D}" destId="{06DC39B6-CCB4-4A8B-A06D-88FA15E2BA4B}" srcOrd="2" destOrd="0" parTransId="{D7CAF11F-F1B6-4B95-BD73-6A6A755A2834}" sibTransId="{BBE299D1-4FEA-4BD7-A131-8748AB782354}"/>
    <dgm:cxn modelId="{305CB155-849E-42BE-BF15-57C6E53EBFE0}" type="presOf" srcId="{84E7B7DB-DD15-4AAA-BBB8-3A424A5C5B0D}" destId="{B414AC3F-0C52-4B37-95F9-BE2CD738413B}" srcOrd="1" destOrd="0" presId="urn:microsoft.com/office/officeart/2005/8/layout/orgChart1"/>
    <dgm:cxn modelId="{A3146676-2C5E-4748-A564-D974D955E4E7}" srcId="{2F7957D7-53CF-4FFF-88FC-136D16B9EB0F}" destId="{FDA354CC-4D6D-4D05-90BB-8CB5AB7A97D5}" srcOrd="1" destOrd="0" parTransId="{6C455CAE-8DA5-4EFD-862D-957DB7CF9389}" sibTransId="{0B047EC2-AE9C-4B9C-A863-420C7B0CBC2A}"/>
    <dgm:cxn modelId="{A2376B76-A43E-429E-94FE-A31AD989F684}" type="presOf" srcId="{22EEB0F4-FCF1-41A9-87E3-60D7B26E4368}" destId="{7A782705-77E4-4946-B799-724C9A3DAFE2}" srcOrd="0" destOrd="0" presId="urn:microsoft.com/office/officeart/2005/8/layout/orgChart1"/>
    <dgm:cxn modelId="{B9AB6577-B736-4F92-A9E6-331D132E8C1C}" type="presOf" srcId="{C6C1CFCF-FE6E-4490-A29E-E64A4FA6E1CE}" destId="{C3B6544C-C69F-477B-B7D1-B809AB6FD460}" srcOrd="1" destOrd="0" presId="urn:microsoft.com/office/officeart/2005/8/layout/orgChart1"/>
    <dgm:cxn modelId="{F531AE77-C238-4FFC-A510-8C96DD9EA968}" type="presOf" srcId="{34EFF81E-751C-424F-8DA7-C08EF556BAB9}" destId="{C4D5A49E-98E6-46B7-9E64-3D13B6EFE2A2}" srcOrd="1" destOrd="0" presId="urn:microsoft.com/office/officeart/2005/8/layout/orgChart1"/>
    <dgm:cxn modelId="{34D6067B-AECD-47AE-AC65-7BA694360CA6}" srcId="{34EFF81E-751C-424F-8DA7-C08EF556BAB9}" destId="{08E2C32F-3FF7-40AA-9695-691DBD3FBD3A}" srcOrd="0" destOrd="0" parTransId="{8895346B-CE3A-468B-A031-47209B17BD77}" sibTransId="{03F3E9B7-E09D-4B2F-9AE7-781755C1F39F}"/>
    <dgm:cxn modelId="{3E08627C-4412-45ED-87A1-F3738E1A5CBB}" type="presOf" srcId="{58E0248E-97A8-470C-AE79-9CB5A63DE978}" destId="{F37E6922-B18E-4AFA-B60C-9944B9EE9BB1}" srcOrd="0" destOrd="0" presId="urn:microsoft.com/office/officeart/2005/8/layout/orgChart1"/>
    <dgm:cxn modelId="{23808A7D-917C-4277-AD58-F71E17644999}" type="presOf" srcId="{FFF7849D-D212-4CEA-BDE6-11A7CE473741}" destId="{0AD94D2D-BEC9-47A4-97E8-D1E6329394D7}" srcOrd="0" destOrd="0" presId="urn:microsoft.com/office/officeart/2005/8/layout/orgChart1"/>
    <dgm:cxn modelId="{7FA4657E-1F64-4873-BA1F-C96D3BC52088}" type="presOf" srcId="{7309E0A5-EF36-4A39-9D4A-C33B467F5970}" destId="{C1B40D3B-B866-4B9B-8025-318FE7EE2408}" srcOrd="1" destOrd="0" presId="urn:microsoft.com/office/officeart/2005/8/layout/orgChart1"/>
    <dgm:cxn modelId="{2ECE9B7E-9368-4715-9D62-0973F085F9AD}" type="presOf" srcId="{C7D34851-9EBD-4A70-9D58-C54DC534D758}" destId="{94339402-D2D6-4C86-A29B-1FABB8987876}" srcOrd="0" destOrd="0" presId="urn:microsoft.com/office/officeart/2005/8/layout/orgChart1"/>
    <dgm:cxn modelId="{597F5081-11EB-4AAE-8478-8995D36C126C}" type="presOf" srcId="{14127D8D-D3F4-4E0C-9AA1-6C284DE6ADA5}" destId="{BC906C6C-41EA-4357-A4D8-369948CB8609}" srcOrd="0" destOrd="0" presId="urn:microsoft.com/office/officeart/2005/8/layout/orgChart1"/>
    <dgm:cxn modelId="{B4A1F183-2D9A-4AFC-AA14-F35C60E528E4}" srcId="{34EFF81E-751C-424F-8DA7-C08EF556BAB9}" destId="{58E0248E-97A8-470C-AE79-9CB5A63DE978}" srcOrd="1" destOrd="0" parTransId="{BF79D012-FE80-4525-82C9-5978023171A6}" sibTransId="{9A05E32D-CAD5-4A1E-AD02-BAD0B902FEAE}"/>
    <dgm:cxn modelId="{D99FDA85-C3E3-4E0B-9CE5-81CC81766463}" type="presOf" srcId="{21AC22A9-DA0B-4A01-B952-622B575EF7FE}" destId="{0092DB24-DC84-440B-89EF-1FA2867CDCBF}" srcOrd="0" destOrd="0" presId="urn:microsoft.com/office/officeart/2005/8/layout/orgChart1"/>
    <dgm:cxn modelId="{7C28DC85-0BDB-4B5D-803C-CD917E7DAFCF}" type="presOf" srcId="{14127D8D-D3F4-4E0C-9AA1-6C284DE6ADA5}" destId="{64E115A2-6B5F-4374-B6A4-E85D71BC3230}" srcOrd="1" destOrd="0" presId="urn:microsoft.com/office/officeart/2005/8/layout/orgChart1"/>
    <dgm:cxn modelId="{E6860D86-76D0-46E8-9703-38C9B5425FFC}" type="presOf" srcId="{2EFBE2C4-B976-428D-A3FE-E6993BF2A44A}" destId="{9951DE98-4845-4554-9774-A4F7FEFFE967}" srcOrd="1" destOrd="0" presId="urn:microsoft.com/office/officeart/2005/8/layout/orgChart1"/>
    <dgm:cxn modelId="{5476B989-50CF-4D3F-AD44-5592FDE47C57}" type="presOf" srcId="{2D4603A7-B10F-448B-BC1E-216F617D902B}" destId="{E1EEA9B5-B097-4786-9076-77BD37CD4125}" srcOrd="1" destOrd="0" presId="urn:microsoft.com/office/officeart/2005/8/layout/orgChart1"/>
    <dgm:cxn modelId="{9C272593-AC63-4465-ADE0-35700D08DA26}" type="presOf" srcId="{B3F6C33C-A496-4D1C-8CCD-48007C1D5A9E}" destId="{AA52D853-AFEA-4583-B170-FAF154F7A988}" srcOrd="0" destOrd="0" presId="urn:microsoft.com/office/officeart/2005/8/layout/orgChart1"/>
    <dgm:cxn modelId="{C000479F-5416-416A-8E14-00E86B5A68A8}" type="presOf" srcId="{A4DA089E-C955-4D0B-A243-D696F7B63C7F}" destId="{4EED1EA1-9855-46D9-8A06-A6264EE87C95}" srcOrd="0" destOrd="0" presId="urn:microsoft.com/office/officeart/2005/8/layout/orgChart1"/>
    <dgm:cxn modelId="{0808E9A4-09DD-484E-B108-376E5BF9DC72}" type="presOf" srcId="{06DC39B6-CCB4-4A8B-A06D-88FA15E2BA4B}" destId="{AAC9ED44-A2D6-49F4-B911-957D1C407E2B}" srcOrd="0" destOrd="0" presId="urn:microsoft.com/office/officeart/2005/8/layout/orgChart1"/>
    <dgm:cxn modelId="{B96494A5-C7BB-4E07-8127-DC00DAE61A93}" type="presOf" srcId="{06DC39B6-CCB4-4A8B-A06D-88FA15E2BA4B}" destId="{1361D77A-C7CC-4CE9-8AB3-BA5133DB00E1}" srcOrd="1" destOrd="0" presId="urn:microsoft.com/office/officeart/2005/8/layout/orgChart1"/>
    <dgm:cxn modelId="{033A10A6-13E7-4837-A158-4E06599857E0}" type="presOf" srcId="{A4DA089E-C955-4D0B-A243-D696F7B63C7F}" destId="{FCC9CC73-33EE-45DB-84DA-C6E05BBBC394}" srcOrd="1" destOrd="0" presId="urn:microsoft.com/office/officeart/2005/8/layout/orgChart1"/>
    <dgm:cxn modelId="{5AC644A7-845E-406B-BB29-6085F552C2C2}" type="presOf" srcId="{42257ACE-5EA0-4E16-871E-FFE4B5FDD657}" destId="{29F1CDDC-504A-40E0-850F-EA96202C6B93}" srcOrd="0" destOrd="0" presId="urn:microsoft.com/office/officeart/2005/8/layout/orgChart1"/>
    <dgm:cxn modelId="{66CD1DA9-0698-45C9-9237-6F70E870D0B8}" srcId="{A4DA089E-C955-4D0B-A243-D696F7B63C7F}" destId="{7309E0A5-EF36-4A39-9D4A-C33B467F5970}" srcOrd="2" destOrd="0" parTransId="{59B86005-D24F-4FFC-9D84-B7CDD8353842}" sibTransId="{19E5F45E-1F65-4C5F-9A4F-CCA6033B14C5}"/>
    <dgm:cxn modelId="{D5496BB2-48CF-4187-87E9-5B9D3B435338}" type="presOf" srcId="{FDA354CC-4D6D-4D05-90BB-8CB5AB7A97D5}" destId="{37604C2C-775A-4D3C-B14C-71C8A8FF7BA5}" srcOrd="0" destOrd="0" presId="urn:microsoft.com/office/officeart/2005/8/layout/orgChart1"/>
    <dgm:cxn modelId="{552915B3-4679-4BB5-96BB-A97DC445C60A}" type="presOf" srcId="{2D4603A7-B10F-448B-BC1E-216F617D902B}" destId="{CEC039E5-AB69-48AB-B22E-F205F1A45D50}" srcOrd="0" destOrd="0" presId="urn:microsoft.com/office/officeart/2005/8/layout/orgChart1"/>
    <dgm:cxn modelId="{969655B9-368E-4E56-ABA3-374F4462A0CB}" srcId="{A4DA089E-C955-4D0B-A243-D696F7B63C7F}" destId="{2D4603A7-B10F-448B-BC1E-216F617D902B}" srcOrd="0" destOrd="0" parTransId="{21956A71-F1C9-4912-A097-7F8CC7938E48}" sibTransId="{F29D0BBA-F426-44B6-9A6B-E97DDE0267EB}"/>
    <dgm:cxn modelId="{18F4AABE-C09B-408A-B04C-ED97C2213F1C}" srcId="{C7D34851-9EBD-4A70-9D58-C54DC534D758}" destId="{2F7957D7-53CF-4FFF-88FC-136D16B9EB0F}" srcOrd="1" destOrd="0" parTransId="{42257ACE-5EA0-4E16-871E-FFE4B5FDD657}" sibTransId="{8AD26346-598D-4311-B0A4-EBCC4AABFB80}"/>
    <dgm:cxn modelId="{9CC3E3C0-3101-4FA1-8E87-94531C4D2F5A}" type="presOf" srcId="{21956A71-F1C9-4912-A097-7F8CC7938E48}" destId="{4F578907-5602-4419-B563-4ADDB421B11F}" srcOrd="0" destOrd="0" presId="urn:microsoft.com/office/officeart/2005/8/layout/orgChart1"/>
    <dgm:cxn modelId="{D1E61BCD-DEA3-4A03-8435-FA76BFF026C7}" srcId="{C7D34851-9EBD-4A70-9D58-C54DC534D758}" destId="{A4DA089E-C955-4D0B-A243-D696F7B63C7F}" srcOrd="0" destOrd="0" parTransId="{A15DEC2F-7FAD-4EC6-AA0D-87CFF31076A1}" sibTransId="{85486C8C-7801-4F62-AEB0-D12BA1A17E2A}"/>
    <dgm:cxn modelId="{BF6239D1-C031-4123-9FE4-E9581B298090}" type="presOf" srcId="{2EFBE2C4-B976-428D-A3FE-E6993BF2A44A}" destId="{164F462F-8420-4982-AE0D-DB11DB17E256}" srcOrd="0" destOrd="0" presId="urn:microsoft.com/office/officeart/2005/8/layout/orgChart1"/>
    <dgm:cxn modelId="{99DD7AD3-C72F-464B-85EB-1FBB3E5447F8}" type="presOf" srcId="{6C455CAE-8DA5-4EFD-862D-957DB7CF9389}" destId="{D638DE74-1D20-4449-B0F6-FD5E1FCD9841}" srcOrd="0" destOrd="0" presId="urn:microsoft.com/office/officeart/2005/8/layout/orgChart1"/>
    <dgm:cxn modelId="{9DB4A0D5-8265-4B57-A043-57CE6BF27D2B}" type="presOf" srcId="{A15DEC2F-7FAD-4EC6-AA0D-87CFF31076A1}" destId="{A5091185-79E2-41A3-AEFD-093A0D58BA4C}" srcOrd="0" destOrd="0" presId="urn:microsoft.com/office/officeart/2005/8/layout/orgChart1"/>
    <dgm:cxn modelId="{C0368ADC-8600-494A-92EA-186F4DB1226F}" type="presOf" srcId="{E9D2D330-0DBD-4BE3-945F-93C98CE527AB}" destId="{A5A17211-34F0-4BF9-AF8D-F436B44D75C2}" srcOrd="1" destOrd="0" presId="urn:microsoft.com/office/officeart/2005/8/layout/orgChart1"/>
    <dgm:cxn modelId="{B714DBDE-2CEE-4350-A7A8-C8617B9CBE41}" srcId="{16B8EC80-A676-49B5-841B-89D8B51106ED}" destId="{C7D34851-9EBD-4A70-9D58-C54DC534D758}" srcOrd="0" destOrd="0" parTransId="{293D235A-B79A-437E-A904-95AB6B2D1A6C}" sibTransId="{34C1A990-44C8-4B6F-8B3B-728E5FBB53C7}"/>
    <dgm:cxn modelId="{0692B1E0-961E-4D8C-8421-34C24297462B}" type="presOf" srcId="{3CD2F601-598E-4B25-B06D-FE3031471D8E}" destId="{F685C2F3-F74C-4085-9AE1-EB2CCF74035F}" srcOrd="0" destOrd="0" presId="urn:microsoft.com/office/officeart/2005/8/layout/orgChart1"/>
    <dgm:cxn modelId="{B363F4E1-B6EB-48E5-BA83-98F0AE45910E}" type="presOf" srcId="{57884A44-D5EC-4649-9657-D51C77DB06A8}" destId="{7CD71FA4-BC7C-425A-B9D2-232C54E979E1}" srcOrd="0" destOrd="0" presId="urn:microsoft.com/office/officeart/2005/8/layout/orgChart1"/>
    <dgm:cxn modelId="{5078D8E2-438B-4C37-B390-0B3B8FCD7191}" type="presOf" srcId="{21AC22A9-DA0B-4A01-B952-622B575EF7FE}" destId="{5C8E5803-ABC7-4F92-AE26-A09428C560E2}" srcOrd="1" destOrd="0" presId="urn:microsoft.com/office/officeart/2005/8/layout/orgChart1"/>
    <dgm:cxn modelId="{E58B79E4-78B3-4413-BDC4-F0DE99E96B5C}" srcId="{2F7957D7-53CF-4FFF-88FC-136D16B9EB0F}" destId="{E9D2D330-0DBD-4BE3-945F-93C98CE527AB}" srcOrd="2" destOrd="0" parTransId="{B3F6C33C-A496-4D1C-8CCD-48007C1D5A9E}" sibTransId="{08D6A947-ADF9-4489-B0C5-18E8B57C464B}"/>
    <dgm:cxn modelId="{A860D9E8-C5A5-451A-81E2-9609D4E892E8}" srcId="{C7D34851-9EBD-4A70-9D58-C54DC534D758}" destId="{84E7B7DB-DD15-4AAA-BBB8-3A424A5C5B0D}" srcOrd="3" destOrd="0" parTransId="{3CD2F601-598E-4B25-B06D-FE3031471D8E}" sibTransId="{E579C7FE-0333-4AEF-8960-C59E9C253418}"/>
    <dgm:cxn modelId="{D54EAEEE-A055-4475-B633-E82CC381834E}" type="presOf" srcId="{FDA354CC-4D6D-4D05-90BB-8CB5AB7A97D5}" destId="{755208CD-455D-4D87-9CC0-A852AF847765}" srcOrd="1" destOrd="0" presId="urn:microsoft.com/office/officeart/2005/8/layout/orgChart1"/>
    <dgm:cxn modelId="{6CDDDCF3-78F0-45C3-9FE5-73027AB3DDF8}" type="presOf" srcId="{CF81B639-24A2-4399-82CF-6CA6E88D742B}" destId="{53CF6AE4-E832-4B91-8E5A-3DECB5759864}" srcOrd="0" destOrd="0" presId="urn:microsoft.com/office/officeart/2005/8/layout/orgChart1"/>
    <dgm:cxn modelId="{9CBF83F4-1C43-4A35-BAD7-0EDB875D5119}" type="presOf" srcId="{34EFF81E-751C-424F-8DA7-C08EF556BAB9}" destId="{E02D157C-F316-4F8E-99AC-874A5203224B}" srcOrd="0" destOrd="0" presId="urn:microsoft.com/office/officeart/2005/8/layout/orgChart1"/>
    <dgm:cxn modelId="{19EF29FA-74E2-489E-92E1-AE6E7FFBB9B2}" type="presOf" srcId="{59B86005-D24F-4FFC-9D84-B7CDD8353842}" destId="{D9FEEF4A-C66B-4A01-8795-18239D34B3C5}" srcOrd="0" destOrd="0" presId="urn:microsoft.com/office/officeart/2005/8/layout/orgChart1"/>
    <dgm:cxn modelId="{D9A394FC-FEC4-4AD0-B396-16DEB03347A0}" srcId="{84E7B7DB-DD15-4AAA-BBB8-3A424A5C5B0D}" destId="{57884A44-D5EC-4649-9657-D51C77DB06A8}" srcOrd="0" destOrd="0" parTransId="{22EEB0F4-FCF1-41A9-87E3-60D7B26E4368}" sibTransId="{FE6B1D25-8613-40A8-8EBB-100EAF61ABAE}"/>
    <dgm:cxn modelId="{00FF532D-B1AB-4F13-A6BB-713A820AA2A5}" type="presParOf" srcId="{79623F3E-68B9-45AA-A4F2-A4F9E311E28C}" destId="{170D5570-6598-4C7C-8E5B-B95DEB23D7BB}" srcOrd="0" destOrd="0" presId="urn:microsoft.com/office/officeart/2005/8/layout/orgChart1"/>
    <dgm:cxn modelId="{231AA81B-65E7-456C-AA00-7267ABDC9335}" type="presParOf" srcId="{170D5570-6598-4C7C-8E5B-B95DEB23D7BB}" destId="{BA48F6EB-3CE8-4B4A-978C-30F6BA63D2C5}" srcOrd="0" destOrd="0" presId="urn:microsoft.com/office/officeart/2005/8/layout/orgChart1"/>
    <dgm:cxn modelId="{FF06A676-304A-440B-A8C6-847317304E2D}" type="presParOf" srcId="{BA48F6EB-3CE8-4B4A-978C-30F6BA63D2C5}" destId="{94339402-D2D6-4C86-A29B-1FABB8987876}" srcOrd="0" destOrd="0" presId="urn:microsoft.com/office/officeart/2005/8/layout/orgChart1"/>
    <dgm:cxn modelId="{18DF81CA-5899-4CB1-86B7-DB524E73B02C}" type="presParOf" srcId="{BA48F6EB-3CE8-4B4A-978C-30F6BA63D2C5}" destId="{35940D2F-77B2-49DA-96EB-572B01375FFA}" srcOrd="1" destOrd="0" presId="urn:microsoft.com/office/officeart/2005/8/layout/orgChart1"/>
    <dgm:cxn modelId="{C2581A4E-6A2F-4F2E-BABA-9107DB46B4C1}" type="presParOf" srcId="{170D5570-6598-4C7C-8E5B-B95DEB23D7BB}" destId="{F938266C-F18F-4C4E-B8BB-D5F54F563109}" srcOrd="1" destOrd="0" presId="urn:microsoft.com/office/officeart/2005/8/layout/orgChart1"/>
    <dgm:cxn modelId="{92198DB8-6D3E-4A19-A4CB-09BEDE30E4B7}" type="presParOf" srcId="{F938266C-F18F-4C4E-B8BB-D5F54F563109}" destId="{A5091185-79E2-41A3-AEFD-093A0D58BA4C}" srcOrd="0" destOrd="0" presId="urn:microsoft.com/office/officeart/2005/8/layout/orgChart1"/>
    <dgm:cxn modelId="{B007721A-5078-4EF4-BC42-BC43CE0BFA28}" type="presParOf" srcId="{F938266C-F18F-4C4E-B8BB-D5F54F563109}" destId="{9E2212B9-C838-4DDB-B58C-5C617033FAF0}" srcOrd="1" destOrd="0" presId="urn:microsoft.com/office/officeart/2005/8/layout/orgChart1"/>
    <dgm:cxn modelId="{18B82E76-C71A-47C1-8EAE-AF7382A67239}" type="presParOf" srcId="{9E2212B9-C838-4DDB-B58C-5C617033FAF0}" destId="{2846415D-474C-468B-907E-8FBC8897F54B}" srcOrd="0" destOrd="0" presId="urn:microsoft.com/office/officeart/2005/8/layout/orgChart1"/>
    <dgm:cxn modelId="{D9E14347-A115-4857-8877-69F7D976D0A8}" type="presParOf" srcId="{2846415D-474C-468B-907E-8FBC8897F54B}" destId="{4EED1EA1-9855-46D9-8A06-A6264EE87C95}" srcOrd="0" destOrd="0" presId="urn:microsoft.com/office/officeart/2005/8/layout/orgChart1"/>
    <dgm:cxn modelId="{4391938F-0BF5-41B5-BB0D-2DABB6F62D63}" type="presParOf" srcId="{2846415D-474C-468B-907E-8FBC8897F54B}" destId="{FCC9CC73-33EE-45DB-84DA-C6E05BBBC394}" srcOrd="1" destOrd="0" presId="urn:microsoft.com/office/officeart/2005/8/layout/orgChart1"/>
    <dgm:cxn modelId="{0BCC5DFB-04EA-47A5-BADF-D328271AB7C9}" type="presParOf" srcId="{9E2212B9-C838-4DDB-B58C-5C617033FAF0}" destId="{DBADCD03-750D-4E4E-B1D8-71F734D44116}" srcOrd="1" destOrd="0" presId="urn:microsoft.com/office/officeart/2005/8/layout/orgChart1"/>
    <dgm:cxn modelId="{FACCAE46-6384-49CF-A431-4E2A2EAAC0C1}" type="presParOf" srcId="{DBADCD03-750D-4E4E-B1D8-71F734D44116}" destId="{4F578907-5602-4419-B563-4ADDB421B11F}" srcOrd="0" destOrd="0" presId="urn:microsoft.com/office/officeart/2005/8/layout/orgChart1"/>
    <dgm:cxn modelId="{4A00E15E-72EF-4185-BE39-02194264734A}" type="presParOf" srcId="{DBADCD03-750D-4E4E-B1D8-71F734D44116}" destId="{A10E6FB9-18F6-458A-A8C6-8B0763E765AF}" srcOrd="1" destOrd="0" presId="urn:microsoft.com/office/officeart/2005/8/layout/orgChart1"/>
    <dgm:cxn modelId="{17F5BCB5-4F95-4E4A-ADBD-66B92427F874}" type="presParOf" srcId="{A10E6FB9-18F6-458A-A8C6-8B0763E765AF}" destId="{556F9FB7-6B00-402F-891C-17546B28559F}" srcOrd="0" destOrd="0" presId="urn:microsoft.com/office/officeart/2005/8/layout/orgChart1"/>
    <dgm:cxn modelId="{6B65C94E-5AA7-4E59-84EA-959D71A332BF}" type="presParOf" srcId="{556F9FB7-6B00-402F-891C-17546B28559F}" destId="{CEC039E5-AB69-48AB-B22E-F205F1A45D50}" srcOrd="0" destOrd="0" presId="urn:microsoft.com/office/officeart/2005/8/layout/orgChart1"/>
    <dgm:cxn modelId="{4B17B4D2-36A1-4137-B355-2416EA279A9E}" type="presParOf" srcId="{556F9FB7-6B00-402F-891C-17546B28559F}" destId="{E1EEA9B5-B097-4786-9076-77BD37CD4125}" srcOrd="1" destOrd="0" presId="urn:microsoft.com/office/officeart/2005/8/layout/orgChart1"/>
    <dgm:cxn modelId="{97682307-000B-4E1E-8E3D-EB31109F9EA7}" type="presParOf" srcId="{A10E6FB9-18F6-458A-A8C6-8B0763E765AF}" destId="{2022E6A4-6B16-4692-B975-903C21B11212}" srcOrd="1" destOrd="0" presId="urn:microsoft.com/office/officeart/2005/8/layout/orgChart1"/>
    <dgm:cxn modelId="{F79F4689-7D73-4CDD-8321-D1E410A3C853}" type="presParOf" srcId="{A10E6FB9-18F6-458A-A8C6-8B0763E765AF}" destId="{8D695BF2-8BA5-4071-BB4D-DE5A35497D00}" srcOrd="2" destOrd="0" presId="urn:microsoft.com/office/officeart/2005/8/layout/orgChart1"/>
    <dgm:cxn modelId="{6A73FB85-B9FB-45B8-9463-5A068D4B52B6}" type="presParOf" srcId="{DBADCD03-750D-4E4E-B1D8-71F734D44116}" destId="{8DDDDF40-F186-4E35-BBB7-8A1F0E842872}" srcOrd="2" destOrd="0" presId="urn:microsoft.com/office/officeart/2005/8/layout/orgChart1"/>
    <dgm:cxn modelId="{15026334-D034-4EA0-A444-BE833BB40248}" type="presParOf" srcId="{DBADCD03-750D-4E4E-B1D8-71F734D44116}" destId="{ACEE153D-9745-4BC4-A85E-5F7B1319DEC6}" srcOrd="3" destOrd="0" presId="urn:microsoft.com/office/officeart/2005/8/layout/orgChart1"/>
    <dgm:cxn modelId="{70C4AD03-4365-4099-80AE-FC73DF189549}" type="presParOf" srcId="{ACEE153D-9745-4BC4-A85E-5F7B1319DEC6}" destId="{103EEB26-7767-41BA-99F8-9A619F1A3D13}" srcOrd="0" destOrd="0" presId="urn:microsoft.com/office/officeart/2005/8/layout/orgChart1"/>
    <dgm:cxn modelId="{B12EF42F-8400-4994-850B-1D9E245E4EF8}" type="presParOf" srcId="{103EEB26-7767-41BA-99F8-9A619F1A3D13}" destId="{5A6D367E-F3D5-45D4-BFDD-064C33CAA638}" srcOrd="0" destOrd="0" presId="urn:microsoft.com/office/officeart/2005/8/layout/orgChart1"/>
    <dgm:cxn modelId="{E1AA4B71-E716-413F-A4BB-ECCA675A02F1}" type="presParOf" srcId="{103EEB26-7767-41BA-99F8-9A619F1A3D13}" destId="{01CAAAE3-6B27-4846-BB51-83692A5FC8CF}" srcOrd="1" destOrd="0" presId="urn:microsoft.com/office/officeart/2005/8/layout/orgChart1"/>
    <dgm:cxn modelId="{152FA9D0-FF1D-43F1-A8D3-72E1204D11A5}" type="presParOf" srcId="{ACEE153D-9745-4BC4-A85E-5F7B1319DEC6}" destId="{F595AB09-AA23-475D-AF69-0834BAA36BFB}" srcOrd="1" destOrd="0" presId="urn:microsoft.com/office/officeart/2005/8/layout/orgChart1"/>
    <dgm:cxn modelId="{C64D7ADA-AD04-4B21-968B-2FED77502B64}" type="presParOf" srcId="{ACEE153D-9745-4BC4-A85E-5F7B1319DEC6}" destId="{AFDB920E-FFB2-483C-A521-3A02DE5CCD6D}" srcOrd="2" destOrd="0" presId="urn:microsoft.com/office/officeart/2005/8/layout/orgChart1"/>
    <dgm:cxn modelId="{FB51149A-D908-4FDA-9CAC-B31F9D252B3D}" type="presParOf" srcId="{DBADCD03-750D-4E4E-B1D8-71F734D44116}" destId="{D9FEEF4A-C66B-4A01-8795-18239D34B3C5}" srcOrd="4" destOrd="0" presId="urn:microsoft.com/office/officeart/2005/8/layout/orgChart1"/>
    <dgm:cxn modelId="{A0E481F3-5B9D-4425-AC7A-AA1D3F3440E2}" type="presParOf" srcId="{DBADCD03-750D-4E4E-B1D8-71F734D44116}" destId="{16B64FBC-A22D-4A07-AD7F-2C6194E26CC5}" srcOrd="5" destOrd="0" presId="urn:microsoft.com/office/officeart/2005/8/layout/orgChart1"/>
    <dgm:cxn modelId="{53E1CAA7-83D8-4009-B91E-CC2CCBC2306C}" type="presParOf" srcId="{16B64FBC-A22D-4A07-AD7F-2C6194E26CC5}" destId="{FA1B556A-8042-4BEC-838C-2FC59F819891}" srcOrd="0" destOrd="0" presId="urn:microsoft.com/office/officeart/2005/8/layout/orgChart1"/>
    <dgm:cxn modelId="{2407F91E-A7E8-45D5-AEFB-F28B295CA2C5}" type="presParOf" srcId="{FA1B556A-8042-4BEC-838C-2FC59F819891}" destId="{7410E9CA-0E1C-4602-8554-542A3FD4B498}" srcOrd="0" destOrd="0" presId="urn:microsoft.com/office/officeart/2005/8/layout/orgChart1"/>
    <dgm:cxn modelId="{4A101787-F2DA-496E-B901-11BF019D2EFA}" type="presParOf" srcId="{FA1B556A-8042-4BEC-838C-2FC59F819891}" destId="{C1B40D3B-B866-4B9B-8025-318FE7EE2408}" srcOrd="1" destOrd="0" presId="urn:microsoft.com/office/officeart/2005/8/layout/orgChart1"/>
    <dgm:cxn modelId="{DB4AD676-0263-4C73-8E15-A67DF3F76C56}" type="presParOf" srcId="{16B64FBC-A22D-4A07-AD7F-2C6194E26CC5}" destId="{6AC2BB24-C3EA-45B8-99AC-869B23E46925}" srcOrd="1" destOrd="0" presId="urn:microsoft.com/office/officeart/2005/8/layout/orgChart1"/>
    <dgm:cxn modelId="{F24395F5-524B-41AD-A302-77F8E6C76BE0}" type="presParOf" srcId="{16B64FBC-A22D-4A07-AD7F-2C6194E26CC5}" destId="{8784285E-3219-4021-9B39-26D099B5086F}" srcOrd="2" destOrd="0" presId="urn:microsoft.com/office/officeart/2005/8/layout/orgChart1"/>
    <dgm:cxn modelId="{E319310E-B026-47D9-AE1E-86583D54A165}" type="presParOf" srcId="{9E2212B9-C838-4DDB-B58C-5C617033FAF0}" destId="{28B603F7-E72D-4D63-B8FA-DBCA5D2EC71F}" srcOrd="2" destOrd="0" presId="urn:microsoft.com/office/officeart/2005/8/layout/orgChart1"/>
    <dgm:cxn modelId="{C23EFFCB-D854-48BE-BE09-B3F1E00A795B}" type="presParOf" srcId="{F938266C-F18F-4C4E-B8BB-D5F54F563109}" destId="{29F1CDDC-504A-40E0-850F-EA96202C6B93}" srcOrd="2" destOrd="0" presId="urn:microsoft.com/office/officeart/2005/8/layout/orgChart1"/>
    <dgm:cxn modelId="{82387429-7D82-467B-B403-A6BC01EF5876}" type="presParOf" srcId="{F938266C-F18F-4C4E-B8BB-D5F54F563109}" destId="{AB60E4BA-5273-477B-9B7C-94C1DDDD6789}" srcOrd="3" destOrd="0" presId="urn:microsoft.com/office/officeart/2005/8/layout/orgChart1"/>
    <dgm:cxn modelId="{DF689E32-3B08-47CB-83CA-B4BA68F9F910}" type="presParOf" srcId="{AB60E4BA-5273-477B-9B7C-94C1DDDD6789}" destId="{4E57B0C8-0714-40F7-96D5-09E29025FCD6}" srcOrd="0" destOrd="0" presId="urn:microsoft.com/office/officeart/2005/8/layout/orgChart1"/>
    <dgm:cxn modelId="{51D18421-38C6-4865-B091-959750E4266C}" type="presParOf" srcId="{4E57B0C8-0714-40F7-96D5-09E29025FCD6}" destId="{B3635168-F92D-4D65-AD7E-45A97585B017}" srcOrd="0" destOrd="0" presId="urn:microsoft.com/office/officeart/2005/8/layout/orgChart1"/>
    <dgm:cxn modelId="{5285CBA1-C152-41FB-A3D1-30046A4FD5D5}" type="presParOf" srcId="{4E57B0C8-0714-40F7-96D5-09E29025FCD6}" destId="{822F9653-7399-49DC-A529-5F12F776665F}" srcOrd="1" destOrd="0" presId="urn:microsoft.com/office/officeart/2005/8/layout/orgChart1"/>
    <dgm:cxn modelId="{91696939-5760-4204-BC38-A128B80759D0}" type="presParOf" srcId="{AB60E4BA-5273-477B-9B7C-94C1DDDD6789}" destId="{16CAA072-5034-4264-BA1F-5C70A4AAB49C}" srcOrd="1" destOrd="0" presId="urn:microsoft.com/office/officeart/2005/8/layout/orgChart1"/>
    <dgm:cxn modelId="{61C9DEAF-FCFE-4F68-A80E-086FEAACAAA4}" type="presParOf" srcId="{16CAA072-5034-4264-BA1F-5C70A4AAB49C}" destId="{3270B847-B0B0-4DD8-969F-24597D9D9425}" srcOrd="0" destOrd="0" presId="urn:microsoft.com/office/officeart/2005/8/layout/orgChart1"/>
    <dgm:cxn modelId="{8B92F654-F9AE-465B-935B-3134969720F4}" type="presParOf" srcId="{16CAA072-5034-4264-BA1F-5C70A4AAB49C}" destId="{B750834F-ED99-4AD6-BDC3-9BB3FDD38DDE}" srcOrd="1" destOrd="0" presId="urn:microsoft.com/office/officeart/2005/8/layout/orgChart1"/>
    <dgm:cxn modelId="{7B46ED42-9B72-4995-8BB1-3BA4BFB33E40}" type="presParOf" srcId="{B750834F-ED99-4AD6-BDC3-9BB3FDD38DDE}" destId="{C47F0D35-76A4-4D18-8457-EEEC5C635527}" srcOrd="0" destOrd="0" presId="urn:microsoft.com/office/officeart/2005/8/layout/orgChart1"/>
    <dgm:cxn modelId="{5831CE3C-5C22-445D-A690-A17A35D9ECC4}" type="presParOf" srcId="{C47F0D35-76A4-4D18-8457-EEEC5C635527}" destId="{0929232F-4133-43A7-90A2-A9C7AD4C3357}" srcOrd="0" destOrd="0" presId="urn:microsoft.com/office/officeart/2005/8/layout/orgChart1"/>
    <dgm:cxn modelId="{77C6094A-F25C-4391-9052-02058CAF11AC}" type="presParOf" srcId="{C47F0D35-76A4-4D18-8457-EEEC5C635527}" destId="{1BA67D75-7EA4-48A5-8FA2-4C579422C1FE}" srcOrd="1" destOrd="0" presId="urn:microsoft.com/office/officeart/2005/8/layout/orgChart1"/>
    <dgm:cxn modelId="{E140FDF1-37BF-4750-B0DE-00B47EF53D5F}" type="presParOf" srcId="{B750834F-ED99-4AD6-BDC3-9BB3FDD38DDE}" destId="{B2C89ABA-A80C-4BC4-9F9F-473F618C262F}" srcOrd="1" destOrd="0" presId="urn:microsoft.com/office/officeart/2005/8/layout/orgChart1"/>
    <dgm:cxn modelId="{914FE7B0-C700-4EA6-8E45-BE6C401BA548}" type="presParOf" srcId="{B750834F-ED99-4AD6-BDC3-9BB3FDD38DDE}" destId="{2A9CF72B-7FE6-4909-BD31-1FD9F6210ECB}" srcOrd="2" destOrd="0" presId="urn:microsoft.com/office/officeart/2005/8/layout/orgChart1"/>
    <dgm:cxn modelId="{E637A91B-9435-4377-A1C1-47462F59269D}" type="presParOf" srcId="{16CAA072-5034-4264-BA1F-5C70A4AAB49C}" destId="{D638DE74-1D20-4449-B0F6-FD5E1FCD9841}" srcOrd="2" destOrd="0" presId="urn:microsoft.com/office/officeart/2005/8/layout/orgChart1"/>
    <dgm:cxn modelId="{9A7F778F-491C-4356-A787-A87E46D6E025}" type="presParOf" srcId="{16CAA072-5034-4264-BA1F-5C70A4AAB49C}" destId="{BF019E73-E5ED-42B8-97CC-6CCB2E9D10D3}" srcOrd="3" destOrd="0" presId="urn:microsoft.com/office/officeart/2005/8/layout/orgChart1"/>
    <dgm:cxn modelId="{34F9BA60-7D35-49CB-AC06-61931C9F00F5}" type="presParOf" srcId="{BF019E73-E5ED-42B8-97CC-6CCB2E9D10D3}" destId="{69B4B2F8-1182-4B5C-A1D7-B0316DAC903B}" srcOrd="0" destOrd="0" presId="urn:microsoft.com/office/officeart/2005/8/layout/orgChart1"/>
    <dgm:cxn modelId="{33B6F8D0-1561-4FFE-8922-51DE4726FF35}" type="presParOf" srcId="{69B4B2F8-1182-4B5C-A1D7-B0316DAC903B}" destId="{37604C2C-775A-4D3C-B14C-71C8A8FF7BA5}" srcOrd="0" destOrd="0" presId="urn:microsoft.com/office/officeart/2005/8/layout/orgChart1"/>
    <dgm:cxn modelId="{0B000A10-023B-41CB-8665-A1C51A41DFC5}" type="presParOf" srcId="{69B4B2F8-1182-4B5C-A1D7-B0316DAC903B}" destId="{755208CD-455D-4D87-9CC0-A852AF847765}" srcOrd="1" destOrd="0" presId="urn:microsoft.com/office/officeart/2005/8/layout/orgChart1"/>
    <dgm:cxn modelId="{904641C2-BB13-483F-A7A7-97C67571B9A4}" type="presParOf" srcId="{BF019E73-E5ED-42B8-97CC-6CCB2E9D10D3}" destId="{03B9D526-5321-40E5-A76E-7A0744CA1982}" srcOrd="1" destOrd="0" presId="urn:microsoft.com/office/officeart/2005/8/layout/orgChart1"/>
    <dgm:cxn modelId="{00DD7E68-E638-447D-A0AA-19183EB973EB}" type="presParOf" srcId="{BF019E73-E5ED-42B8-97CC-6CCB2E9D10D3}" destId="{732E2C78-1882-4B8B-9471-B0977DA8E4E0}" srcOrd="2" destOrd="0" presId="urn:microsoft.com/office/officeart/2005/8/layout/orgChart1"/>
    <dgm:cxn modelId="{31D05477-7C5F-4895-817E-517D815406AF}" type="presParOf" srcId="{16CAA072-5034-4264-BA1F-5C70A4AAB49C}" destId="{AA52D853-AFEA-4583-B170-FAF154F7A988}" srcOrd="4" destOrd="0" presId="urn:microsoft.com/office/officeart/2005/8/layout/orgChart1"/>
    <dgm:cxn modelId="{7975CDD9-FE6D-4A9A-AE53-78DC5AC0E79C}" type="presParOf" srcId="{16CAA072-5034-4264-BA1F-5C70A4AAB49C}" destId="{091CCF7E-3C3F-4FFA-BE32-B75E144E87D9}" srcOrd="5" destOrd="0" presId="urn:microsoft.com/office/officeart/2005/8/layout/orgChart1"/>
    <dgm:cxn modelId="{3B283E24-A259-4FC6-9055-9B1E88AD3CC7}" type="presParOf" srcId="{091CCF7E-3C3F-4FFA-BE32-B75E144E87D9}" destId="{19B739FB-8971-4C42-B9C4-79595B7A47CD}" srcOrd="0" destOrd="0" presId="urn:microsoft.com/office/officeart/2005/8/layout/orgChart1"/>
    <dgm:cxn modelId="{446DCE53-B9DB-43B7-836A-F7A7F62D1AC3}" type="presParOf" srcId="{19B739FB-8971-4C42-B9C4-79595B7A47CD}" destId="{EB5286CA-EEAC-4C8D-A9A5-D6B41999FA8B}" srcOrd="0" destOrd="0" presId="urn:microsoft.com/office/officeart/2005/8/layout/orgChart1"/>
    <dgm:cxn modelId="{9CDF5EFB-D35B-42BC-913D-47CA019AA7ED}" type="presParOf" srcId="{19B739FB-8971-4C42-B9C4-79595B7A47CD}" destId="{A5A17211-34F0-4BF9-AF8D-F436B44D75C2}" srcOrd="1" destOrd="0" presId="urn:microsoft.com/office/officeart/2005/8/layout/orgChart1"/>
    <dgm:cxn modelId="{ACE5F401-797B-4645-A4E0-4404F5A64E50}" type="presParOf" srcId="{091CCF7E-3C3F-4FFA-BE32-B75E144E87D9}" destId="{E8F44300-383F-47C4-8B54-413EACC9B490}" srcOrd="1" destOrd="0" presId="urn:microsoft.com/office/officeart/2005/8/layout/orgChart1"/>
    <dgm:cxn modelId="{05AC9ABA-563E-4085-831E-FF6BF80FE9F3}" type="presParOf" srcId="{091CCF7E-3C3F-4FFA-BE32-B75E144E87D9}" destId="{0CEAEFCE-D661-49D8-94A4-615516B3DB32}" srcOrd="2" destOrd="0" presId="urn:microsoft.com/office/officeart/2005/8/layout/orgChart1"/>
    <dgm:cxn modelId="{D7D69E76-9DCD-443D-B714-17AD05034C72}" type="presParOf" srcId="{AB60E4BA-5273-477B-9B7C-94C1DDDD6789}" destId="{7C2040B7-D539-4D54-AFA8-B1104A758251}" srcOrd="2" destOrd="0" presId="urn:microsoft.com/office/officeart/2005/8/layout/orgChart1"/>
    <dgm:cxn modelId="{A1D63616-5066-47B3-8D7C-4DC57E52A9E1}" type="presParOf" srcId="{F938266C-F18F-4C4E-B8BB-D5F54F563109}" destId="{0AD94D2D-BEC9-47A4-97E8-D1E6329394D7}" srcOrd="4" destOrd="0" presId="urn:microsoft.com/office/officeart/2005/8/layout/orgChart1"/>
    <dgm:cxn modelId="{F5D3A94A-D826-48D0-829A-96BF89993418}" type="presParOf" srcId="{F938266C-F18F-4C4E-B8BB-D5F54F563109}" destId="{0C13371B-4B06-4F55-8C68-3BB4FCB65C71}" srcOrd="5" destOrd="0" presId="urn:microsoft.com/office/officeart/2005/8/layout/orgChart1"/>
    <dgm:cxn modelId="{8462DD29-3BF5-4217-A72C-3D79F53DE4CC}" type="presParOf" srcId="{0C13371B-4B06-4F55-8C68-3BB4FCB65C71}" destId="{C5C20686-1BD6-44F5-8012-37A2DD8A5DC2}" srcOrd="0" destOrd="0" presId="urn:microsoft.com/office/officeart/2005/8/layout/orgChart1"/>
    <dgm:cxn modelId="{FD52B7D9-B1E1-4191-8571-B2552E6F033D}" type="presParOf" srcId="{C5C20686-1BD6-44F5-8012-37A2DD8A5DC2}" destId="{E02D157C-F316-4F8E-99AC-874A5203224B}" srcOrd="0" destOrd="0" presId="urn:microsoft.com/office/officeart/2005/8/layout/orgChart1"/>
    <dgm:cxn modelId="{7B4D47B6-9A2F-458B-AD61-F6990D51DBDB}" type="presParOf" srcId="{C5C20686-1BD6-44F5-8012-37A2DD8A5DC2}" destId="{C4D5A49E-98E6-46B7-9E64-3D13B6EFE2A2}" srcOrd="1" destOrd="0" presId="urn:microsoft.com/office/officeart/2005/8/layout/orgChart1"/>
    <dgm:cxn modelId="{FD21622B-F148-4027-AB5F-3D0E2AF2DE6C}" type="presParOf" srcId="{0C13371B-4B06-4F55-8C68-3BB4FCB65C71}" destId="{0645FEEB-146A-490C-90DE-07DD95E36F8E}" srcOrd="1" destOrd="0" presId="urn:microsoft.com/office/officeart/2005/8/layout/orgChart1"/>
    <dgm:cxn modelId="{30605339-0278-445A-B6C3-A18076C5B45F}" type="presParOf" srcId="{0645FEEB-146A-490C-90DE-07DD95E36F8E}" destId="{4028A69C-5373-4A6B-A89D-6206E8EAB0EC}" srcOrd="0" destOrd="0" presId="urn:microsoft.com/office/officeart/2005/8/layout/orgChart1"/>
    <dgm:cxn modelId="{820F2CA9-F631-4246-912A-7EED24F240A6}" type="presParOf" srcId="{0645FEEB-146A-490C-90DE-07DD95E36F8E}" destId="{65428A3C-3D9B-4756-9753-47C623E87E4F}" srcOrd="1" destOrd="0" presId="urn:microsoft.com/office/officeart/2005/8/layout/orgChart1"/>
    <dgm:cxn modelId="{43ED0D2A-8B2A-43AA-922A-0BD6788AD44A}" type="presParOf" srcId="{65428A3C-3D9B-4756-9753-47C623E87E4F}" destId="{DD3EB428-4183-4FB7-8550-F761092CF71F}" srcOrd="0" destOrd="0" presId="urn:microsoft.com/office/officeart/2005/8/layout/orgChart1"/>
    <dgm:cxn modelId="{F506A6F2-7EB8-44F3-B8D1-5118A421D8E2}" type="presParOf" srcId="{DD3EB428-4183-4FB7-8550-F761092CF71F}" destId="{F3555D12-CDD0-4509-A781-686DFD8D3352}" srcOrd="0" destOrd="0" presId="urn:microsoft.com/office/officeart/2005/8/layout/orgChart1"/>
    <dgm:cxn modelId="{C73F0F44-5FB3-4567-B2BA-3445D17E138C}" type="presParOf" srcId="{DD3EB428-4183-4FB7-8550-F761092CF71F}" destId="{29EBC559-623F-437A-B0C9-2D188FEC9C31}" srcOrd="1" destOrd="0" presId="urn:microsoft.com/office/officeart/2005/8/layout/orgChart1"/>
    <dgm:cxn modelId="{D6993C92-2BFB-432A-A3DC-9E6A78F07B88}" type="presParOf" srcId="{65428A3C-3D9B-4756-9753-47C623E87E4F}" destId="{46E43FED-09BA-489D-AFF4-9C01D4CA723E}" srcOrd="1" destOrd="0" presId="urn:microsoft.com/office/officeart/2005/8/layout/orgChart1"/>
    <dgm:cxn modelId="{533DA407-E5D2-4F80-9279-F261146FE546}" type="presParOf" srcId="{65428A3C-3D9B-4756-9753-47C623E87E4F}" destId="{6A810638-09FC-4E05-A96E-2C1FEC86B839}" srcOrd="2" destOrd="0" presId="urn:microsoft.com/office/officeart/2005/8/layout/orgChart1"/>
    <dgm:cxn modelId="{2DAB6A00-1161-4003-ACB5-DCD13F1CFA4B}" type="presParOf" srcId="{0645FEEB-146A-490C-90DE-07DD95E36F8E}" destId="{D1959774-7F43-44C7-B673-AA3E544BD21F}" srcOrd="2" destOrd="0" presId="urn:microsoft.com/office/officeart/2005/8/layout/orgChart1"/>
    <dgm:cxn modelId="{6B08333F-133F-4723-9F4C-6AAD28272A5D}" type="presParOf" srcId="{0645FEEB-146A-490C-90DE-07DD95E36F8E}" destId="{585D3050-CDFA-49D1-9F5F-F476D73C5A1E}" srcOrd="3" destOrd="0" presId="urn:microsoft.com/office/officeart/2005/8/layout/orgChart1"/>
    <dgm:cxn modelId="{99AE9906-A642-4173-A244-4BA47BB57064}" type="presParOf" srcId="{585D3050-CDFA-49D1-9F5F-F476D73C5A1E}" destId="{945F5D68-E14C-48C3-AC9A-E195FA365B7E}" srcOrd="0" destOrd="0" presId="urn:microsoft.com/office/officeart/2005/8/layout/orgChart1"/>
    <dgm:cxn modelId="{D43B1991-A3E4-404D-A4F1-0E33AC88C0E1}" type="presParOf" srcId="{945F5D68-E14C-48C3-AC9A-E195FA365B7E}" destId="{F37E6922-B18E-4AFA-B60C-9944B9EE9BB1}" srcOrd="0" destOrd="0" presId="urn:microsoft.com/office/officeart/2005/8/layout/orgChart1"/>
    <dgm:cxn modelId="{F933FB2B-23E2-4D48-BAFF-1BCE73293754}" type="presParOf" srcId="{945F5D68-E14C-48C3-AC9A-E195FA365B7E}" destId="{8323D9ED-44FC-403D-8133-4D6F4E37ED24}" srcOrd="1" destOrd="0" presId="urn:microsoft.com/office/officeart/2005/8/layout/orgChart1"/>
    <dgm:cxn modelId="{72828EE8-B01F-4435-A757-F6F75CFC8411}" type="presParOf" srcId="{585D3050-CDFA-49D1-9F5F-F476D73C5A1E}" destId="{C9D96749-ADB3-41DA-B382-DFD12583B867}" srcOrd="1" destOrd="0" presId="urn:microsoft.com/office/officeart/2005/8/layout/orgChart1"/>
    <dgm:cxn modelId="{B34C733C-79AC-4259-94F7-C76325D9A0A5}" type="presParOf" srcId="{585D3050-CDFA-49D1-9F5F-F476D73C5A1E}" destId="{E449FCD4-8FA2-481E-A62E-548EE78ADF70}" srcOrd="2" destOrd="0" presId="urn:microsoft.com/office/officeart/2005/8/layout/orgChart1"/>
    <dgm:cxn modelId="{82A8F99C-EC7D-48FA-AC54-010F79B2F12D}" type="presParOf" srcId="{0645FEEB-146A-490C-90DE-07DD95E36F8E}" destId="{F2C7C13C-17D3-465C-9708-8BAB6FD59627}" srcOrd="4" destOrd="0" presId="urn:microsoft.com/office/officeart/2005/8/layout/orgChart1"/>
    <dgm:cxn modelId="{DA189023-B1D4-417B-9F25-23806410A6C8}" type="presParOf" srcId="{0645FEEB-146A-490C-90DE-07DD95E36F8E}" destId="{F8DE03E9-25E3-4A9B-97FC-BF213953EA05}" srcOrd="5" destOrd="0" presId="urn:microsoft.com/office/officeart/2005/8/layout/orgChart1"/>
    <dgm:cxn modelId="{B389DC7F-FCAE-4A6F-94FF-5EA36DC7DB5F}" type="presParOf" srcId="{F8DE03E9-25E3-4A9B-97FC-BF213953EA05}" destId="{A7E2C8A6-9B44-47FD-98FB-3695A718CC01}" srcOrd="0" destOrd="0" presId="urn:microsoft.com/office/officeart/2005/8/layout/orgChart1"/>
    <dgm:cxn modelId="{D379D198-C2B1-469A-8970-27844FB34D66}" type="presParOf" srcId="{A7E2C8A6-9B44-47FD-98FB-3695A718CC01}" destId="{164F462F-8420-4982-AE0D-DB11DB17E256}" srcOrd="0" destOrd="0" presId="urn:microsoft.com/office/officeart/2005/8/layout/orgChart1"/>
    <dgm:cxn modelId="{0FAFF883-429A-43B6-9975-BA1AAE71AB00}" type="presParOf" srcId="{A7E2C8A6-9B44-47FD-98FB-3695A718CC01}" destId="{9951DE98-4845-4554-9774-A4F7FEFFE967}" srcOrd="1" destOrd="0" presId="urn:microsoft.com/office/officeart/2005/8/layout/orgChart1"/>
    <dgm:cxn modelId="{31D9BF26-7189-49AA-930C-4FF0FD434629}" type="presParOf" srcId="{F8DE03E9-25E3-4A9B-97FC-BF213953EA05}" destId="{39CB118D-FB9F-4AC4-A921-E1344246B547}" srcOrd="1" destOrd="0" presId="urn:microsoft.com/office/officeart/2005/8/layout/orgChart1"/>
    <dgm:cxn modelId="{5485F393-689C-4400-B493-BAB89425090A}" type="presParOf" srcId="{F8DE03E9-25E3-4A9B-97FC-BF213953EA05}" destId="{84665A89-F68E-439A-A662-D600947469BF}" srcOrd="2" destOrd="0" presId="urn:microsoft.com/office/officeart/2005/8/layout/orgChart1"/>
    <dgm:cxn modelId="{F9D5FC86-6C77-4FBF-8D64-2E1C0160BDA5}" type="presParOf" srcId="{0C13371B-4B06-4F55-8C68-3BB4FCB65C71}" destId="{6095AC39-6A92-4B5B-9D2C-FE3F6A08C7A2}" srcOrd="2" destOrd="0" presId="urn:microsoft.com/office/officeart/2005/8/layout/orgChart1"/>
    <dgm:cxn modelId="{7B6460D8-5346-49DB-90BC-4B02D1D43333}" type="presParOf" srcId="{F938266C-F18F-4C4E-B8BB-D5F54F563109}" destId="{F685C2F3-F74C-4085-9AE1-EB2CCF74035F}" srcOrd="6" destOrd="0" presId="urn:microsoft.com/office/officeart/2005/8/layout/orgChart1"/>
    <dgm:cxn modelId="{28BC8B58-E87C-48AC-8126-4ED1526FFB85}" type="presParOf" srcId="{F938266C-F18F-4C4E-B8BB-D5F54F563109}" destId="{F1C48BB0-6727-42F8-9DC4-55FC34EE6107}" srcOrd="7" destOrd="0" presId="urn:microsoft.com/office/officeart/2005/8/layout/orgChart1"/>
    <dgm:cxn modelId="{AAA53809-6126-47EB-8D68-25528B001DE4}" type="presParOf" srcId="{F1C48BB0-6727-42F8-9DC4-55FC34EE6107}" destId="{3BB231EA-3A41-47D8-AB03-92DB7443AEE6}" srcOrd="0" destOrd="0" presId="urn:microsoft.com/office/officeart/2005/8/layout/orgChart1"/>
    <dgm:cxn modelId="{31F6CD4D-11DD-4BE2-98A0-49B5C5283AB8}" type="presParOf" srcId="{3BB231EA-3A41-47D8-AB03-92DB7443AEE6}" destId="{7D42C018-3F17-458D-B5A3-3896940582D4}" srcOrd="0" destOrd="0" presId="urn:microsoft.com/office/officeart/2005/8/layout/orgChart1"/>
    <dgm:cxn modelId="{73784B95-14EF-4B28-AB30-170F80142075}" type="presParOf" srcId="{3BB231EA-3A41-47D8-AB03-92DB7443AEE6}" destId="{B414AC3F-0C52-4B37-95F9-BE2CD738413B}" srcOrd="1" destOrd="0" presId="urn:microsoft.com/office/officeart/2005/8/layout/orgChart1"/>
    <dgm:cxn modelId="{014E6F4C-109C-46BD-866A-2BC8BF2302DE}" type="presParOf" srcId="{F1C48BB0-6727-42F8-9DC4-55FC34EE6107}" destId="{4B999AF7-9039-484A-82B8-3A2D04615E46}" srcOrd="1" destOrd="0" presId="urn:microsoft.com/office/officeart/2005/8/layout/orgChart1"/>
    <dgm:cxn modelId="{5861FCE5-97F2-435F-A463-D4B217A412EA}" type="presParOf" srcId="{4B999AF7-9039-484A-82B8-3A2D04615E46}" destId="{7A782705-77E4-4946-B799-724C9A3DAFE2}" srcOrd="0" destOrd="0" presId="urn:microsoft.com/office/officeart/2005/8/layout/orgChart1"/>
    <dgm:cxn modelId="{350C8B63-C0BE-4966-B083-F9AC917C09BA}" type="presParOf" srcId="{4B999AF7-9039-484A-82B8-3A2D04615E46}" destId="{8ABED642-D0A3-4F57-BC48-DCFB8846888E}" srcOrd="1" destOrd="0" presId="urn:microsoft.com/office/officeart/2005/8/layout/orgChart1"/>
    <dgm:cxn modelId="{63E8CA5C-E3C6-40A1-8293-3A861DC4BC2E}" type="presParOf" srcId="{8ABED642-D0A3-4F57-BC48-DCFB8846888E}" destId="{932E53F0-B956-48A9-AFEC-1D130F6F9473}" srcOrd="0" destOrd="0" presId="urn:microsoft.com/office/officeart/2005/8/layout/orgChart1"/>
    <dgm:cxn modelId="{06217A87-60CE-48BF-8F79-FB30C1FF212A}" type="presParOf" srcId="{932E53F0-B956-48A9-AFEC-1D130F6F9473}" destId="{7CD71FA4-BC7C-425A-B9D2-232C54E979E1}" srcOrd="0" destOrd="0" presId="urn:microsoft.com/office/officeart/2005/8/layout/orgChart1"/>
    <dgm:cxn modelId="{7A5BD895-69DC-4AA2-A72B-208E9DF88B74}" type="presParOf" srcId="{932E53F0-B956-48A9-AFEC-1D130F6F9473}" destId="{4B8AA9B9-81BE-483E-9832-98237DDE489E}" srcOrd="1" destOrd="0" presId="urn:microsoft.com/office/officeart/2005/8/layout/orgChart1"/>
    <dgm:cxn modelId="{6F864467-78EF-45C0-949C-AF03C758F857}" type="presParOf" srcId="{8ABED642-D0A3-4F57-BC48-DCFB8846888E}" destId="{A670990C-248D-4DA9-A0C1-F5948FC8B815}" srcOrd="1" destOrd="0" presId="urn:microsoft.com/office/officeart/2005/8/layout/orgChart1"/>
    <dgm:cxn modelId="{8ADB991E-03CE-485B-B23E-65E5AF0CD5DC}" type="presParOf" srcId="{8ABED642-D0A3-4F57-BC48-DCFB8846888E}" destId="{825040EC-D8E7-46D8-A368-2D6126896188}" srcOrd="2" destOrd="0" presId="urn:microsoft.com/office/officeart/2005/8/layout/orgChart1"/>
    <dgm:cxn modelId="{A7FB282F-32E8-455D-B685-01679D2E9D3A}" type="presParOf" srcId="{4B999AF7-9039-484A-82B8-3A2D04615E46}" destId="{924AB9C5-48ED-4CB7-B92D-91A40AD89EF1}" srcOrd="2" destOrd="0" presId="urn:microsoft.com/office/officeart/2005/8/layout/orgChart1"/>
    <dgm:cxn modelId="{D9BFF843-1EEA-4492-AD4E-CEB899EF9F79}" type="presParOf" srcId="{4B999AF7-9039-484A-82B8-3A2D04615E46}" destId="{13F054AF-C1C3-4515-BF56-7B47D26323D3}" srcOrd="3" destOrd="0" presId="urn:microsoft.com/office/officeart/2005/8/layout/orgChart1"/>
    <dgm:cxn modelId="{5D0E618C-5C33-445D-B3D3-EB54B719D157}" type="presParOf" srcId="{13F054AF-C1C3-4515-BF56-7B47D26323D3}" destId="{3915F299-7C29-4CBA-9871-1A4787162F29}" srcOrd="0" destOrd="0" presId="urn:microsoft.com/office/officeart/2005/8/layout/orgChart1"/>
    <dgm:cxn modelId="{D78D44C3-FC77-4CC1-9F73-1D35C07956FD}" type="presParOf" srcId="{3915F299-7C29-4CBA-9871-1A4787162F29}" destId="{94AD0514-5538-40B1-8B41-51654A3CD0BD}" srcOrd="0" destOrd="0" presId="urn:microsoft.com/office/officeart/2005/8/layout/orgChart1"/>
    <dgm:cxn modelId="{DD659CEA-1B23-45B3-B308-0826C3D9C02C}" type="presParOf" srcId="{3915F299-7C29-4CBA-9871-1A4787162F29}" destId="{C3B6544C-C69F-477B-B7D1-B809AB6FD460}" srcOrd="1" destOrd="0" presId="urn:microsoft.com/office/officeart/2005/8/layout/orgChart1"/>
    <dgm:cxn modelId="{F6B0E5D2-DAC1-4EFC-BA1A-50036036ECDB}" type="presParOf" srcId="{13F054AF-C1C3-4515-BF56-7B47D26323D3}" destId="{75816AB1-8992-4C94-9569-AAFBB8D3A779}" srcOrd="1" destOrd="0" presId="urn:microsoft.com/office/officeart/2005/8/layout/orgChart1"/>
    <dgm:cxn modelId="{8055F28E-91D4-43D1-A105-D995EBD349F6}" type="presParOf" srcId="{13F054AF-C1C3-4515-BF56-7B47D26323D3}" destId="{69533E50-0390-492F-A3FE-AC2957476820}" srcOrd="2" destOrd="0" presId="urn:microsoft.com/office/officeart/2005/8/layout/orgChart1"/>
    <dgm:cxn modelId="{AC89BC4D-8CB2-40DA-BAC1-D46216658166}" type="presParOf" srcId="{4B999AF7-9039-484A-82B8-3A2D04615E46}" destId="{D5AA4CFC-9469-43CD-AD31-8A10B8C6D5FD}" srcOrd="4" destOrd="0" presId="urn:microsoft.com/office/officeart/2005/8/layout/orgChart1"/>
    <dgm:cxn modelId="{21B72336-1E60-4AE8-8AA3-50CE27F3BCEF}" type="presParOf" srcId="{4B999AF7-9039-484A-82B8-3A2D04615E46}" destId="{9751E564-BCDA-4EBA-A695-EEB118B85F1E}" srcOrd="5" destOrd="0" presId="urn:microsoft.com/office/officeart/2005/8/layout/orgChart1"/>
    <dgm:cxn modelId="{31CB0849-176D-46A5-AB7B-B2F7B7C1A63A}" type="presParOf" srcId="{9751E564-BCDA-4EBA-A695-EEB118B85F1E}" destId="{458861B3-DFC7-4E71-9A5B-949375066F1D}" srcOrd="0" destOrd="0" presId="urn:microsoft.com/office/officeart/2005/8/layout/orgChart1"/>
    <dgm:cxn modelId="{A77A9052-82E9-4CCE-8ED9-93935D158F3D}" type="presParOf" srcId="{458861B3-DFC7-4E71-9A5B-949375066F1D}" destId="{AAC9ED44-A2D6-49F4-B911-957D1C407E2B}" srcOrd="0" destOrd="0" presId="urn:microsoft.com/office/officeart/2005/8/layout/orgChart1"/>
    <dgm:cxn modelId="{D7B089C5-0EF3-4CB7-BD3F-D462BC25DEDA}" type="presParOf" srcId="{458861B3-DFC7-4E71-9A5B-949375066F1D}" destId="{1361D77A-C7CC-4CE9-8AB3-BA5133DB00E1}" srcOrd="1" destOrd="0" presId="urn:microsoft.com/office/officeart/2005/8/layout/orgChart1"/>
    <dgm:cxn modelId="{C1146CA8-BBD1-498C-AA1D-8EEF3D89064E}" type="presParOf" srcId="{9751E564-BCDA-4EBA-A695-EEB118B85F1E}" destId="{E07EC7FC-AB02-4588-9899-FE1245BBB37A}" srcOrd="1" destOrd="0" presId="urn:microsoft.com/office/officeart/2005/8/layout/orgChart1"/>
    <dgm:cxn modelId="{87126D3A-F443-4F6D-ABA4-58B9B011D2E9}" type="presParOf" srcId="{9751E564-BCDA-4EBA-A695-EEB118B85F1E}" destId="{59A08D50-BA72-4C0C-BBA1-A825175A226C}" srcOrd="2" destOrd="0" presId="urn:microsoft.com/office/officeart/2005/8/layout/orgChart1"/>
    <dgm:cxn modelId="{56D4699D-8F20-4595-AA13-694930B73ED9}" type="presParOf" srcId="{F1C48BB0-6727-42F8-9DC4-55FC34EE6107}" destId="{8CE6F42D-0E8E-49AB-BA7B-FB11F29DE126}" srcOrd="2" destOrd="0" presId="urn:microsoft.com/office/officeart/2005/8/layout/orgChart1"/>
    <dgm:cxn modelId="{211DDAA2-F96E-44E2-B016-F5428E295201}" type="presParOf" srcId="{F938266C-F18F-4C4E-B8BB-D5F54F563109}" destId="{1C3B8CC7-291D-4538-B43A-B920D6F8851C}" srcOrd="8" destOrd="0" presId="urn:microsoft.com/office/officeart/2005/8/layout/orgChart1"/>
    <dgm:cxn modelId="{44980A10-C366-462B-A9F7-80B82E60C169}" type="presParOf" srcId="{F938266C-F18F-4C4E-B8BB-D5F54F563109}" destId="{F1584164-C830-4EDE-9817-B7F5FAF38314}" srcOrd="9" destOrd="0" presId="urn:microsoft.com/office/officeart/2005/8/layout/orgChart1"/>
    <dgm:cxn modelId="{5859BCE3-029E-4581-8AEA-40D6F0CA4431}" type="presParOf" srcId="{F1584164-C830-4EDE-9817-B7F5FAF38314}" destId="{2F5D4D83-7645-448A-B7A7-19740259B190}" srcOrd="0" destOrd="0" presId="urn:microsoft.com/office/officeart/2005/8/layout/orgChart1"/>
    <dgm:cxn modelId="{64EB360E-63E3-4D49-BCAB-95C307E1ABD3}" type="presParOf" srcId="{2F5D4D83-7645-448A-B7A7-19740259B190}" destId="{53CF6AE4-E832-4B91-8E5A-3DECB5759864}" srcOrd="0" destOrd="0" presId="urn:microsoft.com/office/officeart/2005/8/layout/orgChart1"/>
    <dgm:cxn modelId="{6EF41901-E9FA-489C-9BB8-2D91F92B1B10}" type="presParOf" srcId="{2F5D4D83-7645-448A-B7A7-19740259B190}" destId="{367C61EB-7A81-49E9-A4F7-AFABD224EC0B}" srcOrd="1" destOrd="0" presId="urn:microsoft.com/office/officeart/2005/8/layout/orgChart1"/>
    <dgm:cxn modelId="{BE336540-DA01-4678-856C-46908E9A3CAD}" type="presParOf" srcId="{F1584164-C830-4EDE-9817-B7F5FAF38314}" destId="{A5EDFEE2-D6B0-4977-BD51-93D5D533BB8B}" srcOrd="1" destOrd="0" presId="urn:microsoft.com/office/officeart/2005/8/layout/orgChart1"/>
    <dgm:cxn modelId="{DC9F0934-48EC-4C0A-B846-001D2369D299}" type="presParOf" srcId="{A5EDFEE2-D6B0-4977-BD51-93D5D533BB8B}" destId="{DA04DEA1-DC83-46F3-A355-BEFBEFBDAEE9}" srcOrd="0" destOrd="0" presId="urn:microsoft.com/office/officeart/2005/8/layout/orgChart1"/>
    <dgm:cxn modelId="{AE1FB20C-4E14-4A09-B443-7F2D0569F550}" type="presParOf" srcId="{A5EDFEE2-D6B0-4977-BD51-93D5D533BB8B}" destId="{828C198E-9238-4538-800A-67A02F016AD7}" srcOrd="1" destOrd="0" presId="urn:microsoft.com/office/officeart/2005/8/layout/orgChart1"/>
    <dgm:cxn modelId="{EEEC7018-632A-49EC-8BB8-50B70203944E}" type="presParOf" srcId="{828C198E-9238-4538-800A-67A02F016AD7}" destId="{CACAE34A-8FC2-4E29-8966-C201878558FD}" srcOrd="0" destOrd="0" presId="urn:microsoft.com/office/officeart/2005/8/layout/orgChart1"/>
    <dgm:cxn modelId="{5E8A444C-0054-4BA3-809A-969E527B1409}" type="presParOf" srcId="{CACAE34A-8FC2-4E29-8966-C201878558FD}" destId="{7F75A83E-6962-4BF8-915D-092C37D58E2C}" srcOrd="0" destOrd="0" presId="urn:microsoft.com/office/officeart/2005/8/layout/orgChart1"/>
    <dgm:cxn modelId="{21608EC9-18F1-442D-B6DF-B65417C96DDB}" type="presParOf" srcId="{CACAE34A-8FC2-4E29-8966-C201878558FD}" destId="{8C272F9C-7798-4A94-91CD-EDBDE704F91E}" srcOrd="1" destOrd="0" presId="urn:microsoft.com/office/officeart/2005/8/layout/orgChart1"/>
    <dgm:cxn modelId="{10428B5E-81E3-4A19-A174-88E06E86CFD3}" type="presParOf" srcId="{828C198E-9238-4538-800A-67A02F016AD7}" destId="{2E009B6F-1EF7-46B4-B62E-485E4266E399}" srcOrd="1" destOrd="0" presId="urn:microsoft.com/office/officeart/2005/8/layout/orgChart1"/>
    <dgm:cxn modelId="{C1EBF61F-2C0A-49EE-BE60-944904ADFB80}" type="presParOf" srcId="{828C198E-9238-4538-800A-67A02F016AD7}" destId="{FD2255B0-D7D4-4782-A5EC-4732B3B5F330}" srcOrd="2" destOrd="0" presId="urn:microsoft.com/office/officeart/2005/8/layout/orgChart1"/>
    <dgm:cxn modelId="{433FF7CB-B5A6-4288-9D22-C4D19307BF1A}" type="presParOf" srcId="{A5EDFEE2-D6B0-4977-BD51-93D5D533BB8B}" destId="{264186F8-B392-485E-96E0-5FD53DE15F9C}" srcOrd="2" destOrd="0" presId="urn:microsoft.com/office/officeart/2005/8/layout/orgChart1"/>
    <dgm:cxn modelId="{E8DE971F-715E-4ED9-8C60-D5D07FFD6549}" type="presParOf" srcId="{A5EDFEE2-D6B0-4977-BD51-93D5D533BB8B}" destId="{9F81B8CF-8B87-4414-AF2E-919A0B120253}" srcOrd="3" destOrd="0" presId="urn:microsoft.com/office/officeart/2005/8/layout/orgChart1"/>
    <dgm:cxn modelId="{61B03EB2-41DA-4B7A-A398-86E6AE146FE1}" type="presParOf" srcId="{9F81B8CF-8B87-4414-AF2E-919A0B120253}" destId="{FDD1A2A5-55D7-4D3E-9C68-68CAA959612A}" srcOrd="0" destOrd="0" presId="urn:microsoft.com/office/officeart/2005/8/layout/orgChart1"/>
    <dgm:cxn modelId="{1DC9F547-7296-4340-9A55-F43328BB1225}" type="presParOf" srcId="{FDD1A2A5-55D7-4D3E-9C68-68CAA959612A}" destId="{0092DB24-DC84-440B-89EF-1FA2867CDCBF}" srcOrd="0" destOrd="0" presId="urn:microsoft.com/office/officeart/2005/8/layout/orgChart1"/>
    <dgm:cxn modelId="{D9F8EE98-1446-411A-AAC2-02BFC29AC33A}" type="presParOf" srcId="{FDD1A2A5-55D7-4D3E-9C68-68CAA959612A}" destId="{5C8E5803-ABC7-4F92-AE26-A09428C560E2}" srcOrd="1" destOrd="0" presId="urn:microsoft.com/office/officeart/2005/8/layout/orgChart1"/>
    <dgm:cxn modelId="{3C4C5B62-9C93-4A17-B65F-0239AB061C4F}" type="presParOf" srcId="{9F81B8CF-8B87-4414-AF2E-919A0B120253}" destId="{0862A692-949B-493F-A81A-2123BDCE3536}" srcOrd="1" destOrd="0" presId="urn:microsoft.com/office/officeart/2005/8/layout/orgChart1"/>
    <dgm:cxn modelId="{F91245D6-3E5E-4B43-9882-CC0593FB7FB5}" type="presParOf" srcId="{9F81B8CF-8B87-4414-AF2E-919A0B120253}" destId="{062070E5-8C48-42DB-B4D0-25A9D4457A71}" srcOrd="2" destOrd="0" presId="urn:microsoft.com/office/officeart/2005/8/layout/orgChart1"/>
    <dgm:cxn modelId="{323B6613-A46E-4FC4-B606-B80EC70CA318}" type="presParOf" srcId="{A5EDFEE2-D6B0-4977-BD51-93D5D533BB8B}" destId="{04B1A2FD-BC4C-44B2-BE04-9C028E1034A9}" srcOrd="4" destOrd="0" presId="urn:microsoft.com/office/officeart/2005/8/layout/orgChart1"/>
    <dgm:cxn modelId="{7E6D2F26-068A-4C23-B7A8-826B41F4A41A}" type="presParOf" srcId="{A5EDFEE2-D6B0-4977-BD51-93D5D533BB8B}" destId="{8DF9C1D5-4C1B-40A4-A401-6AFA31E63976}" srcOrd="5" destOrd="0" presId="urn:microsoft.com/office/officeart/2005/8/layout/orgChart1"/>
    <dgm:cxn modelId="{D2CD2741-6EC8-403F-8B5C-447BCFB6B64B}" type="presParOf" srcId="{8DF9C1D5-4C1B-40A4-A401-6AFA31E63976}" destId="{46E5D615-34EA-4DAC-A7D2-7F8268917FFA}" srcOrd="0" destOrd="0" presId="urn:microsoft.com/office/officeart/2005/8/layout/orgChart1"/>
    <dgm:cxn modelId="{03DCD603-BA73-4270-96B7-BE382A2BB291}" type="presParOf" srcId="{46E5D615-34EA-4DAC-A7D2-7F8268917FFA}" destId="{BC906C6C-41EA-4357-A4D8-369948CB8609}" srcOrd="0" destOrd="0" presId="urn:microsoft.com/office/officeart/2005/8/layout/orgChart1"/>
    <dgm:cxn modelId="{B25DFF4D-0E42-42F5-9685-9CA022D62667}" type="presParOf" srcId="{46E5D615-34EA-4DAC-A7D2-7F8268917FFA}" destId="{64E115A2-6B5F-4374-B6A4-E85D71BC3230}" srcOrd="1" destOrd="0" presId="urn:microsoft.com/office/officeart/2005/8/layout/orgChart1"/>
    <dgm:cxn modelId="{FC84D7C0-C891-4C60-A16B-D26127D4568A}" type="presParOf" srcId="{8DF9C1D5-4C1B-40A4-A401-6AFA31E63976}" destId="{5144E066-34CC-4B68-A26B-1C739E6A6154}" srcOrd="1" destOrd="0" presId="urn:microsoft.com/office/officeart/2005/8/layout/orgChart1"/>
    <dgm:cxn modelId="{1916B301-3ACF-40C3-BBC7-C922F4312194}" type="presParOf" srcId="{8DF9C1D5-4C1B-40A4-A401-6AFA31E63976}" destId="{079FEA0B-61F7-4DE9-865F-F0D4FF1A6C70}" srcOrd="2" destOrd="0" presId="urn:microsoft.com/office/officeart/2005/8/layout/orgChart1"/>
    <dgm:cxn modelId="{BFAFE6F4-9E94-4A9C-95D1-1EDCA068EF2A}" type="presParOf" srcId="{F1584164-C830-4EDE-9817-B7F5FAF38314}" destId="{96DF0FF7-5033-4F6A-B406-3D63400659F7}" srcOrd="2" destOrd="0" presId="urn:microsoft.com/office/officeart/2005/8/layout/orgChart1"/>
    <dgm:cxn modelId="{B770DD00-EF7E-4AAC-94EC-3A72A944A3E8}" type="presParOf" srcId="{170D5570-6598-4C7C-8E5B-B95DEB23D7BB}" destId="{B71F2D28-CB39-4D12-8478-7F6EC034E8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5105EE-41F8-4F8B-A457-C48271A37FBD}" type="doc">
      <dgm:prSet loTypeId="urn:microsoft.com/office/officeart/2005/8/layout/orgChart1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s-CO"/>
        </a:p>
      </dgm:t>
    </dgm:pt>
    <dgm:pt modelId="{FAB77D92-8121-45E0-A657-2EF653CC8E96}">
      <dgm:prSet phldrT="[Texto]"/>
      <dgm:spPr/>
      <dgm:t>
        <a:bodyPr/>
        <a:lstStyle/>
        <a:p>
          <a:r>
            <a:rPr lang="es-CO" dirty="0"/>
            <a:t>Simulador de Banco</a:t>
          </a:r>
        </a:p>
      </dgm:t>
    </dgm:pt>
    <dgm:pt modelId="{B561D31F-87D9-4783-8A58-E8C66A020F71}" type="parTrans" cxnId="{3B9E6119-5095-4376-99F1-B064FC67546D}">
      <dgm:prSet/>
      <dgm:spPr/>
      <dgm:t>
        <a:bodyPr/>
        <a:lstStyle/>
        <a:p>
          <a:endParaRPr lang="es-CO"/>
        </a:p>
      </dgm:t>
    </dgm:pt>
    <dgm:pt modelId="{085D65FA-D254-4AE6-87AF-8351D6DD0C62}" type="sibTrans" cxnId="{3B9E6119-5095-4376-99F1-B064FC67546D}">
      <dgm:prSet/>
      <dgm:spPr/>
      <dgm:t>
        <a:bodyPr/>
        <a:lstStyle/>
        <a:p>
          <a:endParaRPr lang="es-CO"/>
        </a:p>
      </dgm:t>
    </dgm:pt>
    <dgm:pt modelId="{F90C74FB-2990-48A9-B989-64068D70524F}">
      <dgm:prSet phldrT="[Texto]"/>
      <dgm:spPr/>
      <dgm:t>
        <a:bodyPr/>
        <a:lstStyle/>
        <a:p>
          <a:r>
            <a:rPr lang="es-CO" dirty="0"/>
            <a:t>Clase Cuenta Bancaría</a:t>
          </a:r>
        </a:p>
      </dgm:t>
    </dgm:pt>
    <dgm:pt modelId="{F9AE4F6F-AE9F-4EBE-9F5E-E11F9D6921D9}" type="parTrans" cxnId="{5CF40FF3-7A5A-4DA6-A02B-0E56872DBC84}">
      <dgm:prSet/>
      <dgm:spPr/>
      <dgm:t>
        <a:bodyPr/>
        <a:lstStyle/>
        <a:p>
          <a:endParaRPr lang="es-CO"/>
        </a:p>
      </dgm:t>
    </dgm:pt>
    <dgm:pt modelId="{F1BB94A1-D871-4002-85A9-95858EB57411}" type="sibTrans" cxnId="{5CF40FF3-7A5A-4DA6-A02B-0E56872DBC84}">
      <dgm:prSet/>
      <dgm:spPr/>
      <dgm:t>
        <a:bodyPr/>
        <a:lstStyle/>
        <a:p>
          <a:endParaRPr lang="es-CO"/>
        </a:p>
      </dgm:t>
    </dgm:pt>
    <dgm:pt modelId="{3BF33338-56C6-489A-BD87-AD54AF13FE36}">
      <dgm:prSet phldrT="[Texto]"/>
      <dgm:spPr/>
      <dgm:t>
        <a:bodyPr/>
        <a:lstStyle/>
        <a:p>
          <a:r>
            <a:rPr lang="es-CO" dirty="0"/>
            <a:t>Crear Cola de Clientes</a:t>
          </a:r>
        </a:p>
      </dgm:t>
    </dgm:pt>
    <dgm:pt modelId="{D9AE5CF1-04BF-4BB8-85EC-EE4C077275A5}" type="parTrans" cxnId="{3BA70744-DC04-400F-A09D-318BEC074CF2}">
      <dgm:prSet/>
      <dgm:spPr/>
      <dgm:t>
        <a:bodyPr/>
        <a:lstStyle/>
        <a:p>
          <a:endParaRPr lang="es-CO"/>
        </a:p>
      </dgm:t>
    </dgm:pt>
    <dgm:pt modelId="{83C58D07-78DC-4582-B5B9-54C465E69235}" type="sibTrans" cxnId="{3BA70744-DC04-400F-A09D-318BEC074CF2}">
      <dgm:prSet/>
      <dgm:spPr/>
      <dgm:t>
        <a:bodyPr/>
        <a:lstStyle/>
        <a:p>
          <a:endParaRPr lang="es-CO"/>
        </a:p>
      </dgm:t>
    </dgm:pt>
    <dgm:pt modelId="{CB1486A2-C0C6-4D09-9FFC-49120B332921}">
      <dgm:prSet phldrT="[Texto]"/>
      <dgm:spPr/>
      <dgm:t>
        <a:bodyPr/>
        <a:lstStyle/>
        <a:p>
          <a:r>
            <a:rPr lang="es-CO" dirty="0"/>
            <a:t>Procesar Cola de Clientes</a:t>
          </a:r>
        </a:p>
      </dgm:t>
    </dgm:pt>
    <dgm:pt modelId="{2BDF896E-3A69-48FF-A33A-182D2B0497E3}" type="parTrans" cxnId="{08B83308-9056-45C3-AFC4-17CF955B648B}">
      <dgm:prSet/>
      <dgm:spPr/>
      <dgm:t>
        <a:bodyPr/>
        <a:lstStyle/>
        <a:p>
          <a:endParaRPr lang="es-CO"/>
        </a:p>
      </dgm:t>
    </dgm:pt>
    <dgm:pt modelId="{1E70C61A-45C2-4EC7-BEE1-1EE77211768A}" type="sibTrans" cxnId="{08B83308-9056-45C3-AFC4-17CF955B648B}">
      <dgm:prSet/>
      <dgm:spPr/>
      <dgm:t>
        <a:bodyPr/>
        <a:lstStyle/>
        <a:p>
          <a:endParaRPr lang="es-CO"/>
        </a:p>
      </dgm:t>
    </dgm:pt>
    <dgm:pt modelId="{4D266D7F-D102-4354-9ECC-4A31B91335F8}">
      <dgm:prSet phldrT="[Texto]"/>
      <dgm:spPr/>
      <dgm:t>
        <a:bodyPr/>
        <a:lstStyle/>
        <a:p>
          <a:r>
            <a:rPr lang="es-CO" dirty="0"/>
            <a:t>Simular Banco</a:t>
          </a:r>
        </a:p>
      </dgm:t>
    </dgm:pt>
    <dgm:pt modelId="{05993BB1-E2E6-4CEA-93A8-581A147DE557}" type="parTrans" cxnId="{517BA037-B074-4E94-B75A-5DDD17C58BA3}">
      <dgm:prSet/>
      <dgm:spPr/>
      <dgm:t>
        <a:bodyPr/>
        <a:lstStyle/>
        <a:p>
          <a:endParaRPr lang="es-CO"/>
        </a:p>
      </dgm:t>
    </dgm:pt>
    <dgm:pt modelId="{93176121-2B6F-4804-A08B-E21EFDCF81A5}" type="sibTrans" cxnId="{517BA037-B074-4E94-B75A-5DDD17C58BA3}">
      <dgm:prSet/>
      <dgm:spPr/>
      <dgm:t>
        <a:bodyPr/>
        <a:lstStyle/>
        <a:p>
          <a:endParaRPr lang="es-CO"/>
        </a:p>
      </dgm:t>
    </dgm:pt>
    <dgm:pt modelId="{7CF2154F-205E-485A-958B-69B5B02E72D1}">
      <dgm:prSet phldrT="[Texto]"/>
      <dgm:spPr/>
      <dgm:t>
        <a:bodyPr/>
        <a:lstStyle/>
        <a:p>
          <a:r>
            <a:rPr lang="es-CO" dirty="0"/>
            <a:t>Titular, saldo inicial.</a:t>
          </a:r>
        </a:p>
      </dgm:t>
    </dgm:pt>
    <dgm:pt modelId="{E18D7962-AC11-477F-B11E-EBDEBAB3445E}" type="parTrans" cxnId="{0A834383-4A8E-4218-BBB0-0C80EBF95A85}">
      <dgm:prSet/>
      <dgm:spPr/>
      <dgm:t>
        <a:bodyPr/>
        <a:lstStyle/>
        <a:p>
          <a:endParaRPr lang="es-CO"/>
        </a:p>
      </dgm:t>
    </dgm:pt>
    <dgm:pt modelId="{B9D15BA0-C0F4-4FCB-8338-635D1340AFBE}" type="sibTrans" cxnId="{0A834383-4A8E-4218-BBB0-0C80EBF95A85}">
      <dgm:prSet/>
      <dgm:spPr/>
      <dgm:t>
        <a:bodyPr/>
        <a:lstStyle/>
        <a:p>
          <a:endParaRPr lang="es-CO"/>
        </a:p>
      </dgm:t>
    </dgm:pt>
    <dgm:pt modelId="{F74A6B68-3E84-40CF-9E4F-B9352185B325}">
      <dgm:prSet phldrT="[Texto]"/>
      <dgm:spPr/>
      <dgm:t>
        <a:bodyPr/>
        <a:lstStyle/>
        <a:p>
          <a:r>
            <a:rPr lang="es-CO" dirty="0"/>
            <a:t>Inicializar atributos.
Métodos para depositar, retirar y consultar saldo.</a:t>
          </a:r>
        </a:p>
      </dgm:t>
    </dgm:pt>
    <dgm:pt modelId="{8A0D07C2-F514-4924-81AB-4B6DE5358E58}" type="parTrans" cxnId="{BBC9575F-25F4-4DA4-A404-46BA6652BCCD}">
      <dgm:prSet/>
      <dgm:spPr/>
      <dgm:t>
        <a:bodyPr/>
        <a:lstStyle/>
        <a:p>
          <a:endParaRPr lang="es-CO"/>
        </a:p>
      </dgm:t>
    </dgm:pt>
    <dgm:pt modelId="{E1175837-4B97-47FF-AF8F-F06450885B62}" type="sibTrans" cxnId="{BBC9575F-25F4-4DA4-A404-46BA6652BCCD}">
      <dgm:prSet/>
      <dgm:spPr/>
      <dgm:t>
        <a:bodyPr/>
        <a:lstStyle/>
        <a:p>
          <a:endParaRPr lang="es-CO"/>
        </a:p>
      </dgm:t>
    </dgm:pt>
    <dgm:pt modelId="{23B02502-6204-4F10-B472-86730658F6BF}">
      <dgm:prSet phldrT="[Texto]"/>
      <dgm:spPr/>
      <dgm:t>
        <a:bodyPr/>
        <a:lstStyle/>
        <a:p>
          <a:r>
            <a:rPr lang="es-ES" dirty="0"/>
            <a:t>Instancias de cuentas bancarias con métodos disponibles.</a:t>
          </a:r>
          <a:endParaRPr lang="es-CO" dirty="0"/>
        </a:p>
      </dgm:t>
    </dgm:pt>
    <dgm:pt modelId="{D7CC3C86-3C95-4F32-8146-B4296450639B}" type="parTrans" cxnId="{005213C6-1373-42E9-91DC-3BE6B8607927}">
      <dgm:prSet/>
      <dgm:spPr/>
      <dgm:t>
        <a:bodyPr/>
        <a:lstStyle/>
        <a:p>
          <a:endParaRPr lang="es-CO"/>
        </a:p>
      </dgm:t>
    </dgm:pt>
    <dgm:pt modelId="{965283FD-9726-4B31-846C-81DA64F7D650}" type="sibTrans" cxnId="{005213C6-1373-42E9-91DC-3BE6B8607927}">
      <dgm:prSet/>
      <dgm:spPr/>
      <dgm:t>
        <a:bodyPr/>
        <a:lstStyle/>
        <a:p>
          <a:endParaRPr lang="es-CO"/>
        </a:p>
      </dgm:t>
    </dgm:pt>
    <dgm:pt modelId="{508975A3-B457-4434-B214-90108153D36D}">
      <dgm:prSet phldrT="[Texto]"/>
      <dgm:spPr/>
      <dgm:t>
        <a:bodyPr/>
        <a:lstStyle/>
        <a:p>
          <a:r>
            <a:rPr lang="es-ES" dirty="0"/>
            <a:t>Lista de tuplas (cliente, operación, cantidad).</a:t>
          </a:r>
          <a:endParaRPr lang="es-CO" dirty="0"/>
        </a:p>
      </dgm:t>
    </dgm:pt>
    <dgm:pt modelId="{3564DC9E-FD03-4051-B733-2C394938FCD4}" type="parTrans" cxnId="{47BA318E-B640-44DC-8ECE-61A4294420DB}">
      <dgm:prSet/>
      <dgm:spPr/>
      <dgm:t>
        <a:bodyPr/>
        <a:lstStyle/>
        <a:p>
          <a:endParaRPr lang="es-CO"/>
        </a:p>
      </dgm:t>
    </dgm:pt>
    <dgm:pt modelId="{354C50B2-3161-4ABF-80D4-61C762C7E42B}" type="sibTrans" cxnId="{47BA318E-B640-44DC-8ECE-61A4294420DB}">
      <dgm:prSet/>
      <dgm:spPr/>
      <dgm:t>
        <a:bodyPr/>
        <a:lstStyle/>
        <a:p>
          <a:endParaRPr lang="es-CO"/>
        </a:p>
      </dgm:t>
    </dgm:pt>
    <dgm:pt modelId="{10F5EF39-EE23-4D09-8A05-22DD7709274A}">
      <dgm:prSet phldrT="[Texto]"/>
      <dgm:spPr/>
      <dgm:t>
        <a:bodyPr/>
        <a:lstStyle/>
        <a:p>
          <a:r>
            <a:rPr lang="es-ES" dirty="0"/>
            <a:t>Crear una lista que almacene las operaciones en orden.</a:t>
          </a:r>
          <a:endParaRPr lang="es-CO" dirty="0"/>
        </a:p>
      </dgm:t>
    </dgm:pt>
    <dgm:pt modelId="{3B37EEFF-0CED-4D43-A35D-C9B1BB0E17BC}" type="parTrans" cxnId="{D541C8E4-3D36-4DFF-8DC7-7615ABA5DB74}">
      <dgm:prSet/>
      <dgm:spPr/>
      <dgm:t>
        <a:bodyPr/>
        <a:lstStyle/>
        <a:p>
          <a:endParaRPr lang="es-CO"/>
        </a:p>
      </dgm:t>
    </dgm:pt>
    <dgm:pt modelId="{92160F28-649B-4664-ACA6-D24A01D3CE7A}" type="sibTrans" cxnId="{D541C8E4-3D36-4DFF-8DC7-7615ABA5DB74}">
      <dgm:prSet/>
      <dgm:spPr/>
      <dgm:t>
        <a:bodyPr/>
        <a:lstStyle/>
        <a:p>
          <a:endParaRPr lang="es-CO"/>
        </a:p>
      </dgm:t>
    </dgm:pt>
    <dgm:pt modelId="{F0CB4287-8522-4C73-BD4A-140CB96E5DAE}">
      <dgm:prSet phldrT="[Texto]"/>
      <dgm:spPr/>
      <dgm:t>
        <a:bodyPr/>
        <a:lstStyle/>
        <a:p>
          <a:r>
            <a:rPr lang="es-CO" dirty="0"/>
            <a:t>Cola de clientes con solicitudes organizadas.</a:t>
          </a:r>
        </a:p>
      </dgm:t>
    </dgm:pt>
    <dgm:pt modelId="{C97E90F0-F790-4395-849D-C49D1D75D8A3}" type="parTrans" cxnId="{35F089D7-2C09-40CF-87C8-4C637662714C}">
      <dgm:prSet/>
      <dgm:spPr/>
      <dgm:t>
        <a:bodyPr/>
        <a:lstStyle/>
        <a:p>
          <a:endParaRPr lang="es-CO"/>
        </a:p>
      </dgm:t>
    </dgm:pt>
    <dgm:pt modelId="{586C37A1-A50B-457B-BF8E-5C7633A33720}" type="sibTrans" cxnId="{35F089D7-2C09-40CF-87C8-4C637662714C}">
      <dgm:prSet/>
      <dgm:spPr/>
      <dgm:t>
        <a:bodyPr/>
        <a:lstStyle/>
        <a:p>
          <a:endParaRPr lang="es-CO"/>
        </a:p>
      </dgm:t>
    </dgm:pt>
    <dgm:pt modelId="{6D8EA582-666F-4438-BFCD-22C463712119}">
      <dgm:prSet phldrT="[Texto]"/>
      <dgm:spPr/>
      <dgm:t>
        <a:bodyPr/>
        <a:lstStyle/>
        <a:p>
          <a:r>
            <a:rPr lang="es-CO" dirty="0"/>
            <a:t>Cola de clientes.</a:t>
          </a:r>
        </a:p>
      </dgm:t>
    </dgm:pt>
    <dgm:pt modelId="{352FD088-653B-4306-8F24-0F2FB9E7AAD7}" type="parTrans" cxnId="{9BFFE9D8-637C-42D8-A4BC-ACCC30A1399F}">
      <dgm:prSet/>
      <dgm:spPr/>
      <dgm:t>
        <a:bodyPr/>
        <a:lstStyle/>
        <a:p>
          <a:endParaRPr lang="es-CO"/>
        </a:p>
      </dgm:t>
    </dgm:pt>
    <dgm:pt modelId="{55D95984-B27C-458C-8B07-772E299D7A51}" type="sibTrans" cxnId="{9BFFE9D8-637C-42D8-A4BC-ACCC30A1399F}">
      <dgm:prSet/>
      <dgm:spPr/>
      <dgm:t>
        <a:bodyPr/>
        <a:lstStyle/>
        <a:p>
          <a:endParaRPr lang="es-CO"/>
        </a:p>
      </dgm:t>
    </dgm:pt>
    <dgm:pt modelId="{299243B4-85C5-4693-BE5E-51EE7160CF77}">
      <dgm:prSet phldrT="[Texto]"/>
      <dgm:spPr/>
      <dgm:t>
        <a:bodyPr/>
        <a:lstStyle/>
        <a:p>
          <a:r>
            <a:rPr lang="es-ES" dirty="0"/>
            <a:t>Recorrer la lista en orden.
Llamar a los métodos de las cuentas según la operación.</a:t>
          </a:r>
          <a:endParaRPr lang="es-CO" dirty="0"/>
        </a:p>
      </dgm:t>
    </dgm:pt>
    <dgm:pt modelId="{78587355-8844-4135-AF69-D49160287A3E}" type="parTrans" cxnId="{C6AAAEA4-40D9-4E5B-8726-12E0EAFCAA7E}">
      <dgm:prSet/>
      <dgm:spPr/>
      <dgm:t>
        <a:bodyPr/>
        <a:lstStyle/>
        <a:p>
          <a:endParaRPr lang="es-CO"/>
        </a:p>
      </dgm:t>
    </dgm:pt>
    <dgm:pt modelId="{403D1982-DB0D-4EB9-A871-AF24193EC4B9}" type="sibTrans" cxnId="{C6AAAEA4-40D9-4E5B-8726-12E0EAFCAA7E}">
      <dgm:prSet/>
      <dgm:spPr/>
      <dgm:t>
        <a:bodyPr/>
        <a:lstStyle/>
        <a:p>
          <a:endParaRPr lang="es-CO"/>
        </a:p>
      </dgm:t>
    </dgm:pt>
    <dgm:pt modelId="{53D06B95-3AD4-4CA4-8FD9-2E3C3A954469}">
      <dgm:prSet phldrT="[Texto]"/>
      <dgm:spPr/>
      <dgm:t>
        <a:bodyPr/>
        <a:lstStyle/>
        <a:p>
          <a:r>
            <a:rPr lang="es-ES" dirty="0"/>
            <a:t>Resultados de las operaciones realizadas.</a:t>
          </a:r>
          <a:endParaRPr lang="es-CO" dirty="0"/>
        </a:p>
      </dgm:t>
    </dgm:pt>
    <dgm:pt modelId="{17C30F0A-4F81-4FD9-AB1C-659947A083A9}" type="parTrans" cxnId="{DAB10533-68E9-4870-9745-4F595B731256}">
      <dgm:prSet/>
      <dgm:spPr/>
      <dgm:t>
        <a:bodyPr/>
        <a:lstStyle/>
        <a:p>
          <a:endParaRPr lang="es-CO"/>
        </a:p>
      </dgm:t>
    </dgm:pt>
    <dgm:pt modelId="{85DB05BD-9FA7-4E9C-A833-272185DF4F12}" type="sibTrans" cxnId="{DAB10533-68E9-4870-9745-4F595B731256}">
      <dgm:prSet/>
      <dgm:spPr/>
      <dgm:t>
        <a:bodyPr/>
        <a:lstStyle/>
        <a:p>
          <a:endParaRPr lang="es-CO"/>
        </a:p>
      </dgm:t>
    </dgm:pt>
    <dgm:pt modelId="{887EDFE7-6EFC-4A6D-A6E6-9200C6BBB45C}">
      <dgm:prSet phldrT="[Texto]"/>
      <dgm:spPr/>
      <dgm:t>
        <a:bodyPr/>
        <a:lstStyle/>
        <a:p>
          <a:r>
            <a:rPr lang="es-ES" dirty="0"/>
            <a:t>Cuentas bancarias y solicitudes de clientes.</a:t>
          </a:r>
          <a:endParaRPr lang="es-CO" dirty="0"/>
        </a:p>
      </dgm:t>
    </dgm:pt>
    <dgm:pt modelId="{03D70140-99EB-4C9A-8344-8CC83C46BE22}" type="parTrans" cxnId="{6130747F-9345-41EA-BAE4-9F73DD1C4325}">
      <dgm:prSet/>
      <dgm:spPr/>
      <dgm:t>
        <a:bodyPr/>
        <a:lstStyle/>
        <a:p>
          <a:endParaRPr lang="es-CO"/>
        </a:p>
      </dgm:t>
    </dgm:pt>
    <dgm:pt modelId="{677A7820-7DBA-497A-8B70-37F8FD4DDBAA}" type="sibTrans" cxnId="{6130747F-9345-41EA-BAE4-9F73DD1C4325}">
      <dgm:prSet/>
      <dgm:spPr/>
      <dgm:t>
        <a:bodyPr/>
        <a:lstStyle/>
        <a:p>
          <a:endParaRPr lang="es-CO"/>
        </a:p>
      </dgm:t>
    </dgm:pt>
    <dgm:pt modelId="{5E311AC4-7D5B-4823-B2D4-048A7E733CBE}">
      <dgm:prSet phldrT="[Texto]"/>
      <dgm:spPr/>
      <dgm:t>
        <a:bodyPr/>
        <a:lstStyle/>
        <a:p>
          <a:r>
            <a:rPr lang="es-ES" dirty="0"/>
            <a:t> Llamar a los módulos de creación, procesamiento y resumen.
Mostrar los resultados.</a:t>
          </a:r>
          <a:endParaRPr lang="es-CO" dirty="0"/>
        </a:p>
      </dgm:t>
    </dgm:pt>
    <dgm:pt modelId="{FC0D31D0-0D6D-42CC-8932-27A5BAF801B6}" type="parTrans" cxnId="{E66C6D13-C1A6-47C6-AEEC-102A40A7079C}">
      <dgm:prSet/>
      <dgm:spPr/>
      <dgm:t>
        <a:bodyPr/>
        <a:lstStyle/>
        <a:p>
          <a:endParaRPr lang="es-CO"/>
        </a:p>
      </dgm:t>
    </dgm:pt>
    <dgm:pt modelId="{5FDA7AEF-7807-41CC-AA5F-66FAD0ED9C0D}" type="sibTrans" cxnId="{E66C6D13-C1A6-47C6-AEEC-102A40A7079C}">
      <dgm:prSet/>
      <dgm:spPr/>
      <dgm:t>
        <a:bodyPr/>
        <a:lstStyle/>
        <a:p>
          <a:endParaRPr lang="es-CO"/>
        </a:p>
      </dgm:t>
    </dgm:pt>
    <dgm:pt modelId="{E434A6C8-9F7E-4A9F-AEAE-746560E77699}">
      <dgm:prSet phldrT="[Texto]"/>
      <dgm:spPr/>
      <dgm:t>
        <a:bodyPr/>
        <a:lstStyle/>
        <a:p>
          <a:r>
            <a:rPr lang="es-ES"/>
            <a:t>Resumen del estado final de las cuentas y la cola.</a:t>
          </a:r>
          <a:endParaRPr lang="es-CO" dirty="0"/>
        </a:p>
      </dgm:t>
    </dgm:pt>
    <dgm:pt modelId="{B9C1313A-0954-4E47-84C4-C9B3468A2A39}" type="parTrans" cxnId="{68EFB8BF-022E-41BD-B96A-4E8F011D7710}">
      <dgm:prSet/>
      <dgm:spPr/>
      <dgm:t>
        <a:bodyPr/>
        <a:lstStyle/>
        <a:p>
          <a:endParaRPr lang="es-CO"/>
        </a:p>
      </dgm:t>
    </dgm:pt>
    <dgm:pt modelId="{4DA4544C-4B39-429D-AAA9-1FD0DBEB5B6A}" type="sibTrans" cxnId="{68EFB8BF-022E-41BD-B96A-4E8F011D7710}">
      <dgm:prSet/>
      <dgm:spPr/>
      <dgm:t>
        <a:bodyPr/>
        <a:lstStyle/>
        <a:p>
          <a:endParaRPr lang="es-CO"/>
        </a:p>
      </dgm:t>
    </dgm:pt>
    <dgm:pt modelId="{FE0C4E13-1519-431A-9054-9D38EDEDBD8E}" type="pres">
      <dgm:prSet presAssocID="{125105EE-41F8-4F8B-A457-C48271A37FB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7900A1B-63ED-4731-AA18-C1461A03CC13}" type="pres">
      <dgm:prSet presAssocID="{FAB77D92-8121-45E0-A657-2EF653CC8E96}" presName="hierRoot1" presStyleCnt="0">
        <dgm:presLayoutVars>
          <dgm:hierBranch val="init"/>
        </dgm:presLayoutVars>
      </dgm:prSet>
      <dgm:spPr/>
    </dgm:pt>
    <dgm:pt modelId="{01F72A7F-1A89-4DE4-9EBE-A38C97B7E143}" type="pres">
      <dgm:prSet presAssocID="{FAB77D92-8121-45E0-A657-2EF653CC8E96}" presName="rootComposite1" presStyleCnt="0"/>
      <dgm:spPr/>
    </dgm:pt>
    <dgm:pt modelId="{BC8B9B88-FD56-4D50-B1AF-97A16C443DD5}" type="pres">
      <dgm:prSet presAssocID="{FAB77D92-8121-45E0-A657-2EF653CC8E96}" presName="rootText1" presStyleLbl="node0" presStyleIdx="0" presStyleCnt="1">
        <dgm:presLayoutVars>
          <dgm:chPref val="3"/>
        </dgm:presLayoutVars>
      </dgm:prSet>
      <dgm:spPr/>
    </dgm:pt>
    <dgm:pt modelId="{42562963-B654-4151-8564-8D92A9AE2239}" type="pres">
      <dgm:prSet presAssocID="{FAB77D92-8121-45E0-A657-2EF653CC8E96}" presName="rootConnector1" presStyleLbl="node1" presStyleIdx="0" presStyleCnt="0"/>
      <dgm:spPr/>
    </dgm:pt>
    <dgm:pt modelId="{957F2163-9860-4329-8AB2-AF48406E31B9}" type="pres">
      <dgm:prSet presAssocID="{FAB77D92-8121-45E0-A657-2EF653CC8E96}" presName="hierChild2" presStyleCnt="0"/>
      <dgm:spPr/>
    </dgm:pt>
    <dgm:pt modelId="{A3F7EEAB-34EA-4EA7-B8F5-622AC39EF40B}" type="pres">
      <dgm:prSet presAssocID="{F9AE4F6F-AE9F-4EBE-9F5E-E11F9D6921D9}" presName="Name37" presStyleLbl="parChTrans1D2" presStyleIdx="0" presStyleCnt="4"/>
      <dgm:spPr/>
    </dgm:pt>
    <dgm:pt modelId="{35F9B2BE-52AA-4DAC-A3DF-156E272F75BB}" type="pres">
      <dgm:prSet presAssocID="{F90C74FB-2990-48A9-B989-64068D70524F}" presName="hierRoot2" presStyleCnt="0">
        <dgm:presLayoutVars>
          <dgm:hierBranch val="init"/>
        </dgm:presLayoutVars>
      </dgm:prSet>
      <dgm:spPr/>
    </dgm:pt>
    <dgm:pt modelId="{18E7E9BF-7BF4-4018-AC5C-7003FE41E772}" type="pres">
      <dgm:prSet presAssocID="{F90C74FB-2990-48A9-B989-64068D70524F}" presName="rootComposite" presStyleCnt="0"/>
      <dgm:spPr/>
    </dgm:pt>
    <dgm:pt modelId="{2C0E3698-1DC2-4F52-89A5-4FCE08B65400}" type="pres">
      <dgm:prSet presAssocID="{F90C74FB-2990-48A9-B989-64068D70524F}" presName="rootText" presStyleLbl="node2" presStyleIdx="0" presStyleCnt="4">
        <dgm:presLayoutVars>
          <dgm:chPref val="3"/>
        </dgm:presLayoutVars>
      </dgm:prSet>
      <dgm:spPr/>
    </dgm:pt>
    <dgm:pt modelId="{90FD8D40-94EB-4035-ADCE-175C19F9A011}" type="pres">
      <dgm:prSet presAssocID="{F90C74FB-2990-48A9-B989-64068D70524F}" presName="rootConnector" presStyleLbl="node2" presStyleIdx="0" presStyleCnt="4"/>
      <dgm:spPr/>
    </dgm:pt>
    <dgm:pt modelId="{02A7E5AD-9C43-4E4E-AB69-AA5B9A3698AB}" type="pres">
      <dgm:prSet presAssocID="{F90C74FB-2990-48A9-B989-64068D70524F}" presName="hierChild4" presStyleCnt="0"/>
      <dgm:spPr/>
    </dgm:pt>
    <dgm:pt modelId="{F39F3BB0-0C1A-483C-8FD1-3550B0D61BF5}" type="pres">
      <dgm:prSet presAssocID="{E18D7962-AC11-477F-B11E-EBDEBAB3445E}" presName="Name37" presStyleLbl="parChTrans1D3" presStyleIdx="0" presStyleCnt="12"/>
      <dgm:spPr/>
    </dgm:pt>
    <dgm:pt modelId="{32461FCB-C666-4C52-8F82-B529DAEE34B7}" type="pres">
      <dgm:prSet presAssocID="{7CF2154F-205E-485A-958B-69B5B02E72D1}" presName="hierRoot2" presStyleCnt="0">
        <dgm:presLayoutVars>
          <dgm:hierBranch val="init"/>
        </dgm:presLayoutVars>
      </dgm:prSet>
      <dgm:spPr/>
    </dgm:pt>
    <dgm:pt modelId="{F10E902C-1F3E-468C-A23B-3D1496DC14B4}" type="pres">
      <dgm:prSet presAssocID="{7CF2154F-205E-485A-958B-69B5B02E72D1}" presName="rootComposite" presStyleCnt="0"/>
      <dgm:spPr/>
    </dgm:pt>
    <dgm:pt modelId="{676928FF-53E0-4C7E-9E22-3390F18F1FC0}" type="pres">
      <dgm:prSet presAssocID="{7CF2154F-205E-485A-958B-69B5B02E72D1}" presName="rootText" presStyleLbl="node3" presStyleIdx="0" presStyleCnt="12">
        <dgm:presLayoutVars>
          <dgm:chPref val="3"/>
        </dgm:presLayoutVars>
      </dgm:prSet>
      <dgm:spPr/>
    </dgm:pt>
    <dgm:pt modelId="{C371EB25-ED11-4A05-9812-66AE4D003EEB}" type="pres">
      <dgm:prSet presAssocID="{7CF2154F-205E-485A-958B-69B5B02E72D1}" presName="rootConnector" presStyleLbl="node3" presStyleIdx="0" presStyleCnt="12"/>
      <dgm:spPr/>
    </dgm:pt>
    <dgm:pt modelId="{4203D738-A7D9-422D-AC59-9161D0FAF776}" type="pres">
      <dgm:prSet presAssocID="{7CF2154F-205E-485A-958B-69B5B02E72D1}" presName="hierChild4" presStyleCnt="0"/>
      <dgm:spPr/>
    </dgm:pt>
    <dgm:pt modelId="{2F90712D-245F-4028-811C-A4F6E8004F43}" type="pres">
      <dgm:prSet presAssocID="{7CF2154F-205E-485A-958B-69B5B02E72D1}" presName="hierChild5" presStyleCnt="0"/>
      <dgm:spPr/>
    </dgm:pt>
    <dgm:pt modelId="{FDB5C6A1-F77F-402C-8AA7-2C9771189652}" type="pres">
      <dgm:prSet presAssocID="{8A0D07C2-F514-4924-81AB-4B6DE5358E58}" presName="Name37" presStyleLbl="parChTrans1D3" presStyleIdx="1" presStyleCnt="12"/>
      <dgm:spPr/>
    </dgm:pt>
    <dgm:pt modelId="{D93B4B5B-F2B4-4C36-9005-3FB17208127D}" type="pres">
      <dgm:prSet presAssocID="{F74A6B68-3E84-40CF-9E4F-B9352185B325}" presName="hierRoot2" presStyleCnt="0">
        <dgm:presLayoutVars>
          <dgm:hierBranch val="init"/>
        </dgm:presLayoutVars>
      </dgm:prSet>
      <dgm:spPr/>
    </dgm:pt>
    <dgm:pt modelId="{01692EB1-EC2F-44CF-8B5F-9DB374F18575}" type="pres">
      <dgm:prSet presAssocID="{F74A6B68-3E84-40CF-9E4F-B9352185B325}" presName="rootComposite" presStyleCnt="0"/>
      <dgm:spPr/>
    </dgm:pt>
    <dgm:pt modelId="{6D2611DF-C375-4F3B-8F5B-181D416FF5C4}" type="pres">
      <dgm:prSet presAssocID="{F74A6B68-3E84-40CF-9E4F-B9352185B325}" presName="rootText" presStyleLbl="node3" presStyleIdx="1" presStyleCnt="12">
        <dgm:presLayoutVars>
          <dgm:chPref val="3"/>
        </dgm:presLayoutVars>
      </dgm:prSet>
      <dgm:spPr/>
    </dgm:pt>
    <dgm:pt modelId="{6FB41EEC-5D14-48CB-A764-1A8A2C77C846}" type="pres">
      <dgm:prSet presAssocID="{F74A6B68-3E84-40CF-9E4F-B9352185B325}" presName="rootConnector" presStyleLbl="node3" presStyleIdx="1" presStyleCnt="12"/>
      <dgm:spPr/>
    </dgm:pt>
    <dgm:pt modelId="{E89C574F-753C-41FA-9A76-F99CE471335D}" type="pres">
      <dgm:prSet presAssocID="{F74A6B68-3E84-40CF-9E4F-B9352185B325}" presName="hierChild4" presStyleCnt="0"/>
      <dgm:spPr/>
    </dgm:pt>
    <dgm:pt modelId="{58022E54-B11E-441E-85D5-898D7191064A}" type="pres">
      <dgm:prSet presAssocID="{F74A6B68-3E84-40CF-9E4F-B9352185B325}" presName="hierChild5" presStyleCnt="0"/>
      <dgm:spPr/>
    </dgm:pt>
    <dgm:pt modelId="{C7CCB45C-1205-44C8-8663-9B4EB4950A52}" type="pres">
      <dgm:prSet presAssocID="{D7CC3C86-3C95-4F32-8146-B4296450639B}" presName="Name37" presStyleLbl="parChTrans1D3" presStyleIdx="2" presStyleCnt="12"/>
      <dgm:spPr/>
    </dgm:pt>
    <dgm:pt modelId="{C84D953A-2EC9-44C6-9B85-205D856CD1A5}" type="pres">
      <dgm:prSet presAssocID="{23B02502-6204-4F10-B472-86730658F6BF}" presName="hierRoot2" presStyleCnt="0">
        <dgm:presLayoutVars>
          <dgm:hierBranch val="init"/>
        </dgm:presLayoutVars>
      </dgm:prSet>
      <dgm:spPr/>
    </dgm:pt>
    <dgm:pt modelId="{69C9EF99-70CA-48D0-8157-9182272DBA4A}" type="pres">
      <dgm:prSet presAssocID="{23B02502-6204-4F10-B472-86730658F6BF}" presName="rootComposite" presStyleCnt="0"/>
      <dgm:spPr/>
    </dgm:pt>
    <dgm:pt modelId="{437FB391-EC7B-46B3-9A15-96EFABFCA9E4}" type="pres">
      <dgm:prSet presAssocID="{23B02502-6204-4F10-B472-86730658F6BF}" presName="rootText" presStyleLbl="node3" presStyleIdx="2" presStyleCnt="12">
        <dgm:presLayoutVars>
          <dgm:chPref val="3"/>
        </dgm:presLayoutVars>
      </dgm:prSet>
      <dgm:spPr/>
    </dgm:pt>
    <dgm:pt modelId="{5A58A8CD-7FE8-4C7D-BB40-10830792EB7D}" type="pres">
      <dgm:prSet presAssocID="{23B02502-6204-4F10-B472-86730658F6BF}" presName="rootConnector" presStyleLbl="node3" presStyleIdx="2" presStyleCnt="12"/>
      <dgm:spPr/>
    </dgm:pt>
    <dgm:pt modelId="{1113C9AC-CAAB-47F3-B429-A6ECB132845B}" type="pres">
      <dgm:prSet presAssocID="{23B02502-6204-4F10-B472-86730658F6BF}" presName="hierChild4" presStyleCnt="0"/>
      <dgm:spPr/>
    </dgm:pt>
    <dgm:pt modelId="{5865F983-775A-40B4-98D9-2428B3E7C725}" type="pres">
      <dgm:prSet presAssocID="{23B02502-6204-4F10-B472-86730658F6BF}" presName="hierChild5" presStyleCnt="0"/>
      <dgm:spPr/>
    </dgm:pt>
    <dgm:pt modelId="{F3626F60-C98B-4931-B2E7-65E3FEE894E9}" type="pres">
      <dgm:prSet presAssocID="{F90C74FB-2990-48A9-B989-64068D70524F}" presName="hierChild5" presStyleCnt="0"/>
      <dgm:spPr/>
    </dgm:pt>
    <dgm:pt modelId="{0E0A3E16-E2B1-4077-A6ED-F1766A90CC80}" type="pres">
      <dgm:prSet presAssocID="{D9AE5CF1-04BF-4BB8-85EC-EE4C077275A5}" presName="Name37" presStyleLbl="parChTrans1D2" presStyleIdx="1" presStyleCnt="4"/>
      <dgm:spPr/>
    </dgm:pt>
    <dgm:pt modelId="{A893F5D9-DD9E-43B5-980E-31EC4F61DD1D}" type="pres">
      <dgm:prSet presAssocID="{3BF33338-56C6-489A-BD87-AD54AF13FE36}" presName="hierRoot2" presStyleCnt="0">
        <dgm:presLayoutVars>
          <dgm:hierBranch val="init"/>
        </dgm:presLayoutVars>
      </dgm:prSet>
      <dgm:spPr/>
    </dgm:pt>
    <dgm:pt modelId="{3759B740-F9AC-458E-A740-00FA9508912B}" type="pres">
      <dgm:prSet presAssocID="{3BF33338-56C6-489A-BD87-AD54AF13FE36}" presName="rootComposite" presStyleCnt="0"/>
      <dgm:spPr/>
    </dgm:pt>
    <dgm:pt modelId="{962926E9-0A51-454E-8E55-94403A0E9B3E}" type="pres">
      <dgm:prSet presAssocID="{3BF33338-56C6-489A-BD87-AD54AF13FE36}" presName="rootText" presStyleLbl="node2" presStyleIdx="1" presStyleCnt="4">
        <dgm:presLayoutVars>
          <dgm:chPref val="3"/>
        </dgm:presLayoutVars>
      </dgm:prSet>
      <dgm:spPr/>
    </dgm:pt>
    <dgm:pt modelId="{C5B1B0C1-CF01-406E-8AC0-2F8CD5F7CE6E}" type="pres">
      <dgm:prSet presAssocID="{3BF33338-56C6-489A-BD87-AD54AF13FE36}" presName="rootConnector" presStyleLbl="node2" presStyleIdx="1" presStyleCnt="4"/>
      <dgm:spPr/>
    </dgm:pt>
    <dgm:pt modelId="{7FFD91CE-C61F-4370-838B-417AEF72963C}" type="pres">
      <dgm:prSet presAssocID="{3BF33338-56C6-489A-BD87-AD54AF13FE36}" presName="hierChild4" presStyleCnt="0"/>
      <dgm:spPr/>
    </dgm:pt>
    <dgm:pt modelId="{4CDBB322-B0D1-4A32-96F5-2564DC0280DA}" type="pres">
      <dgm:prSet presAssocID="{3564DC9E-FD03-4051-B733-2C394938FCD4}" presName="Name37" presStyleLbl="parChTrans1D3" presStyleIdx="3" presStyleCnt="12"/>
      <dgm:spPr/>
    </dgm:pt>
    <dgm:pt modelId="{DFD83354-6EA6-4092-9633-B71EA60BD13F}" type="pres">
      <dgm:prSet presAssocID="{508975A3-B457-4434-B214-90108153D36D}" presName="hierRoot2" presStyleCnt="0">
        <dgm:presLayoutVars>
          <dgm:hierBranch val="init"/>
        </dgm:presLayoutVars>
      </dgm:prSet>
      <dgm:spPr/>
    </dgm:pt>
    <dgm:pt modelId="{FF1F0ABB-C2DE-4A19-91E0-C38CA03BC660}" type="pres">
      <dgm:prSet presAssocID="{508975A3-B457-4434-B214-90108153D36D}" presName="rootComposite" presStyleCnt="0"/>
      <dgm:spPr/>
    </dgm:pt>
    <dgm:pt modelId="{6C2F8B6F-ADCF-473A-A696-02EFA2445DF8}" type="pres">
      <dgm:prSet presAssocID="{508975A3-B457-4434-B214-90108153D36D}" presName="rootText" presStyleLbl="node3" presStyleIdx="3" presStyleCnt="12">
        <dgm:presLayoutVars>
          <dgm:chPref val="3"/>
        </dgm:presLayoutVars>
      </dgm:prSet>
      <dgm:spPr/>
    </dgm:pt>
    <dgm:pt modelId="{4E214AC9-A29B-4467-8BB6-8E6EE08FC8EA}" type="pres">
      <dgm:prSet presAssocID="{508975A3-B457-4434-B214-90108153D36D}" presName="rootConnector" presStyleLbl="node3" presStyleIdx="3" presStyleCnt="12"/>
      <dgm:spPr/>
    </dgm:pt>
    <dgm:pt modelId="{4105FABE-3193-408F-AF8E-8B28D765DA04}" type="pres">
      <dgm:prSet presAssocID="{508975A3-B457-4434-B214-90108153D36D}" presName="hierChild4" presStyleCnt="0"/>
      <dgm:spPr/>
    </dgm:pt>
    <dgm:pt modelId="{36B493D1-9DD3-4955-B8A1-5E0575C4504D}" type="pres">
      <dgm:prSet presAssocID="{508975A3-B457-4434-B214-90108153D36D}" presName="hierChild5" presStyleCnt="0"/>
      <dgm:spPr/>
    </dgm:pt>
    <dgm:pt modelId="{263E504A-2371-4287-8CEA-6B388B7FE34A}" type="pres">
      <dgm:prSet presAssocID="{3B37EEFF-0CED-4D43-A35D-C9B1BB0E17BC}" presName="Name37" presStyleLbl="parChTrans1D3" presStyleIdx="4" presStyleCnt="12"/>
      <dgm:spPr/>
    </dgm:pt>
    <dgm:pt modelId="{23026A47-0487-40F2-A7C1-E8773FBFF9DA}" type="pres">
      <dgm:prSet presAssocID="{10F5EF39-EE23-4D09-8A05-22DD7709274A}" presName="hierRoot2" presStyleCnt="0">
        <dgm:presLayoutVars>
          <dgm:hierBranch val="init"/>
        </dgm:presLayoutVars>
      </dgm:prSet>
      <dgm:spPr/>
    </dgm:pt>
    <dgm:pt modelId="{57B457AB-87F7-4D62-8FCF-67D13FE6BF08}" type="pres">
      <dgm:prSet presAssocID="{10F5EF39-EE23-4D09-8A05-22DD7709274A}" presName="rootComposite" presStyleCnt="0"/>
      <dgm:spPr/>
    </dgm:pt>
    <dgm:pt modelId="{6C97351D-D70A-45FD-8B58-17FE6BC55471}" type="pres">
      <dgm:prSet presAssocID="{10F5EF39-EE23-4D09-8A05-22DD7709274A}" presName="rootText" presStyleLbl="node3" presStyleIdx="4" presStyleCnt="12">
        <dgm:presLayoutVars>
          <dgm:chPref val="3"/>
        </dgm:presLayoutVars>
      </dgm:prSet>
      <dgm:spPr/>
    </dgm:pt>
    <dgm:pt modelId="{D451DC12-B490-4480-A9EF-05DA2B46BE78}" type="pres">
      <dgm:prSet presAssocID="{10F5EF39-EE23-4D09-8A05-22DD7709274A}" presName="rootConnector" presStyleLbl="node3" presStyleIdx="4" presStyleCnt="12"/>
      <dgm:spPr/>
    </dgm:pt>
    <dgm:pt modelId="{64350A97-3EFB-4B02-90F5-55332EC11343}" type="pres">
      <dgm:prSet presAssocID="{10F5EF39-EE23-4D09-8A05-22DD7709274A}" presName="hierChild4" presStyleCnt="0"/>
      <dgm:spPr/>
    </dgm:pt>
    <dgm:pt modelId="{0F41019A-5E99-4D41-A750-62110E492853}" type="pres">
      <dgm:prSet presAssocID="{10F5EF39-EE23-4D09-8A05-22DD7709274A}" presName="hierChild5" presStyleCnt="0"/>
      <dgm:spPr/>
    </dgm:pt>
    <dgm:pt modelId="{4DC27CFC-E47A-4F68-A435-CD0710CFC632}" type="pres">
      <dgm:prSet presAssocID="{C97E90F0-F790-4395-849D-C49D1D75D8A3}" presName="Name37" presStyleLbl="parChTrans1D3" presStyleIdx="5" presStyleCnt="12"/>
      <dgm:spPr/>
    </dgm:pt>
    <dgm:pt modelId="{04CB6F02-779A-499E-8C87-2FF3C031B354}" type="pres">
      <dgm:prSet presAssocID="{F0CB4287-8522-4C73-BD4A-140CB96E5DAE}" presName="hierRoot2" presStyleCnt="0">
        <dgm:presLayoutVars>
          <dgm:hierBranch val="init"/>
        </dgm:presLayoutVars>
      </dgm:prSet>
      <dgm:spPr/>
    </dgm:pt>
    <dgm:pt modelId="{F5502AF8-DC87-45AC-BFEB-1ED4A3109C85}" type="pres">
      <dgm:prSet presAssocID="{F0CB4287-8522-4C73-BD4A-140CB96E5DAE}" presName="rootComposite" presStyleCnt="0"/>
      <dgm:spPr/>
    </dgm:pt>
    <dgm:pt modelId="{BA52FA9B-FD81-49C8-9B7C-3A42BF081F21}" type="pres">
      <dgm:prSet presAssocID="{F0CB4287-8522-4C73-BD4A-140CB96E5DAE}" presName="rootText" presStyleLbl="node3" presStyleIdx="5" presStyleCnt="12">
        <dgm:presLayoutVars>
          <dgm:chPref val="3"/>
        </dgm:presLayoutVars>
      </dgm:prSet>
      <dgm:spPr/>
    </dgm:pt>
    <dgm:pt modelId="{F899908F-9C9B-479A-A6F8-A5881ED021E5}" type="pres">
      <dgm:prSet presAssocID="{F0CB4287-8522-4C73-BD4A-140CB96E5DAE}" presName="rootConnector" presStyleLbl="node3" presStyleIdx="5" presStyleCnt="12"/>
      <dgm:spPr/>
    </dgm:pt>
    <dgm:pt modelId="{B5FAC6B5-D95D-4387-BEBF-DBC5C6735BA0}" type="pres">
      <dgm:prSet presAssocID="{F0CB4287-8522-4C73-BD4A-140CB96E5DAE}" presName="hierChild4" presStyleCnt="0"/>
      <dgm:spPr/>
    </dgm:pt>
    <dgm:pt modelId="{CB913DEC-EB9A-4D6E-99F1-F513B9BE7D65}" type="pres">
      <dgm:prSet presAssocID="{F0CB4287-8522-4C73-BD4A-140CB96E5DAE}" presName="hierChild5" presStyleCnt="0"/>
      <dgm:spPr/>
    </dgm:pt>
    <dgm:pt modelId="{048D37A6-D150-4F0B-A817-B37CE68D9B5A}" type="pres">
      <dgm:prSet presAssocID="{3BF33338-56C6-489A-BD87-AD54AF13FE36}" presName="hierChild5" presStyleCnt="0"/>
      <dgm:spPr/>
    </dgm:pt>
    <dgm:pt modelId="{4EAB2F62-64FA-4851-8D31-FDFE9410D9DE}" type="pres">
      <dgm:prSet presAssocID="{2BDF896E-3A69-48FF-A33A-182D2B0497E3}" presName="Name37" presStyleLbl="parChTrans1D2" presStyleIdx="2" presStyleCnt="4"/>
      <dgm:spPr/>
    </dgm:pt>
    <dgm:pt modelId="{BA1F53B8-247E-4829-BD52-A321222131A1}" type="pres">
      <dgm:prSet presAssocID="{CB1486A2-C0C6-4D09-9FFC-49120B332921}" presName="hierRoot2" presStyleCnt="0">
        <dgm:presLayoutVars>
          <dgm:hierBranch val="init"/>
        </dgm:presLayoutVars>
      </dgm:prSet>
      <dgm:spPr/>
    </dgm:pt>
    <dgm:pt modelId="{E11B1A72-7E4C-447E-9E2D-4F0F246803F1}" type="pres">
      <dgm:prSet presAssocID="{CB1486A2-C0C6-4D09-9FFC-49120B332921}" presName="rootComposite" presStyleCnt="0"/>
      <dgm:spPr/>
    </dgm:pt>
    <dgm:pt modelId="{DE4A1801-7909-4BFB-8D1B-A45BE47C4575}" type="pres">
      <dgm:prSet presAssocID="{CB1486A2-C0C6-4D09-9FFC-49120B332921}" presName="rootText" presStyleLbl="node2" presStyleIdx="2" presStyleCnt="4">
        <dgm:presLayoutVars>
          <dgm:chPref val="3"/>
        </dgm:presLayoutVars>
      </dgm:prSet>
      <dgm:spPr/>
    </dgm:pt>
    <dgm:pt modelId="{DEFBC862-8651-4E3E-A82A-C8EC4B562C1D}" type="pres">
      <dgm:prSet presAssocID="{CB1486A2-C0C6-4D09-9FFC-49120B332921}" presName="rootConnector" presStyleLbl="node2" presStyleIdx="2" presStyleCnt="4"/>
      <dgm:spPr/>
    </dgm:pt>
    <dgm:pt modelId="{15C4F21C-E01C-400E-A470-0BB5C88510D2}" type="pres">
      <dgm:prSet presAssocID="{CB1486A2-C0C6-4D09-9FFC-49120B332921}" presName="hierChild4" presStyleCnt="0"/>
      <dgm:spPr/>
    </dgm:pt>
    <dgm:pt modelId="{6B929384-8332-4581-8746-A166D1002434}" type="pres">
      <dgm:prSet presAssocID="{352FD088-653B-4306-8F24-0F2FB9E7AAD7}" presName="Name37" presStyleLbl="parChTrans1D3" presStyleIdx="6" presStyleCnt="12"/>
      <dgm:spPr/>
    </dgm:pt>
    <dgm:pt modelId="{15478541-AEC4-4B27-B9FE-1740CA5CFB9B}" type="pres">
      <dgm:prSet presAssocID="{6D8EA582-666F-4438-BFCD-22C463712119}" presName="hierRoot2" presStyleCnt="0">
        <dgm:presLayoutVars>
          <dgm:hierBranch val="init"/>
        </dgm:presLayoutVars>
      </dgm:prSet>
      <dgm:spPr/>
    </dgm:pt>
    <dgm:pt modelId="{E45D222C-D63C-4EE2-A707-3FEE25BCFC8E}" type="pres">
      <dgm:prSet presAssocID="{6D8EA582-666F-4438-BFCD-22C463712119}" presName="rootComposite" presStyleCnt="0"/>
      <dgm:spPr/>
    </dgm:pt>
    <dgm:pt modelId="{A7A0C518-335F-4805-99E7-98C2A0E51633}" type="pres">
      <dgm:prSet presAssocID="{6D8EA582-666F-4438-BFCD-22C463712119}" presName="rootText" presStyleLbl="node3" presStyleIdx="6" presStyleCnt="12">
        <dgm:presLayoutVars>
          <dgm:chPref val="3"/>
        </dgm:presLayoutVars>
      </dgm:prSet>
      <dgm:spPr/>
    </dgm:pt>
    <dgm:pt modelId="{69936735-6BDC-43BB-97A0-96B3E0A75984}" type="pres">
      <dgm:prSet presAssocID="{6D8EA582-666F-4438-BFCD-22C463712119}" presName="rootConnector" presStyleLbl="node3" presStyleIdx="6" presStyleCnt="12"/>
      <dgm:spPr/>
    </dgm:pt>
    <dgm:pt modelId="{7BE33699-F151-4C42-9A79-3068AEA8BE07}" type="pres">
      <dgm:prSet presAssocID="{6D8EA582-666F-4438-BFCD-22C463712119}" presName="hierChild4" presStyleCnt="0"/>
      <dgm:spPr/>
    </dgm:pt>
    <dgm:pt modelId="{3284E917-86E3-46FD-AB62-1E3A8B8E4C4F}" type="pres">
      <dgm:prSet presAssocID="{6D8EA582-666F-4438-BFCD-22C463712119}" presName="hierChild5" presStyleCnt="0"/>
      <dgm:spPr/>
    </dgm:pt>
    <dgm:pt modelId="{A4463A16-9F3F-4159-88E9-3555EC59195C}" type="pres">
      <dgm:prSet presAssocID="{78587355-8844-4135-AF69-D49160287A3E}" presName="Name37" presStyleLbl="parChTrans1D3" presStyleIdx="7" presStyleCnt="12"/>
      <dgm:spPr/>
    </dgm:pt>
    <dgm:pt modelId="{A0DEFFE5-D3EF-4DE2-B4C1-F684937D8016}" type="pres">
      <dgm:prSet presAssocID="{299243B4-85C5-4693-BE5E-51EE7160CF77}" presName="hierRoot2" presStyleCnt="0">
        <dgm:presLayoutVars>
          <dgm:hierBranch val="init"/>
        </dgm:presLayoutVars>
      </dgm:prSet>
      <dgm:spPr/>
    </dgm:pt>
    <dgm:pt modelId="{92082C3C-C02E-4E5B-B678-C90FCD149474}" type="pres">
      <dgm:prSet presAssocID="{299243B4-85C5-4693-BE5E-51EE7160CF77}" presName="rootComposite" presStyleCnt="0"/>
      <dgm:spPr/>
    </dgm:pt>
    <dgm:pt modelId="{7FBCF9AC-3770-4570-B0FA-88CFCB8A803B}" type="pres">
      <dgm:prSet presAssocID="{299243B4-85C5-4693-BE5E-51EE7160CF77}" presName="rootText" presStyleLbl="node3" presStyleIdx="7" presStyleCnt="12">
        <dgm:presLayoutVars>
          <dgm:chPref val="3"/>
        </dgm:presLayoutVars>
      </dgm:prSet>
      <dgm:spPr/>
    </dgm:pt>
    <dgm:pt modelId="{DD6E6D7D-FD96-41DB-B969-E7CCF76E8DF4}" type="pres">
      <dgm:prSet presAssocID="{299243B4-85C5-4693-BE5E-51EE7160CF77}" presName="rootConnector" presStyleLbl="node3" presStyleIdx="7" presStyleCnt="12"/>
      <dgm:spPr/>
    </dgm:pt>
    <dgm:pt modelId="{FA618B59-F998-49DD-AF4D-C27D47299875}" type="pres">
      <dgm:prSet presAssocID="{299243B4-85C5-4693-BE5E-51EE7160CF77}" presName="hierChild4" presStyleCnt="0"/>
      <dgm:spPr/>
    </dgm:pt>
    <dgm:pt modelId="{AFDF2244-254A-40FF-BF54-DB6EE69CA895}" type="pres">
      <dgm:prSet presAssocID="{299243B4-85C5-4693-BE5E-51EE7160CF77}" presName="hierChild5" presStyleCnt="0"/>
      <dgm:spPr/>
    </dgm:pt>
    <dgm:pt modelId="{27B5EA8F-CF0D-4F20-B7BB-4F05A8DA844D}" type="pres">
      <dgm:prSet presAssocID="{17C30F0A-4F81-4FD9-AB1C-659947A083A9}" presName="Name37" presStyleLbl="parChTrans1D3" presStyleIdx="8" presStyleCnt="12"/>
      <dgm:spPr/>
    </dgm:pt>
    <dgm:pt modelId="{90760452-9DC7-4E74-B11B-FF3557387ACC}" type="pres">
      <dgm:prSet presAssocID="{53D06B95-3AD4-4CA4-8FD9-2E3C3A954469}" presName="hierRoot2" presStyleCnt="0">
        <dgm:presLayoutVars>
          <dgm:hierBranch val="init"/>
        </dgm:presLayoutVars>
      </dgm:prSet>
      <dgm:spPr/>
    </dgm:pt>
    <dgm:pt modelId="{CBDC9144-3002-456C-9E1C-1CA76164A706}" type="pres">
      <dgm:prSet presAssocID="{53D06B95-3AD4-4CA4-8FD9-2E3C3A954469}" presName="rootComposite" presStyleCnt="0"/>
      <dgm:spPr/>
    </dgm:pt>
    <dgm:pt modelId="{4C74643E-12C7-4EE1-9D95-FC4636EC8605}" type="pres">
      <dgm:prSet presAssocID="{53D06B95-3AD4-4CA4-8FD9-2E3C3A954469}" presName="rootText" presStyleLbl="node3" presStyleIdx="8" presStyleCnt="12">
        <dgm:presLayoutVars>
          <dgm:chPref val="3"/>
        </dgm:presLayoutVars>
      </dgm:prSet>
      <dgm:spPr/>
    </dgm:pt>
    <dgm:pt modelId="{D18596B1-DF23-4A81-95F8-A7BD2E1DB770}" type="pres">
      <dgm:prSet presAssocID="{53D06B95-3AD4-4CA4-8FD9-2E3C3A954469}" presName="rootConnector" presStyleLbl="node3" presStyleIdx="8" presStyleCnt="12"/>
      <dgm:spPr/>
    </dgm:pt>
    <dgm:pt modelId="{CBEDF161-F86E-4E93-9A85-B8C99636C7FF}" type="pres">
      <dgm:prSet presAssocID="{53D06B95-3AD4-4CA4-8FD9-2E3C3A954469}" presName="hierChild4" presStyleCnt="0"/>
      <dgm:spPr/>
    </dgm:pt>
    <dgm:pt modelId="{F01DA029-E15B-4FD9-8F9C-C5A039D61D61}" type="pres">
      <dgm:prSet presAssocID="{53D06B95-3AD4-4CA4-8FD9-2E3C3A954469}" presName="hierChild5" presStyleCnt="0"/>
      <dgm:spPr/>
    </dgm:pt>
    <dgm:pt modelId="{C8C00C5D-2DA0-4CAF-B48D-143FCDC3F451}" type="pres">
      <dgm:prSet presAssocID="{CB1486A2-C0C6-4D09-9FFC-49120B332921}" presName="hierChild5" presStyleCnt="0"/>
      <dgm:spPr/>
    </dgm:pt>
    <dgm:pt modelId="{FCF91484-4F98-43D0-9BF5-F0A8E03D9521}" type="pres">
      <dgm:prSet presAssocID="{05993BB1-E2E6-4CEA-93A8-581A147DE557}" presName="Name37" presStyleLbl="parChTrans1D2" presStyleIdx="3" presStyleCnt="4"/>
      <dgm:spPr/>
    </dgm:pt>
    <dgm:pt modelId="{D949D950-33AE-4DD0-B5C2-3B7BB9F793D0}" type="pres">
      <dgm:prSet presAssocID="{4D266D7F-D102-4354-9ECC-4A31B91335F8}" presName="hierRoot2" presStyleCnt="0">
        <dgm:presLayoutVars>
          <dgm:hierBranch val="init"/>
        </dgm:presLayoutVars>
      </dgm:prSet>
      <dgm:spPr/>
    </dgm:pt>
    <dgm:pt modelId="{7F1B7C4B-0EA0-420A-B935-B75C187FA526}" type="pres">
      <dgm:prSet presAssocID="{4D266D7F-D102-4354-9ECC-4A31B91335F8}" presName="rootComposite" presStyleCnt="0"/>
      <dgm:spPr/>
    </dgm:pt>
    <dgm:pt modelId="{AF31BE25-6766-4F8B-AB6B-CF2CCF9972A6}" type="pres">
      <dgm:prSet presAssocID="{4D266D7F-D102-4354-9ECC-4A31B91335F8}" presName="rootText" presStyleLbl="node2" presStyleIdx="3" presStyleCnt="4">
        <dgm:presLayoutVars>
          <dgm:chPref val="3"/>
        </dgm:presLayoutVars>
      </dgm:prSet>
      <dgm:spPr/>
    </dgm:pt>
    <dgm:pt modelId="{8109694B-A100-457F-8CD2-507CEB3A5E11}" type="pres">
      <dgm:prSet presAssocID="{4D266D7F-D102-4354-9ECC-4A31B91335F8}" presName="rootConnector" presStyleLbl="node2" presStyleIdx="3" presStyleCnt="4"/>
      <dgm:spPr/>
    </dgm:pt>
    <dgm:pt modelId="{A764969D-1EB0-4FCB-AE2E-64FF28ADBD66}" type="pres">
      <dgm:prSet presAssocID="{4D266D7F-D102-4354-9ECC-4A31B91335F8}" presName="hierChild4" presStyleCnt="0"/>
      <dgm:spPr/>
    </dgm:pt>
    <dgm:pt modelId="{6F5E8789-F4E0-48CB-A1FA-8F0EFF5F6B1C}" type="pres">
      <dgm:prSet presAssocID="{03D70140-99EB-4C9A-8344-8CC83C46BE22}" presName="Name37" presStyleLbl="parChTrans1D3" presStyleIdx="9" presStyleCnt="12"/>
      <dgm:spPr/>
    </dgm:pt>
    <dgm:pt modelId="{8E8D28DB-5B7B-4E6D-87E9-07B18E2FBD73}" type="pres">
      <dgm:prSet presAssocID="{887EDFE7-6EFC-4A6D-A6E6-9200C6BBB45C}" presName="hierRoot2" presStyleCnt="0">
        <dgm:presLayoutVars>
          <dgm:hierBranch val="init"/>
        </dgm:presLayoutVars>
      </dgm:prSet>
      <dgm:spPr/>
    </dgm:pt>
    <dgm:pt modelId="{6EF46A82-1AB2-4FD5-B94C-493560422CE1}" type="pres">
      <dgm:prSet presAssocID="{887EDFE7-6EFC-4A6D-A6E6-9200C6BBB45C}" presName="rootComposite" presStyleCnt="0"/>
      <dgm:spPr/>
    </dgm:pt>
    <dgm:pt modelId="{CEFA0AD4-C726-43ED-B551-D140DF7CFCCD}" type="pres">
      <dgm:prSet presAssocID="{887EDFE7-6EFC-4A6D-A6E6-9200C6BBB45C}" presName="rootText" presStyleLbl="node3" presStyleIdx="9" presStyleCnt="12">
        <dgm:presLayoutVars>
          <dgm:chPref val="3"/>
        </dgm:presLayoutVars>
      </dgm:prSet>
      <dgm:spPr/>
    </dgm:pt>
    <dgm:pt modelId="{09DE0F74-C6DA-4994-A16E-0A5FC60A065F}" type="pres">
      <dgm:prSet presAssocID="{887EDFE7-6EFC-4A6D-A6E6-9200C6BBB45C}" presName="rootConnector" presStyleLbl="node3" presStyleIdx="9" presStyleCnt="12"/>
      <dgm:spPr/>
    </dgm:pt>
    <dgm:pt modelId="{D39E2125-48B5-48DE-9678-D18478B04460}" type="pres">
      <dgm:prSet presAssocID="{887EDFE7-6EFC-4A6D-A6E6-9200C6BBB45C}" presName="hierChild4" presStyleCnt="0"/>
      <dgm:spPr/>
    </dgm:pt>
    <dgm:pt modelId="{D293A1A8-B653-4DBA-9196-F60E540DDA1C}" type="pres">
      <dgm:prSet presAssocID="{887EDFE7-6EFC-4A6D-A6E6-9200C6BBB45C}" presName="hierChild5" presStyleCnt="0"/>
      <dgm:spPr/>
    </dgm:pt>
    <dgm:pt modelId="{1AD3AF6B-027D-48D3-801C-9FDB6CE60BCA}" type="pres">
      <dgm:prSet presAssocID="{FC0D31D0-0D6D-42CC-8932-27A5BAF801B6}" presName="Name37" presStyleLbl="parChTrans1D3" presStyleIdx="10" presStyleCnt="12"/>
      <dgm:spPr/>
    </dgm:pt>
    <dgm:pt modelId="{F0A16581-D7C3-4118-AE19-57B898D75098}" type="pres">
      <dgm:prSet presAssocID="{5E311AC4-7D5B-4823-B2D4-048A7E733CBE}" presName="hierRoot2" presStyleCnt="0">
        <dgm:presLayoutVars>
          <dgm:hierBranch val="init"/>
        </dgm:presLayoutVars>
      </dgm:prSet>
      <dgm:spPr/>
    </dgm:pt>
    <dgm:pt modelId="{8A5602D4-29FA-4674-9AA5-4D6B49790596}" type="pres">
      <dgm:prSet presAssocID="{5E311AC4-7D5B-4823-B2D4-048A7E733CBE}" presName="rootComposite" presStyleCnt="0"/>
      <dgm:spPr/>
    </dgm:pt>
    <dgm:pt modelId="{59552621-B7D8-4703-98E1-1BC0B6E899A7}" type="pres">
      <dgm:prSet presAssocID="{5E311AC4-7D5B-4823-B2D4-048A7E733CBE}" presName="rootText" presStyleLbl="node3" presStyleIdx="10" presStyleCnt="12">
        <dgm:presLayoutVars>
          <dgm:chPref val="3"/>
        </dgm:presLayoutVars>
      </dgm:prSet>
      <dgm:spPr/>
    </dgm:pt>
    <dgm:pt modelId="{CC65933F-E19B-4A97-8AE5-C1D32154311C}" type="pres">
      <dgm:prSet presAssocID="{5E311AC4-7D5B-4823-B2D4-048A7E733CBE}" presName="rootConnector" presStyleLbl="node3" presStyleIdx="10" presStyleCnt="12"/>
      <dgm:spPr/>
    </dgm:pt>
    <dgm:pt modelId="{12585350-15CD-4A68-BF68-F48D8AC30931}" type="pres">
      <dgm:prSet presAssocID="{5E311AC4-7D5B-4823-B2D4-048A7E733CBE}" presName="hierChild4" presStyleCnt="0"/>
      <dgm:spPr/>
    </dgm:pt>
    <dgm:pt modelId="{BA5B0069-DDE8-4428-8751-CA7DE4D1E7AA}" type="pres">
      <dgm:prSet presAssocID="{5E311AC4-7D5B-4823-B2D4-048A7E733CBE}" presName="hierChild5" presStyleCnt="0"/>
      <dgm:spPr/>
    </dgm:pt>
    <dgm:pt modelId="{CD41B9DB-C101-496C-8CA3-3457ABFF5A34}" type="pres">
      <dgm:prSet presAssocID="{B9C1313A-0954-4E47-84C4-C9B3468A2A39}" presName="Name37" presStyleLbl="parChTrans1D3" presStyleIdx="11" presStyleCnt="12"/>
      <dgm:spPr/>
    </dgm:pt>
    <dgm:pt modelId="{F778F781-7108-484F-BB80-126ABD884C09}" type="pres">
      <dgm:prSet presAssocID="{E434A6C8-9F7E-4A9F-AEAE-746560E77699}" presName="hierRoot2" presStyleCnt="0">
        <dgm:presLayoutVars>
          <dgm:hierBranch val="init"/>
        </dgm:presLayoutVars>
      </dgm:prSet>
      <dgm:spPr/>
    </dgm:pt>
    <dgm:pt modelId="{C7E291A8-68D8-4A56-93DA-69F71E2E484B}" type="pres">
      <dgm:prSet presAssocID="{E434A6C8-9F7E-4A9F-AEAE-746560E77699}" presName="rootComposite" presStyleCnt="0"/>
      <dgm:spPr/>
    </dgm:pt>
    <dgm:pt modelId="{22116D0B-001D-45E5-BDAD-C269B93777B4}" type="pres">
      <dgm:prSet presAssocID="{E434A6C8-9F7E-4A9F-AEAE-746560E77699}" presName="rootText" presStyleLbl="node3" presStyleIdx="11" presStyleCnt="12">
        <dgm:presLayoutVars>
          <dgm:chPref val="3"/>
        </dgm:presLayoutVars>
      </dgm:prSet>
      <dgm:spPr/>
    </dgm:pt>
    <dgm:pt modelId="{A6DBE9D3-8E3A-4409-A22B-B30653150248}" type="pres">
      <dgm:prSet presAssocID="{E434A6C8-9F7E-4A9F-AEAE-746560E77699}" presName="rootConnector" presStyleLbl="node3" presStyleIdx="11" presStyleCnt="12"/>
      <dgm:spPr/>
    </dgm:pt>
    <dgm:pt modelId="{A9282152-A82A-4474-BBC7-959C49B77CDC}" type="pres">
      <dgm:prSet presAssocID="{E434A6C8-9F7E-4A9F-AEAE-746560E77699}" presName="hierChild4" presStyleCnt="0"/>
      <dgm:spPr/>
    </dgm:pt>
    <dgm:pt modelId="{5725052C-79E0-4B2F-A37A-DC10E3DD3DFE}" type="pres">
      <dgm:prSet presAssocID="{E434A6C8-9F7E-4A9F-AEAE-746560E77699}" presName="hierChild5" presStyleCnt="0"/>
      <dgm:spPr/>
    </dgm:pt>
    <dgm:pt modelId="{6A1AD7F8-E783-4779-B646-F763A7A42C58}" type="pres">
      <dgm:prSet presAssocID="{4D266D7F-D102-4354-9ECC-4A31B91335F8}" presName="hierChild5" presStyleCnt="0"/>
      <dgm:spPr/>
    </dgm:pt>
    <dgm:pt modelId="{E9F4541B-AC73-41FC-A094-0CF1314552A1}" type="pres">
      <dgm:prSet presAssocID="{FAB77D92-8121-45E0-A657-2EF653CC8E96}" presName="hierChild3" presStyleCnt="0"/>
      <dgm:spPr/>
    </dgm:pt>
  </dgm:ptLst>
  <dgm:cxnLst>
    <dgm:cxn modelId="{59B76300-172C-45B2-ACE5-7DD87307AF0A}" type="presOf" srcId="{FAB77D92-8121-45E0-A657-2EF653CC8E96}" destId="{42562963-B654-4151-8564-8D92A9AE2239}" srcOrd="1" destOrd="0" presId="urn:microsoft.com/office/officeart/2005/8/layout/orgChart1"/>
    <dgm:cxn modelId="{293FEE02-0A9D-435C-9936-A0DCF8D25A7F}" type="presOf" srcId="{10F5EF39-EE23-4D09-8A05-22DD7709274A}" destId="{6C97351D-D70A-45FD-8B58-17FE6BC55471}" srcOrd="0" destOrd="0" presId="urn:microsoft.com/office/officeart/2005/8/layout/orgChart1"/>
    <dgm:cxn modelId="{08B83308-9056-45C3-AFC4-17CF955B648B}" srcId="{FAB77D92-8121-45E0-A657-2EF653CC8E96}" destId="{CB1486A2-C0C6-4D09-9FFC-49120B332921}" srcOrd="2" destOrd="0" parTransId="{2BDF896E-3A69-48FF-A33A-182D2B0497E3}" sibTransId="{1E70C61A-45C2-4EC7-BEE1-1EE77211768A}"/>
    <dgm:cxn modelId="{31D0B608-E6C2-4C02-8D25-8F4EFA69B894}" type="presOf" srcId="{F74A6B68-3E84-40CF-9E4F-B9352185B325}" destId="{6FB41EEC-5D14-48CB-A764-1A8A2C77C846}" srcOrd="1" destOrd="0" presId="urn:microsoft.com/office/officeart/2005/8/layout/orgChart1"/>
    <dgm:cxn modelId="{75265511-D44D-4744-ADBA-59643D4D1106}" type="presOf" srcId="{6D8EA582-666F-4438-BFCD-22C463712119}" destId="{69936735-6BDC-43BB-97A0-96B3E0A75984}" srcOrd="1" destOrd="0" presId="urn:microsoft.com/office/officeart/2005/8/layout/orgChart1"/>
    <dgm:cxn modelId="{E66C6D13-C1A6-47C6-AEEC-102A40A7079C}" srcId="{4D266D7F-D102-4354-9ECC-4A31B91335F8}" destId="{5E311AC4-7D5B-4823-B2D4-048A7E733CBE}" srcOrd="1" destOrd="0" parTransId="{FC0D31D0-0D6D-42CC-8932-27A5BAF801B6}" sibTransId="{5FDA7AEF-7807-41CC-AA5F-66FAD0ED9C0D}"/>
    <dgm:cxn modelId="{1AA36117-7D61-44A3-8F01-49D20288E957}" type="presOf" srcId="{8A0D07C2-F514-4924-81AB-4B6DE5358E58}" destId="{FDB5C6A1-F77F-402C-8AA7-2C9771189652}" srcOrd="0" destOrd="0" presId="urn:microsoft.com/office/officeart/2005/8/layout/orgChart1"/>
    <dgm:cxn modelId="{3B9E6119-5095-4376-99F1-B064FC67546D}" srcId="{125105EE-41F8-4F8B-A457-C48271A37FBD}" destId="{FAB77D92-8121-45E0-A657-2EF653CC8E96}" srcOrd="0" destOrd="0" parTransId="{B561D31F-87D9-4783-8A58-E8C66A020F71}" sibTransId="{085D65FA-D254-4AE6-87AF-8351D6DD0C62}"/>
    <dgm:cxn modelId="{4229131A-CB71-487A-ACD9-63B1EFAB1ED9}" type="presOf" srcId="{78587355-8844-4135-AF69-D49160287A3E}" destId="{A4463A16-9F3F-4159-88E9-3555EC59195C}" srcOrd="0" destOrd="0" presId="urn:microsoft.com/office/officeart/2005/8/layout/orgChart1"/>
    <dgm:cxn modelId="{97CAB51D-C236-45CB-AA00-C0EB8786848B}" type="presOf" srcId="{C97E90F0-F790-4395-849D-C49D1D75D8A3}" destId="{4DC27CFC-E47A-4F68-A435-CD0710CFC632}" srcOrd="0" destOrd="0" presId="urn:microsoft.com/office/officeart/2005/8/layout/orgChart1"/>
    <dgm:cxn modelId="{9647531E-743F-4ECD-9D03-E6367A8B6890}" type="presOf" srcId="{352FD088-653B-4306-8F24-0F2FB9E7AAD7}" destId="{6B929384-8332-4581-8746-A166D1002434}" srcOrd="0" destOrd="0" presId="urn:microsoft.com/office/officeart/2005/8/layout/orgChart1"/>
    <dgm:cxn modelId="{3A1C4528-BAEC-4E8F-B34F-B86AD29721D9}" type="presOf" srcId="{3BF33338-56C6-489A-BD87-AD54AF13FE36}" destId="{C5B1B0C1-CF01-406E-8AC0-2F8CD5F7CE6E}" srcOrd="1" destOrd="0" presId="urn:microsoft.com/office/officeart/2005/8/layout/orgChart1"/>
    <dgm:cxn modelId="{FEF5AF2C-B6B9-4AC0-B0D2-821629B870C8}" type="presOf" srcId="{23B02502-6204-4F10-B472-86730658F6BF}" destId="{437FB391-EC7B-46B3-9A15-96EFABFCA9E4}" srcOrd="0" destOrd="0" presId="urn:microsoft.com/office/officeart/2005/8/layout/orgChart1"/>
    <dgm:cxn modelId="{DAB10533-68E9-4870-9745-4F595B731256}" srcId="{CB1486A2-C0C6-4D09-9FFC-49120B332921}" destId="{53D06B95-3AD4-4CA4-8FD9-2E3C3A954469}" srcOrd="2" destOrd="0" parTransId="{17C30F0A-4F81-4FD9-AB1C-659947A083A9}" sibTransId="{85DB05BD-9FA7-4E9C-A833-272185DF4F12}"/>
    <dgm:cxn modelId="{517BA037-B074-4E94-B75A-5DDD17C58BA3}" srcId="{FAB77D92-8121-45E0-A657-2EF653CC8E96}" destId="{4D266D7F-D102-4354-9ECC-4A31B91335F8}" srcOrd="3" destOrd="0" parTransId="{05993BB1-E2E6-4CEA-93A8-581A147DE557}" sibTransId="{93176121-2B6F-4804-A08B-E21EFDCF81A5}"/>
    <dgm:cxn modelId="{86BD6038-7C36-471E-9B51-C1881EC3EAE7}" type="presOf" srcId="{F0CB4287-8522-4C73-BD4A-140CB96E5DAE}" destId="{F899908F-9C9B-479A-A6F8-A5881ED021E5}" srcOrd="1" destOrd="0" presId="urn:microsoft.com/office/officeart/2005/8/layout/orgChart1"/>
    <dgm:cxn modelId="{2E3D5B3C-F340-4FB8-A4AB-A04B7FCE1864}" type="presOf" srcId="{F0CB4287-8522-4C73-BD4A-140CB96E5DAE}" destId="{BA52FA9B-FD81-49C8-9B7C-3A42BF081F21}" srcOrd="0" destOrd="0" presId="urn:microsoft.com/office/officeart/2005/8/layout/orgChart1"/>
    <dgm:cxn modelId="{E38DC43D-1042-44E2-B014-0F56F6B35F77}" type="presOf" srcId="{3BF33338-56C6-489A-BD87-AD54AF13FE36}" destId="{962926E9-0A51-454E-8E55-94403A0E9B3E}" srcOrd="0" destOrd="0" presId="urn:microsoft.com/office/officeart/2005/8/layout/orgChart1"/>
    <dgm:cxn modelId="{A9672840-429A-48D4-B911-9E59B3709B28}" type="presOf" srcId="{125105EE-41F8-4F8B-A457-C48271A37FBD}" destId="{FE0C4E13-1519-431A-9054-9D38EDEDBD8E}" srcOrd="0" destOrd="0" presId="urn:microsoft.com/office/officeart/2005/8/layout/orgChart1"/>
    <dgm:cxn modelId="{B5D61E5D-89D6-45E6-BFA5-918A69AC3F0B}" type="presOf" srcId="{5E311AC4-7D5B-4823-B2D4-048A7E733CBE}" destId="{59552621-B7D8-4703-98E1-1BC0B6E899A7}" srcOrd="0" destOrd="0" presId="urn:microsoft.com/office/officeart/2005/8/layout/orgChart1"/>
    <dgm:cxn modelId="{BBC9575F-25F4-4DA4-A404-46BA6652BCCD}" srcId="{F90C74FB-2990-48A9-B989-64068D70524F}" destId="{F74A6B68-3E84-40CF-9E4F-B9352185B325}" srcOrd="1" destOrd="0" parTransId="{8A0D07C2-F514-4924-81AB-4B6DE5358E58}" sibTransId="{E1175837-4B97-47FF-AF8F-F06450885B62}"/>
    <dgm:cxn modelId="{B345BA5F-D17D-4016-BE06-878E6FBE7514}" type="presOf" srcId="{10F5EF39-EE23-4D09-8A05-22DD7709274A}" destId="{D451DC12-B490-4480-A9EF-05DA2B46BE78}" srcOrd="1" destOrd="0" presId="urn:microsoft.com/office/officeart/2005/8/layout/orgChart1"/>
    <dgm:cxn modelId="{3BA70744-DC04-400F-A09D-318BEC074CF2}" srcId="{FAB77D92-8121-45E0-A657-2EF653CC8E96}" destId="{3BF33338-56C6-489A-BD87-AD54AF13FE36}" srcOrd="1" destOrd="0" parTransId="{D9AE5CF1-04BF-4BB8-85EC-EE4C077275A5}" sibTransId="{83C58D07-78DC-4582-B5B9-54C465E69235}"/>
    <dgm:cxn modelId="{5E5B4266-DBA9-49AA-992F-1ADFEE04149C}" type="presOf" srcId="{CB1486A2-C0C6-4D09-9FFC-49120B332921}" destId="{DE4A1801-7909-4BFB-8D1B-A45BE47C4575}" srcOrd="0" destOrd="0" presId="urn:microsoft.com/office/officeart/2005/8/layout/orgChart1"/>
    <dgm:cxn modelId="{928C7F69-E3A2-44AC-897B-88969124A964}" type="presOf" srcId="{23B02502-6204-4F10-B472-86730658F6BF}" destId="{5A58A8CD-7FE8-4C7D-BB40-10830792EB7D}" srcOrd="1" destOrd="0" presId="urn:microsoft.com/office/officeart/2005/8/layout/orgChart1"/>
    <dgm:cxn modelId="{3B389E4A-ED49-4502-BD60-735805353616}" type="presOf" srcId="{2BDF896E-3A69-48FF-A33A-182D2B0497E3}" destId="{4EAB2F62-64FA-4851-8D31-FDFE9410D9DE}" srcOrd="0" destOrd="0" presId="urn:microsoft.com/office/officeart/2005/8/layout/orgChart1"/>
    <dgm:cxn modelId="{3555446C-7DF8-482A-9173-9D0655B0C8E3}" type="presOf" srcId="{F74A6B68-3E84-40CF-9E4F-B9352185B325}" destId="{6D2611DF-C375-4F3B-8F5B-181D416FF5C4}" srcOrd="0" destOrd="0" presId="urn:microsoft.com/office/officeart/2005/8/layout/orgChart1"/>
    <dgm:cxn modelId="{49E3B66D-F2B8-4370-B500-5409BF9BA981}" type="presOf" srcId="{3B37EEFF-0CED-4D43-A35D-C9B1BB0E17BC}" destId="{263E504A-2371-4287-8CEA-6B388B7FE34A}" srcOrd="0" destOrd="0" presId="urn:microsoft.com/office/officeart/2005/8/layout/orgChart1"/>
    <dgm:cxn modelId="{59547B73-1653-4EEF-89B5-45F276B064A2}" type="presOf" srcId="{53D06B95-3AD4-4CA4-8FD9-2E3C3A954469}" destId="{4C74643E-12C7-4EE1-9D95-FC4636EC8605}" srcOrd="0" destOrd="0" presId="urn:microsoft.com/office/officeart/2005/8/layout/orgChart1"/>
    <dgm:cxn modelId="{7E258254-BC73-431F-B20F-2E9D243316C6}" type="presOf" srcId="{FAB77D92-8121-45E0-A657-2EF653CC8E96}" destId="{BC8B9B88-FD56-4D50-B1AF-97A16C443DD5}" srcOrd="0" destOrd="0" presId="urn:microsoft.com/office/officeart/2005/8/layout/orgChart1"/>
    <dgm:cxn modelId="{E1B2A676-F9B9-4FC8-B96D-93D67E0C6693}" type="presOf" srcId="{F9AE4F6F-AE9F-4EBE-9F5E-E11F9D6921D9}" destId="{A3F7EEAB-34EA-4EA7-B8F5-622AC39EF40B}" srcOrd="0" destOrd="0" presId="urn:microsoft.com/office/officeart/2005/8/layout/orgChart1"/>
    <dgm:cxn modelId="{3E29C67D-33B9-4174-B80B-3A971FED04AC}" type="presOf" srcId="{CB1486A2-C0C6-4D09-9FFC-49120B332921}" destId="{DEFBC862-8651-4E3E-A82A-C8EC4B562C1D}" srcOrd="1" destOrd="0" presId="urn:microsoft.com/office/officeart/2005/8/layout/orgChart1"/>
    <dgm:cxn modelId="{B9522C7E-1D8C-4C63-8C38-04279E748070}" type="presOf" srcId="{E434A6C8-9F7E-4A9F-AEAE-746560E77699}" destId="{A6DBE9D3-8E3A-4409-A22B-B30653150248}" srcOrd="1" destOrd="0" presId="urn:microsoft.com/office/officeart/2005/8/layout/orgChart1"/>
    <dgm:cxn modelId="{6130747F-9345-41EA-BAE4-9F73DD1C4325}" srcId="{4D266D7F-D102-4354-9ECC-4A31B91335F8}" destId="{887EDFE7-6EFC-4A6D-A6E6-9200C6BBB45C}" srcOrd="0" destOrd="0" parTransId="{03D70140-99EB-4C9A-8344-8CC83C46BE22}" sibTransId="{677A7820-7DBA-497A-8B70-37F8FD4DDBAA}"/>
    <dgm:cxn modelId="{0A834383-4A8E-4218-BBB0-0C80EBF95A85}" srcId="{F90C74FB-2990-48A9-B989-64068D70524F}" destId="{7CF2154F-205E-485A-958B-69B5B02E72D1}" srcOrd="0" destOrd="0" parTransId="{E18D7962-AC11-477F-B11E-EBDEBAB3445E}" sibTransId="{B9D15BA0-C0F4-4FCB-8338-635D1340AFBE}"/>
    <dgm:cxn modelId="{4DFC8F83-299B-4109-A9B3-D0ADEF813B9C}" type="presOf" srcId="{D7CC3C86-3C95-4F32-8146-B4296450639B}" destId="{C7CCB45C-1205-44C8-8663-9B4EB4950A52}" srcOrd="0" destOrd="0" presId="urn:microsoft.com/office/officeart/2005/8/layout/orgChart1"/>
    <dgm:cxn modelId="{13D9E483-E056-4BBE-BD08-E4460342569D}" type="presOf" srcId="{3564DC9E-FD03-4051-B733-2C394938FCD4}" destId="{4CDBB322-B0D1-4A32-96F5-2564DC0280DA}" srcOrd="0" destOrd="0" presId="urn:microsoft.com/office/officeart/2005/8/layout/orgChart1"/>
    <dgm:cxn modelId="{AA67C38A-44B5-4712-A302-18FA114A5C98}" type="presOf" srcId="{E18D7962-AC11-477F-B11E-EBDEBAB3445E}" destId="{F39F3BB0-0C1A-483C-8FD1-3550B0D61BF5}" srcOrd="0" destOrd="0" presId="urn:microsoft.com/office/officeart/2005/8/layout/orgChart1"/>
    <dgm:cxn modelId="{47BA318E-B640-44DC-8ECE-61A4294420DB}" srcId="{3BF33338-56C6-489A-BD87-AD54AF13FE36}" destId="{508975A3-B457-4434-B214-90108153D36D}" srcOrd="0" destOrd="0" parTransId="{3564DC9E-FD03-4051-B733-2C394938FCD4}" sibTransId="{354C50B2-3161-4ABF-80D4-61C762C7E42B}"/>
    <dgm:cxn modelId="{C6AAAEA4-40D9-4E5B-8726-12E0EAFCAA7E}" srcId="{CB1486A2-C0C6-4D09-9FFC-49120B332921}" destId="{299243B4-85C5-4693-BE5E-51EE7160CF77}" srcOrd="1" destOrd="0" parTransId="{78587355-8844-4135-AF69-D49160287A3E}" sibTransId="{403D1982-DB0D-4EB9-A871-AF24193EC4B9}"/>
    <dgm:cxn modelId="{39EC97A8-3A05-4243-ADCA-3D88FD702EA4}" type="presOf" srcId="{7CF2154F-205E-485A-958B-69B5B02E72D1}" destId="{C371EB25-ED11-4A05-9812-66AE4D003EEB}" srcOrd="1" destOrd="0" presId="urn:microsoft.com/office/officeart/2005/8/layout/orgChart1"/>
    <dgm:cxn modelId="{A10CFAAC-ECDE-40C6-8F33-E03BEA2E0300}" type="presOf" srcId="{299243B4-85C5-4693-BE5E-51EE7160CF77}" destId="{7FBCF9AC-3770-4570-B0FA-88CFCB8A803B}" srcOrd="0" destOrd="0" presId="urn:microsoft.com/office/officeart/2005/8/layout/orgChart1"/>
    <dgm:cxn modelId="{07B3FAB3-81B9-403B-AD23-FF9E3757ABF0}" type="presOf" srcId="{F90C74FB-2990-48A9-B989-64068D70524F}" destId="{90FD8D40-94EB-4035-ADCE-175C19F9A011}" srcOrd="1" destOrd="0" presId="urn:microsoft.com/office/officeart/2005/8/layout/orgChart1"/>
    <dgm:cxn modelId="{0A7A89B5-8FC6-45AE-8BD4-0E5266CB7AE0}" type="presOf" srcId="{F90C74FB-2990-48A9-B989-64068D70524F}" destId="{2C0E3698-1DC2-4F52-89A5-4FCE08B65400}" srcOrd="0" destOrd="0" presId="urn:microsoft.com/office/officeart/2005/8/layout/orgChart1"/>
    <dgm:cxn modelId="{38DD59B8-8E09-4598-9AF0-81829030D6A4}" type="presOf" srcId="{299243B4-85C5-4693-BE5E-51EE7160CF77}" destId="{DD6E6D7D-FD96-41DB-B969-E7CCF76E8DF4}" srcOrd="1" destOrd="0" presId="urn:microsoft.com/office/officeart/2005/8/layout/orgChart1"/>
    <dgm:cxn modelId="{6C39CFB9-3277-496D-A5A5-9026E961CA7E}" type="presOf" srcId="{887EDFE7-6EFC-4A6D-A6E6-9200C6BBB45C}" destId="{CEFA0AD4-C726-43ED-B551-D140DF7CFCCD}" srcOrd="0" destOrd="0" presId="urn:microsoft.com/office/officeart/2005/8/layout/orgChart1"/>
    <dgm:cxn modelId="{63E0DBBB-E523-4735-BB96-300EFA99FF96}" type="presOf" srcId="{05993BB1-E2E6-4CEA-93A8-581A147DE557}" destId="{FCF91484-4F98-43D0-9BF5-F0A8E03D9521}" srcOrd="0" destOrd="0" presId="urn:microsoft.com/office/officeart/2005/8/layout/orgChart1"/>
    <dgm:cxn modelId="{91D584BE-1B13-4054-85B7-53FBAF6F14F8}" type="presOf" srcId="{4D266D7F-D102-4354-9ECC-4A31B91335F8}" destId="{AF31BE25-6766-4F8B-AB6B-CF2CCF9972A6}" srcOrd="0" destOrd="0" presId="urn:microsoft.com/office/officeart/2005/8/layout/orgChart1"/>
    <dgm:cxn modelId="{85B355BF-8184-4D9C-94AB-C4D3C835DF87}" type="presOf" srcId="{4D266D7F-D102-4354-9ECC-4A31B91335F8}" destId="{8109694B-A100-457F-8CD2-507CEB3A5E11}" srcOrd="1" destOrd="0" presId="urn:microsoft.com/office/officeart/2005/8/layout/orgChart1"/>
    <dgm:cxn modelId="{68EFB8BF-022E-41BD-B96A-4E8F011D7710}" srcId="{4D266D7F-D102-4354-9ECC-4A31B91335F8}" destId="{E434A6C8-9F7E-4A9F-AEAE-746560E77699}" srcOrd="2" destOrd="0" parTransId="{B9C1313A-0954-4E47-84C4-C9B3468A2A39}" sibTransId="{4DA4544C-4B39-429D-AAA9-1FD0DBEB5B6A}"/>
    <dgm:cxn modelId="{005213C6-1373-42E9-91DC-3BE6B8607927}" srcId="{F90C74FB-2990-48A9-B989-64068D70524F}" destId="{23B02502-6204-4F10-B472-86730658F6BF}" srcOrd="2" destOrd="0" parTransId="{D7CC3C86-3C95-4F32-8146-B4296450639B}" sibTransId="{965283FD-9726-4B31-846C-81DA64F7D650}"/>
    <dgm:cxn modelId="{014746C7-172D-4210-8672-2697DD6C2B9F}" type="presOf" srcId="{03D70140-99EB-4C9A-8344-8CC83C46BE22}" destId="{6F5E8789-F4E0-48CB-A1FA-8F0EFF5F6B1C}" srcOrd="0" destOrd="0" presId="urn:microsoft.com/office/officeart/2005/8/layout/orgChart1"/>
    <dgm:cxn modelId="{3A5AF4CA-019D-461B-99B5-B360F971D36B}" type="presOf" srcId="{53D06B95-3AD4-4CA4-8FD9-2E3C3A954469}" destId="{D18596B1-DF23-4A81-95F8-A7BD2E1DB770}" srcOrd="1" destOrd="0" presId="urn:microsoft.com/office/officeart/2005/8/layout/orgChart1"/>
    <dgm:cxn modelId="{96638DD4-135D-412A-9B84-18B3A3C00EE7}" type="presOf" srcId="{E434A6C8-9F7E-4A9F-AEAE-746560E77699}" destId="{22116D0B-001D-45E5-BDAD-C269B93777B4}" srcOrd="0" destOrd="0" presId="urn:microsoft.com/office/officeart/2005/8/layout/orgChart1"/>
    <dgm:cxn modelId="{F63ACFD5-901E-4DB6-88AF-DA545ED1217D}" type="presOf" srcId="{5E311AC4-7D5B-4823-B2D4-048A7E733CBE}" destId="{CC65933F-E19B-4A97-8AE5-C1D32154311C}" srcOrd="1" destOrd="0" presId="urn:microsoft.com/office/officeart/2005/8/layout/orgChart1"/>
    <dgm:cxn modelId="{1382DAD6-E637-47A9-A67B-D8874F4356E6}" type="presOf" srcId="{D9AE5CF1-04BF-4BB8-85EC-EE4C077275A5}" destId="{0E0A3E16-E2B1-4077-A6ED-F1766A90CC80}" srcOrd="0" destOrd="0" presId="urn:microsoft.com/office/officeart/2005/8/layout/orgChart1"/>
    <dgm:cxn modelId="{35F089D7-2C09-40CF-87C8-4C637662714C}" srcId="{3BF33338-56C6-489A-BD87-AD54AF13FE36}" destId="{F0CB4287-8522-4C73-BD4A-140CB96E5DAE}" srcOrd="2" destOrd="0" parTransId="{C97E90F0-F790-4395-849D-C49D1D75D8A3}" sibTransId="{586C37A1-A50B-457B-BF8E-5C7633A33720}"/>
    <dgm:cxn modelId="{AB12B3D7-981F-4A6E-A886-EB1981BA61DA}" type="presOf" srcId="{508975A3-B457-4434-B214-90108153D36D}" destId="{6C2F8B6F-ADCF-473A-A696-02EFA2445DF8}" srcOrd="0" destOrd="0" presId="urn:microsoft.com/office/officeart/2005/8/layout/orgChart1"/>
    <dgm:cxn modelId="{9BFFE9D8-637C-42D8-A4BC-ACCC30A1399F}" srcId="{CB1486A2-C0C6-4D09-9FFC-49120B332921}" destId="{6D8EA582-666F-4438-BFCD-22C463712119}" srcOrd="0" destOrd="0" parTransId="{352FD088-653B-4306-8F24-0F2FB9E7AAD7}" sibTransId="{55D95984-B27C-458C-8B07-772E299D7A51}"/>
    <dgm:cxn modelId="{6B67DCDF-3753-4C90-AE3F-4EAC5B0BACD0}" type="presOf" srcId="{FC0D31D0-0D6D-42CC-8932-27A5BAF801B6}" destId="{1AD3AF6B-027D-48D3-801C-9FDB6CE60BCA}" srcOrd="0" destOrd="0" presId="urn:microsoft.com/office/officeart/2005/8/layout/orgChart1"/>
    <dgm:cxn modelId="{D541C8E4-3D36-4DFF-8DC7-7615ABA5DB74}" srcId="{3BF33338-56C6-489A-BD87-AD54AF13FE36}" destId="{10F5EF39-EE23-4D09-8A05-22DD7709274A}" srcOrd="1" destOrd="0" parTransId="{3B37EEFF-0CED-4D43-A35D-C9B1BB0E17BC}" sibTransId="{92160F28-649B-4664-ACA6-D24A01D3CE7A}"/>
    <dgm:cxn modelId="{CD8E2BE6-D4FA-415A-9368-3DE74C17FDC4}" type="presOf" srcId="{B9C1313A-0954-4E47-84C4-C9B3468A2A39}" destId="{CD41B9DB-C101-496C-8CA3-3457ABFF5A34}" srcOrd="0" destOrd="0" presId="urn:microsoft.com/office/officeart/2005/8/layout/orgChart1"/>
    <dgm:cxn modelId="{A99878EC-DF4A-4CD9-9085-BD04B424DBD2}" type="presOf" srcId="{508975A3-B457-4434-B214-90108153D36D}" destId="{4E214AC9-A29B-4467-8BB6-8E6EE08FC8EA}" srcOrd="1" destOrd="0" presId="urn:microsoft.com/office/officeart/2005/8/layout/orgChart1"/>
    <dgm:cxn modelId="{C962ECEC-7046-4855-AAEE-662FBE571281}" type="presOf" srcId="{7CF2154F-205E-485A-958B-69B5B02E72D1}" destId="{676928FF-53E0-4C7E-9E22-3390F18F1FC0}" srcOrd="0" destOrd="0" presId="urn:microsoft.com/office/officeart/2005/8/layout/orgChart1"/>
    <dgm:cxn modelId="{C87DF5ED-DE4D-4483-8D7A-B2325E4A1B6F}" type="presOf" srcId="{887EDFE7-6EFC-4A6D-A6E6-9200C6BBB45C}" destId="{09DE0F74-C6DA-4994-A16E-0A5FC60A065F}" srcOrd="1" destOrd="0" presId="urn:microsoft.com/office/officeart/2005/8/layout/orgChart1"/>
    <dgm:cxn modelId="{B23ABEF2-9418-4B47-8CF8-3E9B29725ABE}" type="presOf" srcId="{17C30F0A-4F81-4FD9-AB1C-659947A083A9}" destId="{27B5EA8F-CF0D-4F20-B7BB-4F05A8DA844D}" srcOrd="0" destOrd="0" presId="urn:microsoft.com/office/officeart/2005/8/layout/orgChart1"/>
    <dgm:cxn modelId="{5CF40FF3-7A5A-4DA6-A02B-0E56872DBC84}" srcId="{FAB77D92-8121-45E0-A657-2EF653CC8E96}" destId="{F90C74FB-2990-48A9-B989-64068D70524F}" srcOrd="0" destOrd="0" parTransId="{F9AE4F6F-AE9F-4EBE-9F5E-E11F9D6921D9}" sibTransId="{F1BB94A1-D871-4002-85A9-95858EB57411}"/>
    <dgm:cxn modelId="{93CA70FE-1E95-4F8E-8FBB-9B50AD69C74E}" type="presOf" srcId="{6D8EA582-666F-4438-BFCD-22C463712119}" destId="{A7A0C518-335F-4805-99E7-98C2A0E51633}" srcOrd="0" destOrd="0" presId="urn:microsoft.com/office/officeart/2005/8/layout/orgChart1"/>
    <dgm:cxn modelId="{79011AD2-3E45-40D6-86A5-D8700B37D9FD}" type="presParOf" srcId="{FE0C4E13-1519-431A-9054-9D38EDEDBD8E}" destId="{E7900A1B-63ED-4731-AA18-C1461A03CC13}" srcOrd="0" destOrd="0" presId="urn:microsoft.com/office/officeart/2005/8/layout/orgChart1"/>
    <dgm:cxn modelId="{325E4DBE-23BD-4B08-A43C-BC1F56123777}" type="presParOf" srcId="{E7900A1B-63ED-4731-AA18-C1461A03CC13}" destId="{01F72A7F-1A89-4DE4-9EBE-A38C97B7E143}" srcOrd="0" destOrd="0" presId="urn:microsoft.com/office/officeart/2005/8/layout/orgChart1"/>
    <dgm:cxn modelId="{6B101C06-CDB2-416A-B415-EB906CB0EF7B}" type="presParOf" srcId="{01F72A7F-1A89-4DE4-9EBE-A38C97B7E143}" destId="{BC8B9B88-FD56-4D50-B1AF-97A16C443DD5}" srcOrd="0" destOrd="0" presId="urn:microsoft.com/office/officeart/2005/8/layout/orgChart1"/>
    <dgm:cxn modelId="{51CD8F15-FFFC-49B8-A59C-016799219C89}" type="presParOf" srcId="{01F72A7F-1A89-4DE4-9EBE-A38C97B7E143}" destId="{42562963-B654-4151-8564-8D92A9AE2239}" srcOrd="1" destOrd="0" presId="urn:microsoft.com/office/officeart/2005/8/layout/orgChart1"/>
    <dgm:cxn modelId="{69BE9272-FB5A-48F8-8CC7-BED016540C43}" type="presParOf" srcId="{E7900A1B-63ED-4731-AA18-C1461A03CC13}" destId="{957F2163-9860-4329-8AB2-AF48406E31B9}" srcOrd="1" destOrd="0" presId="urn:microsoft.com/office/officeart/2005/8/layout/orgChart1"/>
    <dgm:cxn modelId="{4D3ABF3E-E1FA-42FC-93B4-92C764CB7409}" type="presParOf" srcId="{957F2163-9860-4329-8AB2-AF48406E31B9}" destId="{A3F7EEAB-34EA-4EA7-B8F5-622AC39EF40B}" srcOrd="0" destOrd="0" presId="urn:microsoft.com/office/officeart/2005/8/layout/orgChart1"/>
    <dgm:cxn modelId="{2D67BB23-5FFA-4FC2-B924-B954DC8F0C5F}" type="presParOf" srcId="{957F2163-9860-4329-8AB2-AF48406E31B9}" destId="{35F9B2BE-52AA-4DAC-A3DF-156E272F75BB}" srcOrd="1" destOrd="0" presId="urn:microsoft.com/office/officeart/2005/8/layout/orgChart1"/>
    <dgm:cxn modelId="{219F770F-A59C-46F2-9CE4-C0AB76F76CC0}" type="presParOf" srcId="{35F9B2BE-52AA-4DAC-A3DF-156E272F75BB}" destId="{18E7E9BF-7BF4-4018-AC5C-7003FE41E772}" srcOrd="0" destOrd="0" presId="urn:microsoft.com/office/officeart/2005/8/layout/orgChart1"/>
    <dgm:cxn modelId="{A7DC2AB1-1870-416A-A08F-619B080E1165}" type="presParOf" srcId="{18E7E9BF-7BF4-4018-AC5C-7003FE41E772}" destId="{2C0E3698-1DC2-4F52-89A5-4FCE08B65400}" srcOrd="0" destOrd="0" presId="urn:microsoft.com/office/officeart/2005/8/layout/orgChart1"/>
    <dgm:cxn modelId="{C41254E4-189E-466B-8E3E-53347D2D0F52}" type="presParOf" srcId="{18E7E9BF-7BF4-4018-AC5C-7003FE41E772}" destId="{90FD8D40-94EB-4035-ADCE-175C19F9A011}" srcOrd="1" destOrd="0" presId="urn:microsoft.com/office/officeart/2005/8/layout/orgChart1"/>
    <dgm:cxn modelId="{2A834EBF-CFB5-4988-9178-7B4C99D574F5}" type="presParOf" srcId="{35F9B2BE-52AA-4DAC-A3DF-156E272F75BB}" destId="{02A7E5AD-9C43-4E4E-AB69-AA5B9A3698AB}" srcOrd="1" destOrd="0" presId="urn:microsoft.com/office/officeart/2005/8/layout/orgChart1"/>
    <dgm:cxn modelId="{11E74B90-CE76-4FF3-98E7-F0CA44F23D50}" type="presParOf" srcId="{02A7E5AD-9C43-4E4E-AB69-AA5B9A3698AB}" destId="{F39F3BB0-0C1A-483C-8FD1-3550B0D61BF5}" srcOrd="0" destOrd="0" presId="urn:microsoft.com/office/officeart/2005/8/layout/orgChart1"/>
    <dgm:cxn modelId="{78090122-6758-46A2-ADFF-1A1FFE7C030E}" type="presParOf" srcId="{02A7E5AD-9C43-4E4E-AB69-AA5B9A3698AB}" destId="{32461FCB-C666-4C52-8F82-B529DAEE34B7}" srcOrd="1" destOrd="0" presId="urn:microsoft.com/office/officeart/2005/8/layout/orgChart1"/>
    <dgm:cxn modelId="{EEA1EF54-5E86-4AD5-A29F-33A3D976C168}" type="presParOf" srcId="{32461FCB-C666-4C52-8F82-B529DAEE34B7}" destId="{F10E902C-1F3E-468C-A23B-3D1496DC14B4}" srcOrd="0" destOrd="0" presId="urn:microsoft.com/office/officeart/2005/8/layout/orgChart1"/>
    <dgm:cxn modelId="{4C45ADB6-3880-4B5E-98A5-7C4BCF076EE2}" type="presParOf" srcId="{F10E902C-1F3E-468C-A23B-3D1496DC14B4}" destId="{676928FF-53E0-4C7E-9E22-3390F18F1FC0}" srcOrd="0" destOrd="0" presId="urn:microsoft.com/office/officeart/2005/8/layout/orgChart1"/>
    <dgm:cxn modelId="{0014721F-8753-4542-93C2-B29DC08AB104}" type="presParOf" srcId="{F10E902C-1F3E-468C-A23B-3D1496DC14B4}" destId="{C371EB25-ED11-4A05-9812-66AE4D003EEB}" srcOrd="1" destOrd="0" presId="urn:microsoft.com/office/officeart/2005/8/layout/orgChart1"/>
    <dgm:cxn modelId="{0DAE4D3E-C0E6-458F-85E7-7B85F3F2C146}" type="presParOf" srcId="{32461FCB-C666-4C52-8F82-B529DAEE34B7}" destId="{4203D738-A7D9-422D-AC59-9161D0FAF776}" srcOrd="1" destOrd="0" presId="urn:microsoft.com/office/officeart/2005/8/layout/orgChart1"/>
    <dgm:cxn modelId="{F42D8FB2-ECC2-4F87-B004-33E2ECB6BA1F}" type="presParOf" srcId="{32461FCB-C666-4C52-8F82-B529DAEE34B7}" destId="{2F90712D-245F-4028-811C-A4F6E8004F43}" srcOrd="2" destOrd="0" presId="urn:microsoft.com/office/officeart/2005/8/layout/orgChart1"/>
    <dgm:cxn modelId="{49AABC96-8378-4F7C-A8E2-090F1F1CB177}" type="presParOf" srcId="{02A7E5AD-9C43-4E4E-AB69-AA5B9A3698AB}" destId="{FDB5C6A1-F77F-402C-8AA7-2C9771189652}" srcOrd="2" destOrd="0" presId="urn:microsoft.com/office/officeart/2005/8/layout/orgChart1"/>
    <dgm:cxn modelId="{9C4B070F-3E54-405D-AE5A-E353FF08C294}" type="presParOf" srcId="{02A7E5AD-9C43-4E4E-AB69-AA5B9A3698AB}" destId="{D93B4B5B-F2B4-4C36-9005-3FB17208127D}" srcOrd="3" destOrd="0" presId="urn:microsoft.com/office/officeart/2005/8/layout/orgChart1"/>
    <dgm:cxn modelId="{0E6CEB08-4117-452C-BBA5-06684FB1DA58}" type="presParOf" srcId="{D93B4B5B-F2B4-4C36-9005-3FB17208127D}" destId="{01692EB1-EC2F-44CF-8B5F-9DB374F18575}" srcOrd="0" destOrd="0" presId="urn:microsoft.com/office/officeart/2005/8/layout/orgChart1"/>
    <dgm:cxn modelId="{B8A5B703-A3A8-4C34-92F4-8368E0842B85}" type="presParOf" srcId="{01692EB1-EC2F-44CF-8B5F-9DB374F18575}" destId="{6D2611DF-C375-4F3B-8F5B-181D416FF5C4}" srcOrd="0" destOrd="0" presId="urn:microsoft.com/office/officeart/2005/8/layout/orgChart1"/>
    <dgm:cxn modelId="{9819F43B-374E-4C55-A001-7E91202B0096}" type="presParOf" srcId="{01692EB1-EC2F-44CF-8B5F-9DB374F18575}" destId="{6FB41EEC-5D14-48CB-A764-1A8A2C77C846}" srcOrd="1" destOrd="0" presId="urn:microsoft.com/office/officeart/2005/8/layout/orgChart1"/>
    <dgm:cxn modelId="{7BE3EB3D-3F75-40E9-ADFB-446606AD3688}" type="presParOf" srcId="{D93B4B5B-F2B4-4C36-9005-3FB17208127D}" destId="{E89C574F-753C-41FA-9A76-F99CE471335D}" srcOrd="1" destOrd="0" presId="urn:microsoft.com/office/officeart/2005/8/layout/orgChart1"/>
    <dgm:cxn modelId="{7B0F336B-A7A4-46E2-8885-592D2FE25AB3}" type="presParOf" srcId="{D93B4B5B-F2B4-4C36-9005-3FB17208127D}" destId="{58022E54-B11E-441E-85D5-898D7191064A}" srcOrd="2" destOrd="0" presId="urn:microsoft.com/office/officeart/2005/8/layout/orgChart1"/>
    <dgm:cxn modelId="{F7005F50-E174-45CD-BB20-CBAE485FB9ED}" type="presParOf" srcId="{02A7E5AD-9C43-4E4E-AB69-AA5B9A3698AB}" destId="{C7CCB45C-1205-44C8-8663-9B4EB4950A52}" srcOrd="4" destOrd="0" presId="urn:microsoft.com/office/officeart/2005/8/layout/orgChart1"/>
    <dgm:cxn modelId="{8DDAAD87-5BBA-49E6-AC21-B6829CBD062A}" type="presParOf" srcId="{02A7E5AD-9C43-4E4E-AB69-AA5B9A3698AB}" destId="{C84D953A-2EC9-44C6-9B85-205D856CD1A5}" srcOrd="5" destOrd="0" presId="urn:microsoft.com/office/officeart/2005/8/layout/orgChart1"/>
    <dgm:cxn modelId="{28BFCA78-6798-442B-879E-C8C4BA9D4ED8}" type="presParOf" srcId="{C84D953A-2EC9-44C6-9B85-205D856CD1A5}" destId="{69C9EF99-70CA-48D0-8157-9182272DBA4A}" srcOrd="0" destOrd="0" presId="urn:microsoft.com/office/officeart/2005/8/layout/orgChart1"/>
    <dgm:cxn modelId="{BB4A569D-B216-4C3C-9C2F-D43DEDB86DC9}" type="presParOf" srcId="{69C9EF99-70CA-48D0-8157-9182272DBA4A}" destId="{437FB391-EC7B-46B3-9A15-96EFABFCA9E4}" srcOrd="0" destOrd="0" presId="urn:microsoft.com/office/officeart/2005/8/layout/orgChart1"/>
    <dgm:cxn modelId="{05E8036B-A967-4B38-A246-90927BB401C0}" type="presParOf" srcId="{69C9EF99-70CA-48D0-8157-9182272DBA4A}" destId="{5A58A8CD-7FE8-4C7D-BB40-10830792EB7D}" srcOrd="1" destOrd="0" presId="urn:microsoft.com/office/officeart/2005/8/layout/orgChart1"/>
    <dgm:cxn modelId="{AD9FC738-F918-4931-AE7B-3CA27817C684}" type="presParOf" srcId="{C84D953A-2EC9-44C6-9B85-205D856CD1A5}" destId="{1113C9AC-CAAB-47F3-B429-A6ECB132845B}" srcOrd="1" destOrd="0" presId="urn:microsoft.com/office/officeart/2005/8/layout/orgChart1"/>
    <dgm:cxn modelId="{319D8184-C0E6-45B8-BA33-E4733DBD11FB}" type="presParOf" srcId="{C84D953A-2EC9-44C6-9B85-205D856CD1A5}" destId="{5865F983-775A-40B4-98D9-2428B3E7C725}" srcOrd="2" destOrd="0" presId="urn:microsoft.com/office/officeart/2005/8/layout/orgChart1"/>
    <dgm:cxn modelId="{79EF7EB3-50E3-48A4-90A8-74EB8803DEB5}" type="presParOf" srcId="{35F9B2BE-52AA-4DAC-A3DF-156E272F75BB}" destId="{F3626F60-C98B-4931-B2E7-65E3FEE894E9}" srcOrd="2" destOrd="0" presId="urn:microsoft.com/office/officeart/2005/8/layout/orgChart1"/>
    <dgm:cxn modelId="{BFD3286F-CCBE-4DD8-A67B-2887B4488151}" type="presParOf" srcId="{957F2163-9860-4329-8AB2-AF48406E31B9}" destId="{0E0A3E16-E2B1-4077-A6ED-F1766A90CC80}" srcOrd="2" destOrd="0" presId="urn:microsoft.com/office/officeart/2005/8/layout/orgChart1"/>
    <dgm:cxn modelId="{6ECEB896-4B8C-4456-8BF9-54435F07D0AA}" type="presParOf" srcId="{957F2163-9860-4329-8AB2-AF48406E31B9}" destId="{A893F5D9-DD9E-43B5-980E-31EC4F61DD1D}" srcOrd="3" destOrd="0" presId="urn:microsoft.com/office/officeart/2005/8/layout/orgChart1"/>
    <dgm:cxn modelId="{7FFB2503-6F94-4A95-AF4F-602B4237D9FC}" type="presParOf" srcId="{A893F5D9-DD9E-43B5-980E-31EC4F61DD1D}" destId="{3759B740-F9AC-458E-A740-00FA9508912B}" srcOrd="0" destOrd="0" presId="urn:microsoft.com/office/officeart/2005/8/layout/orgChart1"/>
    <dgm:cxn modelId="{A111A7D8-FDDE-4168-B566-FFBB1A291E30}" type="presParOf" srcId="{3759B740-F9AC-458E-A740-00FA9508912B}" destId="{962926E9-0A51-454E-8E55-94403A0E9B3E}" srcOrd="0" destOrd="0" presId="urn:microsoft.com/office/officeart/2005/8/layout/orgChart1"/>
    <dgm:cxn modelId="{46513EB3-DC74-432D-810C-926633434302}" type="presParOf" srcId="{3759B740-F9AC-458E-A740-00FA9508912B}" destId="{C5B1B0C1-CF01-406E-8AC0-2F8CD5F7CE6E}" srcOrd="1" destOrd="0" presId="urn:microsoft.com/office/officeart/2005/8/layout/orgChart1"/>
    <dgm:cxn modelId="{FF843F43-90C2-454E-A2D1-03376B7DF544}" type="presParOf" srcId="{A893F5D9-DD9E-43B5-980E-31EC4F61DD1D}" destId="{7FFD91CE-C61F-4370-838B-417AEF72963C}" srcOrd="1" destOrd="0" presId="urn:microsoft.com/office/officeart/2005/8/layout/orgChart1"/>
    <dgm:cxn modelId="{F5D88EB0-DFE5-4769-8EAC-1CD5DA0FCB57}" type="presParOf" srcId="{7FFD91CE-C61F-4370-838B-417AEF72963C}" destId="{4CDBB322-B0D1-4A32-96F5-2564DC0280DA}" srcOrd="0" destOrd="0" presId="urn:microsoft.com/office/officeart/2005/8/layout/orgChart1"/>
    <dgm:cxn modelId="{96DED8B4-F1CA-44E5-B438-CE31EBE4919A}" type="presParOf" srcId="{7FFD91CE-C61F-4370-838B-417AEF72963C}" destId="{DFD83354-6EA6-4092-9633-B71EA60BD13F}" srcOrd="1" destOrd="0" presId="urn:microsoft.com/office/officeart/2005/8/layout/orgChart1"/>
    <dgm:cxn modelId="{1560598E-3E30-480D-95B4-22B85A58661D}" type="presParOf" srcId="{DFD83354-6EA6-4092-9633-B71EA60BD13F}" destId="{FF1F0ABB-C2DE-4A19-91E0-C38CA03BC660}" srcOrd="0" destOrd="0" presId="urn:microsoft.com/office/officeart/2005/8/layout/orgChart1"/>
    <dgm:cxn modelId="{D02B1402-009A-4B55-8F13-E1FC3BD920D1}" type="presParOf" srcId="{FF1F0ABB-C2DE-4A19-91E0-C38CA03BC660}" destId="{6C2F8B6F-ADCF-473A-A696-02EFA2445DF8}" srcOrd="0" destOrd="0" presId="urn:microsoft.com/office/officeart/2005/8/layout/orgChart1"/>
    <dgm:cxn modelId="{B70EA065-B5F3-4B83-B66C-47612FB5ED7C}" type="presParOf" srcId="{FF1F0ABB-C2DE-4A19-91E0-C38CA03BC660}" destId="{4E214AC9-A29B-4467-8BB6-8E6EE08FC8EA}" srcOrd="1" destOrd="0" presId="urn:microsoft.com/office/officeart/2005/8/layout/orgChart1"/>
    <dgm:cxn modelId="{A8D953A7-3FDB-4A93-9FF1-CCD9B96E2D50}" type="presParOf" srcId="{DFD83354-6EA6-4092-9633-B71EA60BD13F}" destId="{4105FABE-3193-408F-AF8E-8B28D765DA04}" srcOrd="1" destOrd="0" presId="urn:microsoft.com/office/officeart/2005/8/layout/orgChart1"/>
    <dgm:cxn modelId="{FE024B42-D521-4B7C-A009-EB48947C9590}" type="presParOf" srcId="{DFD83354-6EA6-4092-9633-B71EA60BD13F}" destId="{36B493D1-9DD3-4955-B8A1-5E0575C4504D}" srcOrd="2" destOrd="0" presId="urn:microsoft.com/office/officeart/2005/8/layout/orgChart1"/>
    <dgm:cxn modelId="{5392A1C9-1B8B-4212-B1B8-AC4EA448BE60}" type="presParOf" srcId="{7FFD91CE-C61F-4370-838B-417AEF72963C}" destId="{263E504A-2371-4287-8CEA-6B388B7FE34A}" srcOrd="2" destOrd="0" presId="urn:microsoft.com/office/officeart/2005/8/layout/orgChart1"/>
    <dgm:cxn modelId="{945C7594-3D9B-4F82-9555-EA5DF2573341}" type="presParOf" srcId="{7FFD91CE-C61F-4370-838B-417AEF72963C}" destId="{23026A47-0487-40F2-A7C1-E8773FBFF9DA}" srcOrd="3" destOrd="0" presId="urn:microsoft.com/office/officeart/2005/8/layout/orgChart1"/>
    <dgm:cxn modelId="{D92D8E69-1F70-4956-81DA-AD5D6908711B}" type="presParOf" srcId="{23026A47-0487-40F2-A7C1-E8773FBFF9DA}" destId="{57B457AB-87F7-4D62-8FCF-67D13FE6BF08}" srcOrd="0" destOrd="0" presId="urn:microsoft.com/office/officeart/2005/8/layout/orgChart1"/>
    <dgm:cxn modelId="{CFD3B95F-EB01-490E-9BC2-DB7D872AC730}" type="presParOf" srcId="{57B457AB-87F7-4D62-8FCF-67D13FE6BF08}" destId="{6C97351D-D70A-45FD-8B58-17FE6BC55471}" srcOrd="0" destOrd="0" presId="urn:microsoft.com/office/officeart/2005/8/layout/orgChart1"/>
    <dgm:cxn modelId="{3FE42426-31E1-458F-A1D9-37E7623EAE13}" type="presParOf" srcId="{57B457AB-87F7-4D62-8FCF-67D13FE6BF08}" destId="{D451DC12-B490-4480-A9EF-05DA2B46BE78}" srcOrd="1" destOrd="0" presId="urn:microsoft.com/office/officeart/2005/8/layout/orgChart1"/>
    <dgm:cxn modelId="{5E31877C-849B-4F68-BAC0-F018E628D9ED}" type="presParOf" srcId="{23026A47-0487-40F2-A7C1-E8773FBFF9DA}" destId="{64350A97-3EFB-4B02-90F5-55332EC11343}" srcOrd="1" destOrd="0" presId="urn:microsoft.com/office/officeart/2005/8/layout/orgChart1"/>
    <dgm:cxn modelId="{AC7E06E6-85BB-46BD-8A23-18D4BD99F72D}" type="presParOf" srcId="{23026A47-0487-40F2-A7C1-E8773FBFF9DA}" destId="{0F41019A-5E99-4D41-A750-62110E492853}" srcOrd="2" destOrd="0" presId="urn:microsoft.com/office/officeart/2005/8/layout/orgChart1"/>
    <dgm:cxn modelId="{8E9121A6-4869-49E8-B8C6-458214D04821}" type="presParOf" srcId="{7FFD91CE-C61F-4370-838B-417AEF72963C}" destId="{4DC27CFC-E47A-4F68-A435-CD0710CFC632}" srcOrd="4" destOrd="0" presId="urn:microsoft.com/office/officeart/2005/8/layout/orgChart1"/>
    <dgm:cxn modelId="{B2B7D27C-C987-465A-9D04-D2EB56ECFC80}" type="presParOf" srcId="{7FFD91CE-C61F-4370-838B-417AEF72963C}" destId="{04CB6F02-779A-499E-8C87-2FF3C031B354}" srcOrd="5" destOrd="0" presId="urn:microsoft.com/office/officeart/2005/8/layout/orgChart1"/>
    <dgm:cxn modelId="{E4AAF6E8-E306-4CEC-A96F-35BC020B8BEB}" type="presParOf" srcId="{04CB6F02-779A-499E-8C87-2FF3C031B354}" destId="{F5502AF8-DC87-45AC-BFEB-1ED4A3109C85}" srcOrd="0" destOrd="0" presId="urn:microsoft.com/office/officeart/2005/8/layout/orgChart1"/>
    <dgm:cxn modelId="{0572AF87-0DC1-4AA6-83AB-CD211D2EE0D5}" type="presParOf" srcId="{F5502AF8-DC87-45AC-BFEB-1ED4A3109C85}" destId="{BA52FA9B-FD81-49C8-9B7C-3A42BF081F21}" srcOrd="0" destOrd="0" presId="urn:microsoft.com/office/officeart/2005/8/layout/orgChart1"/>
    <dgm:cxn modelId="{E5BF7492-9A48-45C6-8A89-FE82C7EFA472}" type="presParOf" srcId="{F5502AF8-DC87-45AC-BFEB-1ED4A3109C85}" destId="{F899908F-9C9B-479A-A6F8-A5881ED021E5}" srcOrd="1" destOrd="0" presId="urn:microsoft.com/office/officeart/2005/8/layout/orgChart1"/>
    <dgm:cxn modelId="{BD373C22-479A-47DF-AF7E-F7A69A613508}" type="presParOf" srcId="{04CB6F02-779A-499E-8C87-2FF3C031B354}" destId="{B5FAC6B5-D95D-4387-BEBF-DBC5C6735BA0}" srcOrd="1" destOrd="0" presId="urn:microsoft.com/office/officeart/2005/8/layout/orgChart1"/>
    <dgm:cxn modelId="{C5522140-28B9-4900-B54E-5D859874286D}" type="presParOf" srcId="{04CB6F02-779A-499E-8C87-2FF3C031B354}" destId="{CB913DEC-EB9A-4D6E-99F1-F513B9BE7D65}" srcOrd="2" destOrd="0" presId="urn:microsoft.com/office/officeart/2005/8/layout/orgChart1"/>
    <dgm:cxn modelId="{96364FA3-AD54-408B-91C6-70E1CD19A6C6}" type="presParOf" srcId="{A893F5D9-DD9E-43B5-980E-31EC4F61DD1D}" destId="{048D37A6-D150-4F0B-A817-B37CE68D9B5A}" srcOrd="2" destOrd="0" presId="urn:microsoft.com/office/officeart/2005/8/layout/orgChart1"/>
    <dgm:cxn modelId="{4E5F5E20-6E48-4A56-9269-2AEAA148CBB1}" type="presParOf" srcId="{957F2163-9860-4329-8AB2-AF48406E31B9}" destId="{4EAB2F62-64FA-4851-8D31-FDFE9410D9DE}" srcOrd="4" destOrd="0" presId="urn:microsoft.com/office/officeart/2005/8/layout/orgChart1"/>
    <dgm:cxn modelId="{2C4DC61F-12D0-4503-9447-9E39B1A89DCB}" type="presParOf" srcId="{957F2163-9860-4329-8AB2-AF48406E31B9}" destId="{BA1F53B8-247E-4829-BD52-A321222131A1}" srcOrd="5" destOrd="0" presId="urn:microsoft.com/office/officeart/2005/8/layout/orgChart1"/>
    <dgm:cxn modelId="{AEAAE0AD-EF85-4096-8B33-95944D48CE9F}" type="presParOf" srcId="{BA1F53B8-247E-4829-BD52-A321222131A1}" destId="{E11B1A72-7E4C-447E-9E2D-4F0F246803F1}" srcOrd="0" destOrd="0" presId="urn:microsoft.com/office/officeart/2005/8/layout/orgChart1"/>
    <dgm:cxn modelId="{24ECFFFC-784D-4B5E-B128-F39C39C01342}" type="presParOf" srcId="{E11B1A72-7E4C-447E-9E2D-4F0F246803F1}" destId="{DE4A1801-7909-4BFB-8D1B-A45BE47C4575}" srcOrd="0" destOrd="0" presId="urn:microsoft.com/office/officeart/2005/8/layout/orgChart1"/>
    <dgm:cxn modelId="{1C60DFEC-8459-43C0-A13C-3BDD7CA166F8}" type="presParOf" srcId="{E11B1A72-7E4C-447E-9E2D-4F0F246803F1}" destId="{DEFBC862-8651-4E3E-A82A-C8EC4B562C1D}" srcOrd="1" destOrd="0" presId="urn:microsoft.com/office/officeart/2005/8/layout/orgChart1"/>
    <dgm:cxn modelId="{A0CBFDF6-EB6C-40E3-A121-6EC606891D05}" type="presParOf" srcId="{BA1F53B8-247E-4829-BD52-A321222131A1}" destId="{15C4F21C-E01C-400E-A470-0BB5C88510D2}" srcOrd="1" destOrd="0" presId="urn:microsoft.com/office/officeart/2005/8/layout/orgChart1"/>
    <dgm:cxn modelId="{EA894509-0E39-4188-AA7B-0075B99FE9DA}" type="presParOf" srcId="{15C4F21C-E01C-400E-A470-0BB5C88510D2}" destId="{6B929384-8332-4581-8746-A166D1002434}" srcOrd="0" destOrd="0" presId="urn:microsoft.com/office/officeart/2005/8/layout/orgChart1"/>
    <dgm:cxn modelId="{0E01601D-A22F-464D-A195-74206DC37C33}" type="presParOf" srcId="{15C4F21C-E01C-400E-A470-0BB5C88510D2}" destId="{15478541-AEC4-4B27-B9FE-1740CA5CFB9B}" srcOrd="1" destOrd="0" presId="urn:microsoft.com/office/officeart/2005/8/layout/orgChart1"/>
    <dgm:cxn modelId="{9A88B5D5-7DF4-4600-A0AB-09F7D1044227}" type="presParOf" srcId="{15478541-AEC4-4B27-B9FE-1740CA5CFB9B}" destId="{E45D222C-D63C-4EE2-A707-3FEE25BCFC8E}" srcOrd="0" destOrd="0" presId="urn:microsoft.com/office/officeart/2005/8/layout/orgChart1"/>
    <dgm:cxn modelId="{85FA6BA7-2DE0-4B92-81B4-C6C48536DB53}" type="presParOf" srcId="{E45D222C-D63C-4EE2-A707-3FEE25BCFC8E}" destId="{A7A0C518-335F-4805-99E7-98C2A0E51633}" srcOrd="0" destOrd="0" presId="urn:microsoft.com/office/officeart/2005/8/layout/orgChart1"/>
    <dgm:cxn modelId="{0979A76E-AF82-4765-B54B-39D1CF97B127}" type="presParOf" srcId="{E45D222C-D63C-4EE2-A707-3FEE25BCFC8E}" destId="{69936735-6BDC-43BB-97A0-96B3E0A75984}" srcOrd="1" destOrd="0" presId="urn:microsoft.com/office/officeart/2005/8/layout/orgChart1"/>
    <dgm:cxn modelId="{A614715B-16DD-46F9-9402-A58F6FD7EFB8}" type="presParOf" srcId="{15478541-AEC4-4B27-B9FE-1740CA5CFB9B}" destId="{7BE33699-F151-4C42-9A79-3068AEA8BE07}" srcOrd="1" destOrd="0" presId="urn:microsoft.com/office/officeart/2005/8/layout/orgChart1"/>
    <dgm:cxn modelId="{F5BA2A9C-9710-4091-9080-E0113F5F588B}" type="presParOf" srcId="{15478541-AEC4-4B27-B9FE-1740CA5CFB9B}" destId="{3284E917-86E3-46FD-AB62-1E3A8B8E4C4F}" srcOrd="2" destOrd="0" presId="urn:microsoft.com/office/officeart/2005/8/layout/orgChart1"/>
    <dgm:cxn modelId="{661FA532-98E6-4F1D-83B2-D8E38F7E85CD}" type="presParOf" srcId="{15C4F21C-E01C-400E-A470-0BB5C88510D2}" destId="{A4463A16-9F3F-4159-88E9-3555EC59195C}" srcOrd="2" destOrd="0" presId="urn:microsoft.com/office/officeart/2005/8/layout/orgChart1"/>
    <dgm:cxn modelId="{9CA926F0-2D0E-46E1-803E-A813C712DE1A}" type="presParOf" srcId="{15C4F21C-E01C-400E-A470-0BB5C88510D2}" destId="{A0DEFFE5-D3EF-4DE2-B4C1-F684937D8016}" srcOrd="3" destOrd="0" presId="urn:microsoft.com/office/officeart/2005/8/layout/orgChart1"/>
    <dgm:cxn modelId="{88E1A937-0662-40CD-887D-03009E6B0039}" type="presParOf" srcId="{A0DEFFE5-D3EF-4DE2-B4C1-F684937D8016}" destId="{92082C3C-C02E-4E5B-B678-C90FCD149474}" srcOrd="0" destOrd="0" presId="urn:microsoft.com/office/officeart/2005/8/layout/orgChart1"/>
    <dgm:cxn modelId="{C9F86AE0-597F-4A94-B2B6-5A6FF2EB326B}" type="presParOf" srcId="{92082C3C-C02E-4E5B-B678-C90FCD149474}" destId="{7FBCF9AC-3770-4570-B0FA-88CFCB8A803B}" srcOrd="0" destOrd="0" presId="urn:microsoft.com/office/officeart/2005/8/layout/orgChart1"/>
    <dgm:cxn modelId="{007951B9-43B4-455E-9F34-BE6E4884CE4F}" type="presParOf" srcId="{92082C3C-C02E-4E5B-B678-C90FCD149474}" destId="{DD6E6D7D-FD96-41DB-B969-E7CCF76E8DF4}" srcOrd="1" destOrd="0" presId="urn:microsoft.com/office/officeart/2005/8/layout/orgChart1"/>
    <dgm:cxn modelId="{9603C11D-455D-44BB-8E92-2F134D0DAC8D}" type="presParOf" srcId="{A0DEFFE5-D3EF-4DE2-B4C1-F684937D8016}" destId="{FA618B59-F998-49DD-AF4D-C27D47299875}" srcOrd="1" destOrd="0" presId="urn:microsoft.com/office/officeart/2005/8/layout/orgChart1"/>
    <dgm:cxn modelId="{46367BD6-3335-4366-925F-9C9B70FDD485}" type="presParOf" srcId="{A0DEFFE5-D3EF-4DE2-B4C1-F684937D8016}" destId="{AFDF2244-254A-40FF-BF54-DB6EE69CA895}" srcOrd="2" destOrd="0" presId="urn:microsoft.com/office/officeart/2005/8/layout/orgChart1"/>
    <dgm:cxn modelId="{58A0E80A-BB52-471D-93A6-25BE84D9CD58}" type="presParOf" srcId="{15C4F21C-E01C-400E-A470-0BB5C88510D2}" destId="{27B5EA8F-CF0D-4F20-B7BB-4F05A8DA844D}" srcOrd="4" destOrd="0" presId="urn:microsoft.com/office/officeart/2005/8/layout/orgChart1"/>
    <dgm:cxn modelId="{3F835F67-0241-47C6-983A-DAEB97035A7E}" type="presParOf" srcId="{15C4F21C-E01C-400E-A470-0BB5C88510D2}" destId="{90760452-9DC7-4E74-B11B-FF3557387ACC}" srcOrd="5" destOrd="0" presId="urn:microsoft.com/office/officeart/2005/8/layout/orgChart1"/>
    <dgm:cxn modelId="{3D37DE49-99B7-49E0-B018-D3AC143EAB25}" type="presParOf" srcId="{90760452-9DC7-4E74-B11B-FF3557387ACC}" destId="{CBDC9144-3002-456C-9E1C-1CA76164A706}" srcOrd="0" destOrd="0" presId="urn:microsoft.com/office/officeart/2005/8/layout/orgChart1"/>
    <dgm:cxn modelId="{9BDB93B6-B937-4FF8-BCB6-9716AB820DCC}" type="presParOf" srcId="{CBDC9144-3002-456C-9E1C-1CA76164A706}" destId="{4C74643E-12C7-4EE1-9D95-FC4636EC8605}" srcOrd="0" destOrd="0" presId="urn:microsoft.com/office/officeart/2005/8/layout/orgChart1"/>
    <dgm:cxn modelId="{D08D4391-E9C5-4601-A01B-2C4A2041BB75}" type="presParOf" srcId="{CBDC9144-3002-456C-9E1C-1CA76164A706}" destId="{D18596B1-DF23-4A81-95F8-A7BD2E1DB770}" srcOrd="1" destOrd="0" presId="urn:microsoft.com/office/officeart/2005/8/layout/orgChart1"/>
    <dgm:cxn modelId="{4A645D6D-ACBD-4FA9-A841-2AC7C2DBB105}" type="presParOf" srcId="{90760452-9DC7-4E74-B11B-FF3557387ACC}" destId="{CBEDF161-F86E-4E93-9A85-B8C99636C7FF}" srcOrd="1" destOrd="0" presId="urn:microsoft.com/office/officeart/2005/8/layout/orgChart1"/>
    <dgm:cxn modelId="{297171B1-F98C-4B79-A9C6-93BEA4710360}" type="presParOf" srcId="{90760452-9DC7-4E74-B11B-FF3557387ACC}" destId="{F01DA029-E15B-4FD9-8F9C-C5A039D61D61}" srcOrd="2" destOrd="0" presId="urn:microsoft.com/office/officeart/2005/8/layout/orgChart1"/>
    <dgm:cxn modelId="{16B55980-B7FB-4D36-863A-2F69C45BE0E0}" type="presParOf" srcId="{BA1F53B8-247E-4829-BD52-A321222131A1}" destId="{C8C00C5D-2DA0-4CAF-B48D-143FCDC3F451}" srcOrd="2" destOrd="0" presId="urn:microsoft.com/office/officeart/2005/8/layout/orgChart1"/>
    <dgm:cxn modelId="{34D65092-7642-4FF0-BEAE-A09981950BB8}" type="presParOf" srcId="{957F2163-9860-4329-8AB2-AF48406E31B9}" destId="{FCF91484-4F98-43D0-9BF5-F0A8E03D9521}" srcOrd="6" destOrd="0" presId="urn:microsoft.com/office/officeart/2005/8/layout/orgChart1"/>
    <dgm:cxn modelId="{4FBFD094-81DC-4219-9A7D-6F8CB4336A99}" type="presParOf" srcId="{957F2163-9860-4329-8AB2-AF48406E31B9}" destId="{D949D950-33AE-4DD0-B5C2-3B7BB9F793D0}" srcOrd="7" destOrd="0" presId="urn:microsoft.com/office/officeart/2005/8/layout/orgChart1"/>
    <dgm:cxn modelId="{3D7D70F5-4164-4A2B-A1B6-61B522D49487}" type="presParOf" srcId="{D949D950-33AE-4DD0-B5C2-3B7BB9F793D0}" destId="{7F1B7C4B-0EA0-420A-B935-B75C187FA526}" srcOrd="0" destOrd="0" presId="urn:microsoft.com/office/officeart/2005/8/layout/orgChart1"/>
    <dgm:cxn modelId="{51F64E0D-E35D-4869-B2D7-A31D9A52A39C}" type="presParOf" srcId="{7F1B7C4B-0EA0-420A-B935-B75C187FA526}" destId="{AF31BE25-6766-4F8B-AB6B-CF2CCF9972A6}" srcOrd="0" destOrd="0" presId="urn:microsoft.com/office/officeart/2005/8/layout/orgChart1"/>
    <dgm:cxn modelId="{A77D868C-4E59-418A-A2AB-5C2B6FA18CA7}" type="presParOf" srcId="{7F1B7C4B-0EA0-420A-B935-B75C187FA526}" destId="{8109694B-A100-457F-8CD2-507CEB3A5E11}" srcOrd="1" destOrd="0" presId="urn:microsoft.com/office/officeart/2005/8/layout/orgChart1"/>
    <dgm:cxn modelId="{47FB7F68-822C-435E-84C2-B1262F5518F6}" type="presParOf" srcId="{D949D950-33AE-4DD0-B5C2-3B7BB9F793D0}" destId="{A764969D-1EB0-4FCB-AE2E-64FF28ADBD66}" srcOrd="1" destOrd="0" presId="urn:microsoft.com/office/officeart/2005/8/layout/orgChart1"/>
    <dgm:cxn modelId="{11787FCA-C250-4AD0-B7D8-5A74F9771EE2}" type="presParOf" srcId="{A764969D-1EB0-4FCB-AE2E-64FF28ADBD66}" destId="{6F5E8789-F4E0-48CB-A1FA-8F0EFF5F6B1C}" srcOrd="0" destOrd="0" presId="urn:microsoft.com/office/officeart/2005/8/layout/orgChart1"/>
    <dgm:cxn modelId="{552E63F1-2B48-49C3-A9C4-49ED18ECF6D9}" type="presParOf" srcId="{A764969D-1EB0-4FCB-AE2E-64FF28ADBD66}" destId="{8E8D28DB-5B7B-4E6D-87E9-07B18E2FBD73}" srcOrd="1" destOrd="0" presId="urn:microsoft.com/office/officeart/2005/8/layout/orgChart1"/>
    <dgm:cxn modelId="{EB9849AF-1652-4E8D-AA0D-982774B1479F}" type="presParOf" srcId="{8E8D28DB-5B7B-4E6D-87E9-07B18E2FBD73}" destId="{6EF46A82-1AB2-4FD5-B94C-493560422CE1}" srcOrd="0" destOrd="0" presId="urn:microsoft.com/office/officeart/2005/8/layout/orgChart1"/>
    <dgm:cxn modelId="{687FE018-7432-4D21-A7CA-4B46C5EB8EE8}" type="presParOf" srcId="{6EF46A82-1AB2-4FD5-B94C-493560422CE1}" destId="{CEFA0AD4-C726-43ED-B551-D140DF7CFCCD}" srcOrd="0" destOrd="0" presId="urn:microsoft.com/office/officeart/2005/8/layout/orgChart1"/>
    <dgm:cxn modelId="{11FA8366-409B-45C2-937E-D28AEC0EB371}" type="presParOf" srcId="{6EF46A82-1AB2-4FD5-B94C-493560422CE1}" destId="{09DE0F74-C6DA-4994-A16E-0A5FC60A065F}" srcOrd="1" destOrd="0" presId="urn:microsoft.com/office/officeart/2005/8/layout/orgChart1"/>
    <dgm:cxn modelId="{0DC42580-7A45-4BAD-8B27-1EFF7BD41113}" type="presParOf" srcId="{8E8D28DB-5B7B-4E6D-87E9-07B18E2FBD73}" destId="{D39E2125-48B5-48DE-9678-D18478B04460}" srcOrd="1" destOrd="0" presId="urn:microsoft.com/office/officeart/2005/8/layout/orgChart1"/>
    <dgm:cxn modelId="{BC3F6685-38B6-4851-9980-81E027E056A7}" type="presParOf" srcId="{8E8D28DB-5B7B-4E6D-87E9-07B18E2FBD73}" destId="{D293A1A8-B653-4DBA-9196-F60E540DDA1C}" srcOrd="2" destOrd="0" presId="urn:microsoft.com/office/officeart/2005/8/layout/orgChart1"/>
    <dgm:cxn modelId="{44FCDDB4-6D0D-4637-A360-29E4D50323A1}" type="presParOf" srcId="{A764969D-1EB0-4FCB-AE2E-64FF28ADBD66}" destId="{1AD3AF6B-027D-48D3-801C-9FDB6CE60BCA}" srcOrd="2" destOrd="0" presId="urn:microsoft.com/office/officeart/2005/8/layout/orgChart1"/>
    <dgm:cxn modelId="{C0DD02EF-B954-43FD-B019-3454DFF50731}" type="presParOf" srcId="{A764969D-1EB0-4FCB-AE2E-64FF28ADBD66}" destId="{F0A16581-D7C3-4118-AE19-57B898D75098}" srcOrd="3" destOrd="0" presId="urn:microsoft.com/office/officeart/2005/8/layout/orgChart1"/>
    <dgm:cxn modelId="{2870A6F3-DA0B-4AB0-A829-57C73D9F8A29}" type="presParOf" srcId="{F0A16581-D7C3-4118-AE19-57B898D75098}" destId="{8A5602D4-29FA-4674-9AA5-4D6B49790596}" srcOrd="0" destOrd="0" presId="urn:microsoft.com/office/officeart/2005/8/layout/orgChart1"/>
    <dgm:cxn modelId="{05D5275C-5AFD-417F-A0EA-42777B353AF7}" type="presParOf" srcId="{8A5602D4-29FA-4674-9AA5-4D6B49790596}" destId="{59552621-B7D8-4703-98E1-1BC0B6E899A7}" srcOrd="0" destOrd="0" presId="urn:microsoft.com/office/officeart/2005/8/layout/orgChart1"/>
    <dgm:cxn modelId="{A62A4142-1B92-4585-81FD-1A227CFE5781}" type="presParOf" srcId="{8A5602D4-29FA-4674-9AA5-4D6B49790596}" destId="{CC65933F-E19B-4A97-8AE5-C1D32154311C}" srcOrd="1" destOrd="0" presId="urn:microsoft.com/office/officeart/2005/8/layout/orgChart1"/>
    <dgm:cxn modelId="{6F5069D1-8446-462E-888B-D97139A4B525}" type="presParOf" srcId="{F0A16581-D7C3-4118-AE19-57B898D75098}" destId="{12585350-15CD-4A68-BF68-F48D8AC30931}" srcOrd="1" destOrd="0" presId="urn:microsoft.com/office/officeart/2005/8/layout/orgChart1"/>
    <dgm:cxn modelId="{4CC9C3B6-0B32-4E8C-96C3-3F5061CACBFC}" type="presParOf" srcId="{F0A16581-D7C3-4118-AE19-57B898D75098}" destId="{BA5B0069-DDE8-4428-8751-CA7DE4D1E7AA}" srcOrd="2" destOrd="0" presId="urn:microsoft.com/office/officeart/2005/8/layout/orgChart1"/>
    <dgm:cxn modelId="{930417D3-3655-4FBB-BDFD-1E87996056B0}" type="presParOf" srcId="{A764969D-1EB0-4FCB-AE2E-64FF28ADBD66}" destId="{CD41B9DB-C101-496C-8CA3-3457ABFF5A34}" srcOrd="4" destOrd="0" presId="urn:microsoft.com/office/officeart/2005/8/layout/orgChart1"/>
    <dgm:cxn modelId="{7522C77E-3043-498B-87D8-D019C27E73D3}" type="presParOf" srcId="{A764969D-1EB0-4FCB-AE2E-64FF28ADBD66}" destId="{F778F781-7108-484F-BB80-126ABD884C09}" srcOrd="5" destOrd="0" presId="urn:microsoft.com/office/officeart/2005/8/layout/orgChart1"/>
    <dgm:cxn modelId="{5C53A722-D118-4BE6-9EA6-92717EC3B5AA}" type="presParOf" srcId="{F778F781-7108-484F-BB80-126ABD884C09}" destId="{C7E291A8-68D8-4A56-93DA-69F71E2E484B}" srcOrd="0" destOrd="0" presId="urn:microsoft.com/office/officeart/2005/8/layout/orgChart1"/>
    <dgm:cxn modelId="{89E7B60E-4ED4-4A23-A3A6-6F91744BD74B}" type="presParOf" srcId="{C7E291A8-68D8-4A56-93DA-69F71E2E484B}" destId="{22116D0B-001D-45E5-BDAD-C269B93777B4}" srcOrd="0" destOrd="0" presId="urn:microsoft.com/office/officeart/2005/8/layout/orgChart1"/>
    <dgm:cxn modelId="{1C8D0127-A591-42D5-8BE9-AFE449A06377}" type="presParOf" srcId="{C7E291A8-68D8-4A56-93DA-69F71E2E484B}" destId="{A6DBE9D3-8E3A-4409-A22B-B30653150248}" srcOrd="1" destOrd="0" presId="urn:microsoft.com/office/officeart/2005/8/layout/orgChart1"/>
    <dgm:cxn modelId="{0A579854-C1DE-4B9E-82B0-DBF37E871069}" type="presParOf" srcId="{F778F781-7108-484F-BB80-126ABD884C09}" destId="{A9282152-A82A-4474-BBC7-959C49B77CDC}" srcOrd="1" destOrd="0" presId="urn:microsoft.com/office/officeart/2005/8/layout/orgChart1"/>
    <dgm:cxn modelId="{BED4242D-64F5-470F-B27F-39880DE03005}" type="presParOf" srcId="{F778F781-7108-484F-BB80-126ABD884C09}" destId="{5725052C-79E0-4B2F-A37A-DC10E3DD3DFE}" srcOrd="2" destOrd="0" presId="urn:microsoft.com/office/officeart/2005/8/layout/orgChart1"/>
    <dgm:cxn modelId="{549E3C05-5FF6-484E-A371-17FFBDA0B1CE}" type="presParOf" srcId="{D949D950-33AE-4DD0-B5C2-3B7BB9F793D0}" destId="{6A1AD7F8-E783-4779-B646-F763A7A42C58}" srcOrd="2" destOrd="0" presId="urn:microsoft.com/office/officeart/2005/8/layout/orgChart1"/>
    <dgm:cxn modelId="{5762DABD-9FAC-4640-A977-9A04806FD6B0}" type="presParOf" srcId="{E7900A1B-63ED-4731-AA18-C1461A03CC13}" destId="{E9F4541B-AC73-41FC-A094-0CF1314552A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805EB-6CC8-4DFF-A493-C6CAEE1A2E44}">
      <dsp:nvSpPr>
        <dsp:cNvPr id="0" name=""/>
        <dsp:cNvSpPr/>
      </dsp:nvSpPr>
      <dsp:spPr>
        <a:xfrm>
          <a:off x="3757066" y="674232"/>
          <a:ext cx="140121" cy="613866"/>
        </a:xfrm>
        <a:custGeom>
          <a:avLst/>
          <a:gdLst/>
          <a:ahLst/>
          <a:cxnLst/>
          <a:rect l="0" t="0" r="0" b="0"/>
          <a:pathLst>
            <a:path>
              <a:moveTo>
                <a:pt x="140121" y="0"/>
              </a:moveTo>
              <a:lnTo>
                <a:pt x="140121" y="613866"/>
              </a:lnTo>
              <a:lnTo>
                <a:pt x="0" y="61386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331D3-D251-4579-BD8B-08A53BDAC434}">
      <dsp:nvSpPr>
        <dsp:cNvPr id="0" name=""/>
        <dsp:cNvSpPr/>
      </dsp:nvSpPr>
      <dsp:spPr>
        <a:xfrm>
          <a:off x="6592862" y="2569211"/>
          <a:ext cx="200173" cy="2508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845"/>
              </a:lnTo>
              <a:lnTo>
                <a:pt x="200173" y="250884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12745-D431-4A50-96E5-3D5A2CEC3131}">
      <dsp:nvSpPr>
        <dsp:cNvPr id="0" name=""/>
        <dsp:cNvSpPr/>
      </dsp:nvSpPr>
      <dsp:spPr>
        <a:xfrm>
          <a:off x="6592862" y="2569211"/>
          <a:ext cx="200173" cy="156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355"/>
              </a:lnTo>
              <a:lnTo>
                <a:pt x="200173" y="156135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F9996-80A2-4534-AAE3-6FB410075793}">
      <dsp:nvSpPr>
        <dsp:cNvPr id="0" name=""/>
        <dsp:cNvSpPr/>
      </dsp:nvSpPr>
      <dsp:spPr>
        <a:xfrm>
          <a:off x="6592862" y="2569211"/>
          <a:ext cx="200173" cy="613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866"/>
              </a:lnTo>
              <a:lnTo>
                <a:pt x="200173" y="61386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02423-8A8E-483A-A989-5C380FEAF954}">
      <dsp:nvSpPr>
        <dsp:cNvPr id="0" name=""/>
        <dsp:cNvSpPr/>
      </dsp:nvSpPr>
      <dsp:spPr>
        <a:xfrm>
          <a:off x="3897188" y="674232"/>
          <a:ext cx="3229471" cy="1227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611"/>
              </a:lnTo>
              <a:lnTo>
                <a:pt x="3229471" y="1087611"/>
              </a:lnTo>
              <a:lnTo>
                <a:pt x="3229471" y="12277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45E37-42EA-4CF9-8CCA-0EC5B3F9E091}">
      <dsp:nvSpPr>
        <dsp:cNvPr id="0" name=""/>
        <dsp:cNvSpPr/>
      </dsp:nvSpPr>
      <dsp:spPr>
        <a:xfrm>
          <a:off x="4978127" y="2569211"/>
          <a:ext cx="200173" cy="2508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845"/>
              </a:lnTo>
              <a:lnTo>
                <a:pt x="200173" y="250884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B740A-81B9-4755-BFD8-4C778B96831A}">
      <dsp:nvSpPr>
        <dsp:cNvPr id="0" name=""/>
        <dsp:cNvSpPr/>
      </dsp:nvSpPr>
      <dsp:spPr>
        <a:xfrm>
          <a:off x="4978127" y="2569211"/>
          <a:ext cx="200173" cy="156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355"/>
              </a:lnTo>
              <a:lnTo>
                <a:pt x="200173" y="156135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1B126-FBA3-4220-94AE-91A3B6BF635C}">
      <dsp:nvSpPr>
        <dsp:cNvPr id="0" name=""/>
        <dsp:cNvSpPr/>
      </dsp:nvSpPr>
      <dsp:spPr>
        <a:xfrm>
          <a:off x="4978127" y="2569211"/>
          <a:ext cx="200173" cy="613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866"/>
              </a:lnTo>
              <a:lnTo>
                <a:pt x="200173" y="61386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762C3D-6559-4113-B39C-A05802ED6ECE}">
      <dsp:nvSpPr>
        <dsp:cNvPr id="0" name=""/>
        <dsp:cNvSpPr/>
      </dsp:nvSpPr>
      <dsp:spPr>
        <a:xfrm>
          <a:off x="3897188" y="674232"/>
          <a:ext cx="1614735" cy="1227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611"/>
              </a:lnTo>
              <a:lnTo>
                <a:pt x="1614735" y="1087611"/>
              </a:lnTo>
              <a:lnTo>
                <a:pt x="1614735" y="12277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73911-CC5F-495E-85D7-D4AE039AF869}">
      <dsp:nvSpPr>
        <dsp:cNvPr id="0" name=""/>
        <dsp:cNvSpPr/>
      </dsp:nvSpPr>
      <dsp:spPr>
        <a:xfrm>
          <a:off x="3363391" y="2569211"/>
          <a:ext cx="200173" cy="2508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845"/>
              </a:lnTo>
              <a:lnTo>
                <a:pt x="200173" y="250884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3EFD4-A941-462C-AC7B-63879BA7F535}">
      <dsp:nvSpPr>
        <dsp:cNvPr id="0" name=""/>
        <dsp:cNvSpPr/>
      </dsp:nvSpPr>
      <dsp:spPr>
        <a:xfrm>
          <a:off x="3363391" y="2569211"/>
          <a:ext cx="200173" cy="156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355"/>
              </a:lnTo>
              <a:lnTo>
                <a:pt x="200173" y="156135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271B0-1FFF-463F-B0E2-8DBAB81B00B7}">
      <dsp:nvSpPr>
        <dsp:cNvPr id="0" name=""/>
        <dsp:cNvSpPr/>
      </dsp:nvSpPr>
      <dsp:spPr>
        <a:xfrm>
          <a:off x="3363391" y="2569211"/>
          <a:ext cx="200173" cy="613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866"/>
              </a:lnTo>
              <a:lnTo>
                <a:pt x="200173" y="61386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78BB6-4DC2-4D76-8000-14E426037BE8}">
      <dsp:nvSpPr>
        <dsp:cNvPr id="0" name=""/>
        <dsp:cNvSpPr/>
      </dsp:nvSpPr>
      <dsp:spPr>
        <a:xfrm>
          <a:off x="3851468" y="674232"/>
          <a:ext cx="91440" cy="12277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77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73483-F569-409E-A655-70B8AB5A7CD1}">
      <dsp:nvSpPr>
        <dsp:cNvPr id="0" name=""/>
        <dsp:cNvSpPr/>
      </dsp:nvSpPr>
      <dsp:spPr>
        <a:xfrm>
          <a:off x="1748656" y="2569211"/>
          <a:ext cx="200173" cy="2508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845"/>
              </a:lnTo>
              <a:lnTo>
                <a:pt x="200173" y="250884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444B7-F2CB-4C82-A631-9BF7C0B5A10D}">
      <dsp:nvSpPr>
        <dsp:cNvPr id="0" name=""/>
        <dsp:cNvSpPr/>
      </dsp:nvSpPr>
      <dsp:spPr>
        <a:xfrm>
          <a:off x="1748656" y="2569211"/>
          <a:ext cx="200173" cy="156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355"/>
              </a:lnTo>
              <a:lnTo>
                <a:pt x="200173" y="156135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7A990-A0C2-4420-AD75-F51EC4E3BF14}">
      <dsp:nvSpPr>
        <dsp:cNvPr id="0" name=""/>
        <dsp:cNvSpPr/>
      </dsp:nvSpPr>
      <dsp:spPr>
        <a:xfrm>
          <a:off x="1748656" y="2569211"/>
          <a:ext cx="200173" cy="613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866"/>
              </a:lnTo>
              <a:lnTo>
                <a:pt x="200173" y="61386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41564-D5C1-4AEA-9365-9331B4859285}">
      <dsp:nvSpPr>
        <dsp:cNvPr id="0" name=""/>
        <dsp:cNvSpPr/>
      </dsp:nvSpPr>
      <dsp:spPr>
        <a:xfrm>
          <a:off x="2282452" y="674232"/>
          <a:ext cx="1614735" cy="1227732"/>
        </a:xfrm>
        <a:custGeom>
          <a:avLst/>
          <a:gdLst/>
          <a:ahLst/>
          <a:cxnLst/>
          <a:rect l="0" t="0" r="0" b="0"/>
          <a:pathLst>
            <a:path>
              <a:moveTo>
                <a:pt x="1614735" y="0"/>
              </a:moveTo>
              <a:lnTo>
                <a:pt x="1614735" y="1087611"/>
              </a:lnTo>
              <a:lnTo>
                <a:pt x="0" y="1087611"/>
              </a:lnTo>
              <a:lnTo>
                <a:pt x="0" y="12277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9F1C2-37F0-4FB5-B43F-D1EF984EDED6}">
      <dsp:nvSpPr>
        <dsp:cNvPr id="0" name=""/>
        <dsp:cNvSpPr/>
      </dsp:nvSpPr>
      <dsp:spPr>
        <a:xfrm>
          <a:off x="133920" y="2569211"/>
          <a:ext cx="200173" cy="2508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845"/>
              </a:lnTo>
              <a:lnTo>
                <a:pt x="200173" y="250884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E9270-1B06-4C62-A074-3AC3125E7F13}">
      <dsp:nvSpPr>
        <dsp:cNvPr id="0" name=""/>
        <dsp:cNvSpPr/>
      </dsp:nvSpPr>
      <dsp:spPr>
        <a:xfrm>
          <a:off x="133920" y="2569211"/>
          <a:ext cx="200173" cy="156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355"/>
              </a:lnTo>
              <a:lnTo>
                <a:pt x="200173" y="156135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D7B13-A658-4865-B889-A549D114C7E5}">
      <dsp:nvSpPr>
        <dsp:cNvPr id="0" name=""/>
        <dsp:cNvSpPr/>
      </dsp:nvSpPr>
      <dsp:spPr>
        <a:xfrm>
          <a:off x="133920" y="2569211"/>
          <a:ext cx="200173" cy="613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866"/>
              </a:lnTo>
              <a:lnTo>
                <a:pt x="200173" y="61386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36895-8933-4091-83D9-D94B7B208E36}">
      <dsp:nvSpPr>
        <dsp:cNvPr id="0" name=""/>
        <dsp:cNvSpPr/>
      </dsp:nvSpPr>
      <dsp:spPr>
        <a:xfrm>
          <a:off x="667717" y="674232"/>
          <a:ext cx="3229471" cy="1227732"/>
        </a:xfrm>
        <a:custGeom>
          <a:avLst/>
          <a:gdLst/>
          <a:ahLst/>
          <a:cxnLst/>
          <a:rect l="0" t="0" r="0" b="0"/>
          <a:pathLst>
            <a:path>
              <a:moveTo>
                <a:pt x="3229471" y="0"/>
              </a:moveTo>
              <a:lnTo>
                <a:pt x="3229471" y="1087611"/>
              </a:lnTo>
              <a:lnTo>
                <a:pt x="0" y="1087611"/>
              </a:lnTo>
              <a:lnTo>
                <a:pt x="0" y="12277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74A2C-D672-467A-ACB1-79EB7554BEF6}">
      <dsp:nvSpPr>
        <dsp:cNvPr id="0" name=""/>
        <dsp:cNvSpPr/>
      </dsp:nvSpPr>
      <dsp:spPr>
        <a:xfrm>
          <a:off x="3229942" y="6986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/>
            <a:t>Procesamiento de datos </a:t>
          </a:r>
        </a:p>
      </dsp:txBody>
      <dsp:txXfrm>
        <a:off x="3229942" y="6986"/>
        <a:ext cx="1334492" cy="667246"/>
      </dsp:txXfrm>
    </dsp:sp>
    <dsp:sp modelId="{EB104478-4DAD-421F-8ED0-10630CB63F95}">
      <dsp:nvSpPr>
        <dsp:cNvPr id="0" name=""/>
        <dsp:cNvSpPr/>
      </dsp:nvSpPr>
      <dsp:spPr>
        <a:xfrm>
          <a:off x="471" y="1901965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/>
            <a:t>Leer logs </a:t>
          </a:r>
        </a:p>
      </dsp:txBody>
      <dsp:txXfrm>
        <a:off x="471" y="1901965"/>
        <a:ext cx="1334492" cy="667246"/>
      </dsp:txXfrm>
    </dsp:sp>
    <dsp:sp modelId="{624F0589-58E7-44C8-B617-FC3F0190AC37}">
      <dsp:nvSpPr>
        <dsp:cNvPr id="0" name=""/>
        <dsp:cNvSpPr/>
      </dsp:nvSpPr>
      <dsp:spPr>
        <a:xfrm>
          <a:off x="334094" y="2849455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Lista de logs o archivo con registros (nombre_usuario, hora_entrada, hora_salida).</a:t>
          </a:r>
          <a:endParaRPr lang="es-CO" sz="700" kern="1200" dirty="0"/>
        </a:p>
      </dsp:txBody>
      <dsp:txXfrm>
        <a:off x="334094" y="2849455"/>
        <a:ext cx="1334492" cy="667246"/>
      </dsp:txXfrm>
    </dsp:sp>
    <dsp:sp modelId="{B30F4249-69F6-4FC5-BD5B-DFDC51472FA0}">
      <dsp:nvSpPr>
        <dsp:cNvPr id="0" name=""/>
        <dsp:cNvSpPr/>
      </dsp:nvSpPr>
      <dsp:spPr>
        <a:xfrm>
          <a:off x="334094" y="3796944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 Iterar sobre cada línea del archivo usando un bucle while. Dividir cada línea en campos (usuario, hora entrada, hora salida).</a:t>
          </a:r>
          <a:endParaRPr lang="es-CO" sz="700" kern="1200" dirty="0"/>
        </a:p>
      </dsp:txBody>
      <dsp:txXfrm>
        <a:off x="334094" y="3796944"/>
        <a:ext cx="1334492" cy="667246"/>
      </dsp:txXfrm>
    </dsp:sp>
    <dsp:sp modelId="{D3B7F629-CDAF-4362-99E9-5F3D85C106E8}">
      <dsp:nvSpPr>
        <dsp:cNvPr id="0" name=""/>
        <dsp:cNvSpPr/>
      </dsp:nvSpPr>
      <dsp:spPr>
        <a:xfrm>
          <a:off x="334094" y="4744434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Datos procesados línea por línea (usuario extraído de cada registro).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700" kern="1200" dirty="0"/>
        </a:p>
      </dsp:txBody>
      <dsp:txXfrm>
        <a:off x="334094" y="4744434"/>
        <a:ext cx="1334492" cy="667246"/>
      </dsp:txXfrm>
    </dsp:sp>
    <dsp:sp modelId="{5819B4C8-A058-4E6F-B277-989388CAE6B1}">
      <dsp:nvSpPr>
        <dsp:cNvPr id="0" name=""/>
        <dsp:cNvSpPr/>
      </dsp:nvSpPr>
      <dsp:spPr>
        <a:xfrm>
          <a:off x="1615206" y="1901965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/>
            <a:t>Contar 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/>
            <a:t>Accesos</a:t>
          </a:r>
        </a:p>
      </dsp:txBody>
      <dsp:txXfrm>
        <a:off x="1615206" y="1901965"/>
        <a:ext cx="1334492" cy="667246"/>
      </dsp:txXfrm>
    </dsp:sp>
    <dsp:sp modelId="{A37D8676-D563-4A1D-8802-7B3CDF98B2AC}">
      <dsp:nvSpPr>
        <dsp:cNvPr id="0" name=""/>
        <dsp:cNvSpPr/>
      </dsp:nvSpPr>
      <dsp:spPr>
        <a:xfrm>
          <a:off x="1948829" y="2849455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/>
            <a:t>Lista de usuarios procesados.</a:t>
          </a:r>
        </a:p>
      </dsp:txBody>
      <dsp:txXfrm>
        <a:off x="1948829" y="2849455"/>
        <a:ext cx="1334492" cy="667246"/>
      </dsp:txXfrm>
    </dsp:sp>
    <dsp:sp modelId="{B3299FEB-763B-4D21-A109-61B01AA1AA93}">
      <dsp:nvSpPr>
        <dsp:cNvPr id="0" name=""/>
        <dsp:cNvSpPr/>
      </dsp:nvSpPr>
      <dsp:spPr>
        <a:xfrm>
          <a:off x="1948829" y="3796944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almacenar y contar accesos. Verificar si el usuario ya; si no, inicializar a 1, de lo contrario, incrementar el contador.</a:t>
          </a:r>
          <a:endParaRPr lang="es-CO" sz="700" kern="1200" dirty="0"/>
        </a:p>
      </dsp:txBody>
      <dsp:txXfrm>
        <a:off x="1948829" y="3796944"/>
        <a:ext cx="1334492" cy="667246"/>
      </dsp:txXfrm>
    </dsp:sp>
    <dsp:sp modelId="{AC7EE5DC-62FB-4C98-9CD6-80F75A4ED501}">
      <dsp:nvSpPr>
        <dsp:cNvPr id="0" name=""/>
        <dsp:cNvSpPr/>
      </dsp:nvSpPr>
      <dsp:spPr>
        <a:xfrm>
          <a:off x="1948829" y="4744434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conteo de accesos por usuario ({usuario: accesos}).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700" kern="1200" dirty="0"/>
        </a:p>
      </dsp:txBody>
      <dsp:txXfrm>
        <a:off x="1948829" y="4744434"/>
        <a:ext cx="1334492" cy="667246"/>
      </dsp:txXfrm>
    </dsp:sp>
    <dsp:sp modelId="{3E13F13F-315F-4789-B44A-A03C35A67FA5}">
      <dsp:nvSpPr>
        <dsp:cNvPr id="0" name=""/>
        <dsp:cNvSpPr/>
      </dsp:nvSpPr>
      <dsp:spPr>
        <a:xfrm>
          <a:off x="3229942" y="1901965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/>
            <a:t>Generar resultados</a:t>
          </a:r>
        </a:p>
      </dsp:txBody>
      <dsp:txXfrm>
        <a:off x="3229942" y="1901965"/>
        <a:ext cx="1334492" cy="667246"/>
      </dsp:txXfrm>
    </dsp:sp>
    <dsp:sp modelId="{1C008AE5-03F7-45EF-8094-BF8E80BCA93D}">
      <dsp:nvSpPr>
        <dsp:cNvPr id="0" name=""/>
        <dsp:cNvSpPr/>
      </dsp:nvSpPr>
      <dsp:spPr>
        <a:xfrm>
          <a:off x="3563565" y="2849455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/>
            <a:t>conteos ({usuario: accesos}).</a:t>
          </a:r>
        </a:p>
      </dsp:txBody>
      <dsp:txXfrm>
        <a:off x="3563565" y="2849455"/>
        <a:ext cx="1334492" cy="667246"/>
      </dsp:txXfrm>
    </dsp:sp>
    <dsp:sp modelId="{5315F3D1-779B-432D-A53B-DC94D0D52705}">
      <dsp:nvSpPr>
        <dsp:cNvPr id="0" name=""/>
        <dsp:cNvSpPr/>
      </dsp:nvSpPr>
      <dsp:spPr>
        <a:xfrm>
          <a:off x="3563565" y="3796944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 Recorrer con un bucle for.
 Crear una lista donde cada entrada sea [nombre_usuario, numero_de_accesos].</a:t>
          </a:r>
          <a:endParaRPr lang="es-CO" sz="700" kern="1200" dirty="0"/>
        </a:p>
      </dsp:txBody>
      <dsp:txXfrm>
        <a:off x="3563565" y="3796944"/>
        <a:ext cx="1334492" cy="667246"/>
      </dsp:txXfrm>
    </dsp:sp>
    <dsp:sp modelId="{ADF2C1AA-4B20-461C-AB37-3F79FD153EF1}">
      <dsp:nvSpPr>
        <dsp:cNvPr id="0" name=""/>
        <dsp:cNvSpPr/>
      </dsp:nvSpPr>
      <dsp:spPr>
        <a:xfrm>
          <a:off x="3563565" y="4744434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Lista de resultados ([[usuario1, accesos1], [usuario2, accesos2], ...]).</a:t>
          </a:r>
          <a:endParaRPr lang="es-CO" sz="700" kern="1200" dirty="0"/>
        </a:p>
      </dsp:txBody>
      <dsp:txXfrm>
        <a:off x="3563565" y="4744434"/>
        <a:ext cx="1334492" cy="667246"/>
      </dsp:txXfrm>
    </dsp:sp>
    <dsp:sp modelId="{8B640268-13CA-433E-BAB2-2C3B06C2CD69}">
      <dsp:nvSpPr>
        <dsp:cNvPr id="0" name=""/>
        <dsp:cNvSpPr/>
      </dsp:nvSpPr>
      <dsp:spPr>
        <a:xfrm>
          <a:off x="4844677" y="1901965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/>
            <a:t>Mostrar resultados</a:t>
          </a:r>
        </a:p>
      </dsp:txBody>
      <dsp:txXfrm>
        <a:off x="4844677" y="1901965"/>
        <a:ext cx="1334492" cy="667246"/>
      </dsp:txXfrm>
    </dsp:sp>
    <dsp:sp modelId="{CB3C7358-9561-4F90-B965-A47ADC1E7E47}">
      <dsp:nvSpPr>
        <dsp:cNvPr id="0" name=""/>
        <dsp:cNvSpPr/>
      </dsp:nvSpPr>
      <dsp:spPr>
        <a:xfrm>
          <a:off x="5178300" y="2849455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Lista de resultados ([[usuario1, accesos1], ...]).</a:t>
          </a:r>
          <a:endParaRPr lang="es-CO" sz="700" kern="1200" dirty="0"/>
        </a:p>
      </dsp:txBody>
      <dsp:txXfrm>
        <a:off x="5178300" y="2849455"/>
        <a:ext cx="1334492" cy="667246"/>
      </dsp:txXfrm>
    </dsp:sp>
    <dsp:sp modelId="{6959F437-F9C1-44F2-855E-29E09FB980BF}">
      <dsp:nvSpPr>
        <dsp:cNvPr id="0" name=""/>
        <dsp:cNvSpPr/>
      </dsp:nvSpPr>
      <dsp:spPr>
        <a:xfrm>
          <a:off x="5178300" y="3796944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 Iterar sobre la lista de resultados.
 Formatear y mostrar cada entrada como: Usuario: usuario, Número de accesos: accesos.</a:t>
          </a:r>
          <a:endParaRPr lang="es-CO" sz="700" kern="1200" dirty="0"/>
        </a:p>
      </dsp:txBody>
      <dsp:txXfrm>
        <a:off x="5178300" y="3796944"/>
        <a:ext cx="1334492" cy="667246"/>
      </dsp:txXfrm>
    </dsp:sp>
    <dsp:sp modelId="{C27633B1-2AB8-4ADC-872B-C97B700702CE}">
      <dsp:nvSpPr>
        <dsp:cNvPr id="0" name=""/>
        <dsp:cNvSpPr/>
      </dsp:nvSpPr>
      <dsp:spPr>
        <a:xfrm>
          <a:off x="5178300" y="4744434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/>
            <a:t>Resumen mostrado en consola o archivo de texto.</a:t>
          </a:r>
        </a:p>
      </dsp:txBody>
      <dsp:txXfrm>
        <a:off x="5178300" y="4744434"/>
        <a:ext cx="1334492" cy="667246"/>
      </dsp:txXfrm>
    </dsp:sp>
    <dsp:sp modelId="{020167E2-DD60-4220-B43C-547617E48019}">
      <dsp:nvSpPr>
        <dsp:cNvPr id="0" name=""/>
        <dsp:cNvSpPr/>
      </dsp:nvSpPr>
      <dsp:spPr>
        <a:xfrm>
          <a:off x="6459413" y="1901965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/>
            <a:t>Leer archivo</a:t>
          </a:r>
        </a:p>
      </dsp:txBody>
      <dsp:txXfrm>
        <a:off x="6459413" y="1901965"/>
        <a:ext cx="1334492" cy="667246"/>
      </dsp:txXfrm>
    </dsp:sp>
    <dsp:sp modelId="{AECBCF65-5E2F-477C-981C-2DA2B52818EC}">
      <dsp:nvSpPr>
        <dsp:cNvPr id="0" name=""/>
        <dsp:cNvSpPr/>
      </dsp:nvSpPr>
      <dsp:spPr>
        <a:xfrm>
          <a:off x="6793036" y="2849455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Archivo de texto con logs.</a:t>
          </a:r>
          <a:endParaRPr lang="es-CO" sz="700" kern="1200" dirty="0"/>
        </a:p>
      </dsp:txBody>
      <dsp:txXfrm>
        <a:off x="6793036" y="2849455"/>
        <a:ext cx="1334492" cy="667246"/>
      </dsp:txXfrm>
    </dsp:sp>
    <dsp:sp modelId="{03C00EC0-5138-4FE7-A4D1-1614EC01FCE5}">
      <dsp:nvSpPr>
        <dsp:cNvPr id="0" name=""/>
        <dsp:cNvSpPr/>
      </dsp:nvSpPr>
      <dsp:spPr>
        <a:xfrm>
          <a:off x="6793036" y="3796944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 Abrir el archivo en modo lectura.
Leer cada línea y agregarla a una lista.</a:t>
          </a:r>
          <a:endParaRPr lang="es-CO" sz="700" kern="1200" dirty="0"/>
        </a:p>
      </dsp:txBody>
      <dsp:txXfrm>
        <a:off x="6793036" y="3796944"/>
        <a:ext cx="1334492" cy="667246"/>
      </dsp:txXfrm>
    </dsp:sp>
    <dsp:sp modelId="{0293DA04-053F-417F-AB1C-04B19A23C694}">
      <dsp:nvSpPr>
        <dsp:cNvPr id="0" name=""/>
        <dsp:cNvSpPr/>
      </dsp:nvSpPr>
      <dsp:spPr>
        <a:xfrm>
          <a:off x="6793036" y="4744434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/>
            <a:t>Lista de logs procesada (["usuario1,08:00,10:00", ...]).</a:t>
          </a:r>
          <a:endParaRPr lang="es-CO" sz="700" kern="1200" dirty="0"/>
        </a:p>
      </dsp:txBody>
      <dsp:txXfrm>
        <a:off x="6793036" y="4744434"/>
        <a:ext cx="1334492" cy="667246"/>
      </dsp:txXfrm>
    </dsp:sp>
    <dsp:sp modelId="{9A1EEBAA-4361-4A14-B555-C768F150F34A}">
      <dsp:nvSpPr>
        <dsp:cNvPr id="0" name=""/>
        <dsp:cNvSpPr/>
      </dsp:nvSpPr>
      <dsp:spPr>
        <a:xfrm>
          <a:off x="2422574" y="954476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kern="1200" dirty="0"/>
            <a:t>Logs </a:t>
          </a:r>
        </a:p>
      </dsp:txBody>
      <dsp:txXfrm>
        <a:off x="2422574" y="954476"/>
        <a:ext cx="1334492" cy="66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AF529-E5E4-4304-A60B-FF5CC72E2166}">
      <dsp:nvSpPr>
        <dsp:cNvPr id="0" name=""/>
        <dsp:cNvSpPr/>
      </dsp:nvSpPr>
      <dsp:spPr>
        <a:xfrm>
          <a:off x="6156672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2DF9F-BE66-4391-ADAC-807227B2EC14}">
      <dsp:nvSpPr>
        <dsp:cNvPr id="0" name=""/>
        <dsp:cNvSpPr/>
      </dsp:nvSpPr>
      <dsp:spPr>
        <a:xfrm>
          <a:off x="6156672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8B84E-8D7A-4BD1-9780-E76BF72A68EA}">
      <dsp:nvSpPr>
        <dsp:cNvPr id="0" name=""/>
        <dsp:cNvSpPr/>
      </dsp:nvSpPr>
      <dsp:spPr>
        <a:xfrm>
          <a:off x="6156672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9D4B3-F709-48E2-9428-AD0A0C4163A3}">
      <dsp:nvSpPr>
        <dsp:cNvPr id="0" name=""/>
        <dsp:cNvSpPr/>
      </dsp:nvSpPr>
      <dsp:spPr>
        <a:xfrm>
          <a:off x="3861221" y="811328"/>
          <a:ext cx="2944341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2944341" y="170333"/>
              </a:lnTo>
              <a:lnTo>
                <a:pt x="2944341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0B437-F0EB-406A-BC91-1CDC6E08844E}">
      <dsp:nvSpPr>
        <dsp:cNvPr id="0" name=""/>
        <dsp:cNvSpPr/>
      </dsp:nvSpPr>
      <dsp:spPr>
        <a:xfrm>
          <a:off x="4193778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1DBB8-4435-4AA4-99B4-405AFC155648}">
      <dsp:nvSpPr>
        <dsp:cNvPr id="0" name=""/>
        <dsp:cNvSpPr/>
      </dsp:nvSpPr>
      <dsp:spPr>
        <a:xfrm>
          <a:off x="4193778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1AC2A-1BEF-4812-B71D-0CC13202EDF6}">
      <dsp:nvSpPr>
        <dsp:cNvPr id="0" name=""/>
        <dsp:cNvSpPr/>
      </dsp:nvSpPr>
      <dsp:spPr>
        <a:xfrm>
          <a:off x="4193778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79D1D-7C7F-46F7-B47C-785858D391E5}">
      <dsp:nvSpPr>
        <dsp:cNvPr id="0" name=""/>
        <dsp:cNvSpPr/>
      </dsp:nvSpPr>
      <dsp:spPr>
        <a:xfrm>
          <a:off x="3861221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BACCC-EB31-4B71-854F-7785E9F36E6F}">
      <dsp:nvSpPr>
        <dsp:cNvPr id="0" name=""/>
        <dsp:cNvSpPr/>
      </dsp:nvSpPr>
      <dsp:spPr>
        <a:xfrm>
          <a:off x="2230883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67459-AFBD-43BE-9070-6120C9094925}">
      <dsp:nvSpPr>
        <dsp:cNvPr id="0" name=""/>
        <dsp:cNvSpPr/>
      </dsp:nvSpPr>
      <dsp:spPr>
        <a:xfrm>
          <a:off x="2230883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792D7-1D5D-44D1-A968-5553FE5A752D}">
      <dsp:nvSpPr>
        <dsp:cNvPr id="0" name=""/>
        <dsp:cNvSpPr/>
      </dsp:nvSpPr>
      <dsp:spPr>
        <a:xfrm>
          <a:off x="2230883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5427E-D64A-46A4-8E65-73D4D1AB1C18}">
      <dsp:nvSpPr>
        <dsp:cNvPr id="0" name=""/>
        <dsp:cNvSpPr/>
      </dsp:nvSpPr>
      <dsp:spPr>
        <a:xfrm>
          <a:off x="2879774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B43E5-55A0-4055-97A0-F13F082FF139}">
      <dsp:nvSpPr>
        <dsp:cNvPr id="0" name=""/>
        <dsp:cNvSpPr/>
      </dsp:nvSpPr>
      <dsp:spPr>
        <a:xfrm>
          <a:off x="267989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E3BCC-55B2-424A-A898-256B322E7AC5}">
      <dsp:nvSpPr>
        <dsp:cNvPr id="0" name=""/>
        <dsp:cNvSpPr/>
      </dsp:nvSpPr>
      <dsp:spPr>
        <a:xfrm>
          <a:off x="267989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752B5-9E29-4658-82B5-E679C9FC72BA}">
      <dsp:nvSpPr>
        <dsp:cNvPr id="0" name=""/>
        <dsp:cNvSpPr/>
      </dsp:nvSpPr>
      <dsp:spPr>
        <a:xfrm>
          <a:off x="267989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38200-D565-44F4-97CE-DF4BD3B022A4}">
      <dsp:nvSpPr>
        <dsp:cNvPr id="0" name=""/>
        <dsp:cNvSpPr/>
      </dsp:nvSpPr>
      <dsp:spPr>
        <a:xfrm>
          <a:off x="916880" y="811328"/>
          <a:ext cx="2944341" cy="340667"/>
        </a:xfrm>
        <a:custGeom>
          <a:avLst/>
          <a:gdLst/>
          <a:ahLst/>
          <a:cxnLst/>
          <a:rect l="0" t="0" r="0" b="0"/>
          <a:pathLst>
            <a:path>
              <a:moveTo>
                <a:pt x="2944341" y="0"/>
              </a:moveTo>
              <a:lnTo>
                <a:pt x="2944341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7EBAF-CAC9-4650-A3DB-B11BBFCFA7E0}">
      <dsp:nvSpPr>
        <dsp:cNvPr id="0" name=""/>
        <dsp:cNvSpPr/>
      </dsp:nvSpPr>
      <dsp:spPr>
        <a:xfrm>
          <a:off x="3050108" y="215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Simulación de una Red de Sensores</a:t>
          </a:r>
          <a:endParaRPr lang="es-CO" sz="800" kern="1200" dirty="0"/>
        </a:p>
      </dsp:txBody>
      <dsp:txXfrm>
        <a:off x="3050108" y="215"/>
        <a:ext cx="1622226" cy="811113"/>
      </dsp:txXfrm>
    </dsp:sp>
    <dsp:sp modelId="{B704107C-8DB2-4324-948A-D360F4DB9111}">
      <dsp:nvSpPr>
        <dsp:cNvPr id="0" name=""/>
        <dsp:cNvSpPr/>
      </dsp:nvSpPr>
      <dsp:spPr>
        <a:xfrm>
          <a:off x="105767" y="1151996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Configuración del Sistema</a:t>
          </a:r>
        </a:p>
      </dsp:txBody>
      <dsp:txXfrm>
        <a:off x="105767" y="1151996"/>
        <a:ext cx="1622226" cy="811113"/>
      </dsp:txXfrm>
    </dsp:sp>
    <dsp:sp modelId="{82A835C0-6F12-4E44-873D-8CEA089EE134}">
      <dsp:nvSpPr>
        <dsp:cNvPr id="0" name=""/>
        <dsp:cNvSpPr/>
      </dsp:nvSpPr>
      <dsp:spPr>
        <a:xfrm>
          <a:off x="511323" y="2303776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Dimensiones de la matriz (n, m).
 Rango de temperatura (min, max).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 Umbral crítico.</a:t>
          </a:r>
        </a:p>
      </dsp:txBody>
      <dsp:txXfrm>
        <a:off x="511323" y="2303776"/>
        <a:ext cx="1622226" cy="811113"/>
      </dsp:txXfrm>
    </dsp:sp>
    <dsp:sp modelId="{BD186CCC-39B1-4F49-AA8B-A8C0F9411AC2}">
      <dsp:nvSpPr>
        <dsp:cNvPr id="0" name=""/>
        <dsp:cNvSpPr/>
      </dsp:nvSpPr>
      <dsp:spPr>
        <a:xfrm>
          <a:off x="511323" y="3455557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 Recibir los valores de entrada.
Validar que las dimensiones sean correctas.
 Establecer el umbral crítico.</a:t>
          </a:r>
          <a:endParaRPr lang="es-CO" sz="800" kern="1200" dirty="0"/>
        </a:p>
      </dsp:txBody>
      <dsp:txXfrm>
        <a:off x="511323" y="3455557"/>
        <a:ext cx="1622226" cy="811113"/>
      </dsp:txXfrm>
    </dsp:sp>
    <dsp:sp modelId="{3407130D-3DD3-408A-8331-C7ECD64BDEF6}">
      <dsp:nvSpPr>
        <dsp:cNvPr id="0" name=""/>
        <dsp:cNvSpPr/>
      </dsp:nvSpPr>
      <dsp:spPr>
        <a:xfrm>
          <a:off x="511323" y="4607338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Parámetros iniciales: n, m, rango de temperatura, umbral crítico.</a:t>
          </a:r>
        </a:p>
      </dsp:txBody>
      <dsp:txXfrm>
        <a:off x="511323" y="4607338"/>
        <a:ext cx="1622226" cy="811113"/>
      </dsp:txXfrm>
    </dsp:sp>
    <dsp:sp modelId="{02872F89-A53B-46A7-9DA5-23E120D5555E}">
      <dsp:nvSpPr>
        <dsp:cNvPr id="0" name=""/>
        <dsp:cNvSpPr/>
      </dsp:nvSpPr>
      <dsp:spPr>
        <a:xfrm>
          <a:off x="2068661" y="1151996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Generar Matriz de Sensores</a:t>
          </a:r>
        </a:p>
      </dsp:txBody>
      <dsp:txXfrm>
        <a:off x="2068661" y="1151996"/>
        <a:ext cx="1622226" cy="811113"/>
      </dsp:txXfrm>
    </dsp:sp>
    <dsp:sp modelId="{B101F40C-6C85-4EC7-8D10-72FB0C99032A}">
      <dsp:nvSpPr>
        <dsp:cNvPr id="0" name=""/>
        <dsp:cNvSpPr/>
      </dsp:nvSpPr>
      <dsp:spPr>
        <a:xfrm>
          <a:off x="2474217" y="2303776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Dimensiones de la matriz (n, m).
Rango de valores aleatorios (min, max).</a:t>
          </a:r>
        </a:p>
      </dsp:txBody>
      <dsp:txXfrm>
        <a:off x="2474217" y="2303776"/>
        <a:ext cx="1622226" cy="811113"/>
      </dsp:txXfrm>
    </dsp:sp>
    <dsp:sp modelId="{735C4FBD-0AC0-4263-97DF-3E7252FF82FC}">
      <dsp:nvSpPr>
        <dsp:cNvPr id="0" name=""/>
        <dsp:cNvSpPr/>
      </dsp:nvSpPr>
      <dsp:spPr>
        <a:xfrm>
          <a:off x="2474217" y="3455557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 Generar una matriz bidimensional.
Llenar cada celda con valores aleatorios dentro del rango definido.</a:t>
          </a:r>
          <a:endParaRPr lang="es-CO" sz="800" kern="1200" dirty="0"/>
        </a:p>
      </dsp:txBody>
      <dsp:txXfrm>
        <a:off x="2474217" y="3455557"/>
        <a:ext cx="1622226" cy="811113"/>
      </dsp:txXfrm>
    </dsp:sp>
    <dsp:sp modelId="{1F52EF87-44C0-446D-AC81-78624A5557D2}">
      <dsp:nvSpPr>
        <dsp:cNvPr id="0" name=""/>
        <dsp:cNvSpPr/>
      </dsp:nvSpPr>
      <dsp:spPr>
        <a:xfrm>
          <a:off x="2474217" y="4607338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Matriz n x m con valores de temperatura.</a:t>
          </a:r>
        </a:p>
      </dsp:txBody>
      <dsp:txXfrm>
        <a:off x="2474217" y="4607338"/>
        <a:ext cx="1622226" cy="811113"/>
      </dsp:txXfrm>
    </dsp:sp>
    <dsp:sp modelId="{7FF47957-9DB0-4008-9B54-60DCDC3D523D}">
      <dsp:nvSpPr>
        <dsp:cNvPr id="0" name=""/>
        <dsp:cNvSpPr/>
      </dsp:nvSpPr>
      <dsp:spPr>
        <a:xfrm>
          <a:off x="4031555" y="1151996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Detectar Valores Críticos</a:t>
          </a:r>
        </a:p>
      </dsp:txBody>
      <dsp:txXfrm>
        <a:off x="4031555" y="1151996"/>
        <a:ext cx="1622226" cy="811113"/>
      </dsp:txXfrm>
    </dsp:sp>
    <dsp:sp modelId="{7B21E35A-EF22-4733-A918-FCF76C3F3156}">
      <dsp:nvSpPr>
        <dsp:cNvPr id="0" name=""/>
        <dsp:cNvSpPr/>
      </dsp:nvSpPr>
      <dsp:spPr>
        <a:xfrm>
          <a:off x="4437112" y="2303776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800" kern="1200" dirty="0"/>
            <a:t> Matriz de sensores (n x m).
 Umbral crítico.</a:t>
          </a:r>
          <a:endParaRPr lang="es-CO" sz="800" kern="1200" dirty="0"/>
        </a:p>
      </dsp:txBody>
      <dsp:txXfrm>
        <a:off x="4437112" y="2303776"/>
        <a:ext cx="1622226" cy="811113"/>
      </dsp:txXfrm>
    </dsp:sp>
    <dsp:sp modelId="{231BE052-2108-4D2D-A47A-7EC7D76A00B5}">
      <dsp:nvSpPr>
        <dsp:cNvPr id="0" name=""/>
        <dsp:cNvSpPr/>
      </dsp:nvSpPr>
      <dsp:spPr>
        <a:xfrm>
          <a:off x="4437112" y="3455557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Usar un bucle for anidado para recorrer cada celda.
Comparar el valor con el umbral crítico.
Guardar la posición y el valor de los sensores críticos.</a:t>
          </a:r>
          <a:endParaRPr lang="es-CO" sz="800" kern="1200" dirty="0"/>
        </a:p>
      </dsp:txBody>
      <dsp:txXfrm>
        <a:off x="4437112" y="3455557"/>
        <a:ext cx="1622226" cy="811113"/>
      </dsp:txXfrm>
    </dsp:sp>
    <dsp:sp modelId="{F53D455C-840D-4B16-AA84-E365C3EEFC0C}">
      <dsp:nvSpPr>
        <dsp:cNvPr id="0" name=""/>
        <dsp:cNvSpPr/>
      </dsp:nvSpPr>
      <dsp:spPr>
        <a:xfrm>
          <a:off x="4437112" y="4607338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Lista de sensores críticos con formato: [(fila, columna, temperatura), ...].</a:t>
          </a:r>
          <a:br>
            <a:rPr lang="es-CO" sz="800" kern="1200" dirty="0"/>
          </a:br>
          <a:endParaRPr lang="es-CO" sz="800" kern="1200" dirty="0"/>
        </a:p>
      </dsp:txBody>
      <dsp:txXfrm>
        <a:off x="4437112" y="4607338"/>
        <a:ext cx="1622226" cy="811113"/>
      </dsp:txXfrm>
    </dsp:sp>
    <dsp:sp modelId="{0B3D018E-8906-43D5-AF41-A67E18C6EBDD}">
      <dsp:nvSpPr>
        <dsp:cNvPr id="0" name=""/>
        <dsp:cNvSpPr/>
      </dsp:nvSpPr>
      <dsp:spPr>
        <a:xfrm>
          <a:off x="5994449" y="1151996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Mostrar Resultados</a:t>
          </a:r>
        </a:p>
      </dsp:txBody>
      <dsp:txXfrm>
        <a:off x="5994449" y="1151996"/>
        <a:ext cx="1622226" cy="811113"/>
      </dsp:txXfrm>
    </dsp:sp>
    <dsp:sp modelId="{071ACE05-9933-451F-9D0C-CFA5B1DE88DB}">
      <dsp:nvSpPr>
        <dsp:cNvPr id="0" name=""/>
        <dsp:cNvSpPr/>
      </dsp:nvSpPr>
      <dsp:spPr>
        <a:xfrm>
          <a:off x="6400006" y="2303776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Matriz de sensores.
Lista de sensores críticos.</a:t>
          </a:r>
        </a:p>
      </dsp:txBody>
      <dsp:txXfrm>
        <a:off x="6400006" y="2303776"/>
        <a:ext cx="1622226" cy="811113"/>
      </dsp:txXfrm>
    </dsp:sp>
    <dsp:sp modelId="{6B51FBC6-E481-47D3-A5A1-EEBE672DDA23}">
      <dsp:nvSpPr>
        <dsp:cNvPr id="0" name=""/>
        <dsp:cNvSpPr/>
      </dsp:nvSpPr>
      <dsp:spPr>
        <a:xfrm>
          <a:off x="6400006" y="3455557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 Formatear los datos para presentación.
 Mostrar la matriz y los sensores críticos en un formato legible.</a:t>
          </a:r>
          <a:endParaRPr lang="es-CO" sz="800" kern="1200" dirty="0"/>
        </a:p>
      </dsp:txBody>
      <dsp:txXfrm>
        <a:off x="6400006" y="3455557"/>
        <a:ext cx="1622226" cy="811113"/>
      </dsp:txXfrm>
    </dsp:sp>
    <dsp:sp modelId="{48DC1C35-A0AA-435E-9E73-A52D66BA2E31}">
      <dsp:nvSpPr>
        <dsp:cNvPr id="0" name=""/>
        <dsp:cNvSpPr/>
      </dsp:nvSpPr>
      <dsp:spPr>
        <a:xfrm>
          <a:off x="6400006" y="4607338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Resumen en consola: matriz completa y lista de sensores críticos.</a:t>
          </a:r>
          <a:endParaRPr lang="es-CO" sz="800" kern="1200" dirty="0"/>
        </a:p>
      </dsp:txBody>
      <dsp:txXfrm>
        <a:off x="6400006" y="4607338"/>
        <a:ext cx="1622226" cy="811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1A2FD-BC4C-44B2-BE04-9C028E1034A9}">
      <dsp:nvSpPr>
        <dsp:cNvPr id="0" name=""/>
        <dsp:cNvSpPr/>
      </dsp:nvSpPr>
      <dsp:spPr>
        <a:xfrm>
          <a:off x="6592862" y="2095467"/>
          <a:ext cx="200173" cy="2508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845"/>
              </a:lnTo>
              <a:lnTo>
                <a:pt x="200173" y="250884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186F8-B392-485E-96E0-5FD53DE15F9C}">
      <dsp:nvSpPr>
        <dsp:cNvPr id="0" name=""/>
        <dsp:cNvSpPr/>
      </dsp:nvSpPr>
      <dsp:spPr>
        <a:xfrm>
          <a:off x="6592862" y="2095467"/>
          <a:ext cx="200173" cy="156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355"/>
              </a:lnTo>
              <a:lnTo>
                <a:pt x="200173" y="156135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4DEA1-DC83-46F3-A355-BEFBEFBDAEE9}">
      <dsp:nvSpPr>
        <dsp:cNvPr id="0" name=""/>
        <dsp:cNvSpPr/>
      </dsp:nvSpPr>
      <dsp:spPr>
        <a:xfrm>
          <a:off x="6592862" y="2095467"/>
          <a:ext cx="200173" cy="613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866"/>
              </a:lnTo>
              <a:lnTo>
                <a:pt x="200173" y="61386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B8CC7-291D-4538-B43A-B920D6F8851C}">
      <dsp:nvSpPr>
        <dsp:cNvPr id="0" name=""/>
        <dsp:cNvSpPr/>
      </dsp:nvSpPr>
      <dsp:spPr>
        <a:xfrm>
          <a:off x="3897188" y="1147977"/>
          <a:ext cx="3229471" cy="280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21"/>
              </a:lnTo>
              <a:lnTo>
                <a:pt x="3229471" y="140121"/>
              </a:lnTo>
              <a:lnTo>
                <a:pt x="3229471" y="28024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A4CFC-9469-43CD-AD31-8A10B8C6D5FD}">
      <dsp:nvSpPr>
        <dsp:cNvPr id="0" name=""/>
        <dsp:cNvSpPr/>
      </dsp:nvSpPr>
      <dsp:spPr>
        <a:xfrm>
          <a:off x="4978127" y="2095467"/>
          <a:ext cx="200173" cy="2508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845"/>
              </a:lnTo>
              <a:lnTo>
                <a:pt x="200173" y="250884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AB9C5-48ED-4CB7-B92D-91A40AD89EF1}">
      <dsp:nvSpPr>
        <dsp:cNvPr id="0" name=""/>
        <dsp:cNvSpPr/>
      </dsp:nvSpPr>
      <dsp:spPr>
        <a:xfrm>
          <a:off x="4978127" y="2095467"/>
          <a:ext cx="200173" cy="156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355"/>
              </a:lnTo>
              <a:lnTo>
                <a:pt x="200173" y="156135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782705-77E4-4946-B799-724C9A3DAFE2}">
      <dsp:nvSpPr>
        <dsp:cNvPr id="0" name=""/>
        <dsp:cNvSpPr/>
      </dsp:nvSpPr>
      <dsp:spPr>
        <a:xfrm>
          <a:off x="4978127" y="2095467"/>
          <a:ext cx="200173" cy="613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866"/>
              </a:lnTo>
              <a:lnTo>
                <a:pt x="200173" y="61386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5C2F3-F74C-4085-9AE1-EB2CCF74035F}">
      <dsp:nvSpPr>
        <dsp:cNvPr id="0" name=""/>
        <dsp:cNvSpPr/>
      </dsp:nvSpPr>
      <dsp:spPr>
        <a:xfrm>
          <a:off x="3897188" y="1147977"/>
          <a:ext cx="1614735" cy="280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21"/>
              </a:lnTo>
              <a:lnTo>
                <a:pt x="1614735" y="140121"/>
              </a:lnTo>
              <a:lnTo>
                <a:pt x="1614735" y="28024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7C13C-17D3-465C-9708-8BAB6FD59627}">
      <dsp:nvSpPr>
        <dsp:cNvPr id="0" name=""/>
        <dsp:cNvSpPr/>
      </dsp:nvSpPr>
      <dsp:spPr>
        <a:xfrm>
          <a:off x="3363391" y="2095467"/>
          <a:ext cx="200173" cy="2508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845"/>
              </a:lnTo>
              <a:lnTo>
                <a:pt x="200173" y="250884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59774-7F43-44C7-B673-AA3E544BD21F}">
      <dsp:nvSpPr>
        <dsp:cNvPr id="0" name=""/>
        <dsp:cNvSpPr/>
      </dsp:nvSpPr>
      <dsp:spPr>
        <a:xfrm>
          <a:off x="3363391" y="2095467"/>
          <a:ext cx="200173" cy="156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355"/>
              </a:lnTo>
              <a:lnTo>
                <a:pt x="200173" y="156135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8A69C-5373-4A6B-A89D-6206E8EAB0EC}">
      <dsp:nvSpPr>
        <dsp:cNvPr id="0" name=""/>
        <dsp:cNvSpPr/>
      </dsp:nvSpPr>
      <dsp:spPr>
        <a:xfrm>
          <a:off x="3363391" y="2095467"/>
          <a:ext cx="200173" cy="613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866"/>
              </a:lnTo>
              <a:lnTo>
                <a:pt x="200173" y="61386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94D2D-BEC9-47A4-97E8-D1E6329394D7}">
      <dsp:nvSpPr>
        <dsp:cNvPr id="0" name=""/>
        <dsp:cNvSpPr/>
      </dsp:nvSpPr>
      <dsp:spPr>
        <a:xfrm>
          <a:off x="3851468" y="1147977"/>
          <a:ext cx="91440" cy="2802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24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2D853-AFEA-4583-B170-FAF154F7A988}">
      <dsp:nvSpPr>
        <dsp:cNvPr id="0" name=""/>
        <dsp:cNvSpPr/>
      </dsp:nvSpPr>
      <dsp:spPr>
        <a:xfrm>
          <a:off x="1748656" y="2095467"/>
          <a:ext cx="200173" cy="2508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845"/>
              </a:lnTo>
              <a:lnTo>
                <a:pt x="200173" y="250884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8DE74-1D20-4449-B0F6-FD5E1FCD9841}">
      <dsp:nvSpPr>
        <dsp:cNvPr id="0" name=""/>
        <dsp:cNvSpPr/>
      </dsp:nvSpPr>
      <dsp:spPr>
        <a:xfrm>
          <a:off x="1748656" y="2095467"/>
          <a:ext cx="200173" cy="156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355"/>
              </a:lnTo>
              <a:lnTo>
                <a:pt x="200173" y="156135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0B847-B0B0-4DD8-969F-24597D9D9425}">
      <dsp:nvSpPr>
        <dsp:cNvPr id="0" name=""/>
        <dsp:cNvSpPr/>
      </dsp:nvSpPr>
      <dsp:spPr>
        <a:xfrm>
          <a:off x="1748656" y="2095467"/>
          <a:ext cx="200173" cy="613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866"/>
              </a:lnTo>
              <a:lnTo>
                <a:pt x="200173" y="61386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1CDDC-504A-40E0-850F-EA96202C6B93}">
      <dsp:nvSpPr>
        <dsp:cNvPr id="0" name=""/>
        <dsp:cNvSpPr/>
      </dsp:nvSpPr>
      <dsp:spPr>
        <a:xfrm>
          <a:off x="2282452" y="1147977"/>
          <a:ext cx="1614735" cy="280243"/>
        </a:xfrm>
        <a:custGeom>
          <a:avLst/>
          <a:gdLst/>
          <a:ahLst/>
          <a:cxnLst/>
          <a:rect l="0" t="0" r="0" b="0"/>
          <a:pathLst>
            <a:path>
              <a:moveTo>
                <a:pt x="1614735" y="0"/>
              </a:moveTo>
              <a:lnTo>
                <a:pt x="1614735" y="140121"/>
              </a:lnTo>
              <a:lnTo>
                <a:pt x="0" y="140121"/>
              </a:lnTo>
              <a:lnTo>
                <a:pt x="0" y="28024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EEF4A-C66B-4A01-8795-18239D34B3C5}">
      <dsp:nvSpPr>
        <dsp:cNvPr id="0" name=""/>
        <dsp:cNvSpPr/>
      </dsp:nvSpPr>
      <dsp:spPr>
        <a:xfrm>
          <a:off x="133920" y="2095467"/>
          <a:ext cx="200173" cy="2508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845"/>
              </a:lnTo>
              <a:lnTo>
                <a:pt x="200173" y="250884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DDF40-F186-4E35-BBB7-8A1F0E842872}">
      <dsp:nvSpPr>
        <dsp:cNvPr id="0" name=""/>
        <dsp:cNvSpPr/>
      </dsp:nvSpPr>
      <dsp:spPr>
        <a:xfrm>
          <a:off x="133920" y="2095467"/>
          <a:ext cx="200173" cy="156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355"/>
              </a:lnTo>
              <a:lnTo>
                <a:pt x="200173" y="156135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78907-5602-4419-B563-4ADDB421B11F}">
      <dsp:nvSpPr>
        <dsp:cNvPr id="0" name=""/>
        <dsp:cNvSpPr/>
      </dsp:nvSpPr>
      <dsp:spPr>
        <a:xfrm>
          <a:off x="133920" y="2095467"/>
          <a:ext cx="200173" cy="613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866"/>
              </a:lnTo>
              <a:lnTo>
                <a:pt x="200173" y="61386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91185-79E2-41A3-AEFD-093A0D58BA4C}">
      <dsp:nvSpPr>
        <dsp:cNvPr id="0" name=""/>
        <dsp:cNvSpPr/>
      </dsp:nvSpPr>
      <dsp:spPr>
        <a:xfrm>
          <a:off x="667717" y="1147977"/>
          <a:ext cx="3229471" cy="280243"/>
        </a:xfrm>
        <a:custGeom>
          <a:avLst/>
          <a:gdLst/>
          <a:ahLst/>
          <a:cxnLst/>
          <a:rect l="0" t="0" r="0" b="0"/>
          <a:pathLst>
            <a:path>
              <a:moveTo>
                <a:pt x="3229471" y="0"/>
              </a:moveTo>
              <a:lnTo>
                <a:pt x="3229471" y="140121"/>
              </a:lnTo>
              <a:lnTo>
                <a:pt x="0" y="140121"/>
              </a:lnTo>
              <a:lnTo>
                <a:pt x="0" y="280243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339402-D2D6-4C86-A29B-1FABB8987876}">
      <dsp:nvSpPr>
        <dsp:cNvPr id="0" name=""/>
        <dsp:cNvSpPr/>
      </dsp:nvSpPr>
      <dsp:spPr>
        <a:xfrm>
          <a:off x="3229942" y="480731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Sistema de Gestión de Productos</a:t>
          </a:r>
          <a:endParaRPr lang="es-CO" sz="1000" kern="1200" dirty="0"/>
        </a:p>
      </dsp:txBody>
      <dsp:txXfrm>
        <a:off x="3229942" y="480731"/>
        <a:ext cx="1334492" cy="667246"/>
      </dsp:txXfrm>
    </dsp:sp>
    <dsp:sp modelId="{4EED1EA1-9855-46D9-8A06-A6264EE87C95}">
      <dsp:nvSpPr>
        <dsp:cNvPr id="0" name=""/>
        <dsp:cNvSpPr/>
      </dsp:nvSpPr>
      <dsp:spPr>
        <a:xfrm>
          <a:off x="471" y="1428221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Clase Producto</a:t>
          </a:r>
        </a:p>
      </dsp:txBody>
      <dsp:txXfrm>
        <a:off x="471" y="1428221"/>
        <a:ext cx="1334492" cy="667246"/>
      </dsp:txXfrm>
    </dsp:sp>
    <dsp:sp modelId="{CEC039E5-AB69-48AB-B22E-F205F1A45D50}">
      <dsp:nvSpPr>
        <dsp:cNvPr id="0" name=""/>
        <dsp:cNvSpPr/>
      </dsp:nvSpPr>
      <dsp:spPr>
        <a:xfrm>
          <a:off x="334094" y="2375710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Nombre, precio, cantidad.</a:t>
          </a:r>
        </a:p>
      </dsp:txBody>
      <dsp:txXfrm>
        <a:off x="334094" y="2375710"/>
        <a:ext cx="1334492" cy="667246"/>
      </dsp:txXfrm>
    </dsp:sp>
    <dsp:sp modelId="{5A6D367E-F3D5-45D4-BFDD-064C33CAA638}">
      <dsp:nvSpPr>
        <dsp:cNvPr id="0" name=""/>
        <dsp:cNvSpPr/>
      </dsp:nvSpPr>
      <dsp:spPr>
        <a:xfrm>
          <a:off x="334094" y="3323199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Inicializar los atributos.
Métodos para aumentar o disminuir stock.</a:t>
          </a:r>
        </a:p>
      </dsp:txBody>
      <dsp:txXfrm>
        <a:off x="334094" y="3323199"/>
        <a:ext cx="1334492" cy="667246"/>
      </dsp:txXfrm>
    </dsp:sp>
    <dsp:sp modelId="{7410E9CA-0E1C-4602-8554-542A3FD4B498}">
      <dsp:nvSpPr>
        <dsp:cNvPr id="0" name=""/>
        <dsp:cNvSpPr/>
      </dsp:nvSpPr>
      <dsp:spPr>
        <a:xfrm>
          <a:off x="334094" y="4270689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Instancias de productos con atributos y métodos.</a:t>
          </a:r>
          <a:endParaRPr lang="es-CO" sz="1000" kern="1200" dirty="0"/>
        </a:p>
      </dsp:txBody>
      <dsp:txXfrm>
        <a:off x="334094" y="4270689"/>
        <a:ext cx="1334492" cy="667246"/>
      </dsp:txXfrm>
    </dsp:sp>
    <dsp:sp modelId="{B3635168-F92D-4D65-AD7E-45A97585B017}">
      <dsp:nvSpPr>
        <dsp:cNvPr id="0" name=""/>
        <dsp:cNvSpPr/>
      </dsp:nvSpPr>
      <dsp:spPr>
        <a:xfrm>
          <a:off x="1615206" y="1428221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Mostrar Inventario</a:t>
          </a:r>
        </a:p>
      </dsp:txBody>
      <dsp:txXfrm>
        <a:off x="1615206" y="1428221"/>
        <a:ext cx="1334492" cy="667246"/>
      </dsp:txXfrm>
    </dsp:sp>
    <dsp:sp modelId="{0929232F-4133-43A7-90A2-A9C7AD4C3357}">
      <dsp:nvSpPr>
        <dsp:cNvPr id="0" name=""/>
        <dsp:cNvSpPr/>
      </dsp:nvSpPr>
      <dsp:spPr>
        <a:xfrm>
          <a:off x="1948829" y="2375710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Lista de productos (inventario).</a:t>
          </a:r>
        </a:p>
      </dsp:txBody>
      <dsp:txXfrm>
        <a:off x="1948829" y="2375710"/>
        <a:ext cx="1334492" cy="667246"/>
      </dsp:txXfrm>
    </dsp:sp>
    <dsp:sp modelId="{37604C2C-775A-4D3C-B14C-71C8A8FF7BA5}">
      <dsp:nvSpPr>
        <dsp:cNvPr id="0" name=""/>
        <dsp:cNvSpPr/>
      </dsp:nvSpPr>
      <dsp:spPr>
        <a:xfrm>
          <a:off x="1948829" y="3323199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Recorrer la lista de productos.
Formatear y mostrar la información.</a:t>
          </a:r>
          <a:endParaRPr lang="es-CO" sz="1000" kern="1200" dirty="0"/>
        </a:p>
      </dsp:txBody>
      <dsp:txXfrm>
        <a:off x="1948829" y="3323199"/>
        <a:ext cx="1334492" cy="667246"/>
      </dsp:txXfrm>
    </dsp:sp>
    <dsp:sp modelId="{EB5286CA-EEAC-4C8D-A9A5-D6B41999FA8B}">
      <dsp:nvSpPr>
        <dsp:cNvPr id="0" name=""/>
        <dsp:cNvSpPr/>
      </dsp:nvSpPr>
      <dsp:spPr>
        <a:xfrm>
          <a:off x="1948829" y="4270689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Inventario actual con nombre, precio y cantidad.</a:t>
          </a:r>
          <a:endParaRPr lang="es-CO" sz="1000" kern="1200" dirty="0"/>
        </a:p>
      </dsp:txBody>
      <dsp:txXfrm>
        <a:off x="1948829" y="4270689"/>
        <a:ext cx="1334492" cy="667246"/>
      </dsp:txXfrm>
    </dsp:sp>
    <dsp:sp modelId="{E02D157C-F316-4F8E-99AC-874A5203224B}">
      <dsp:nvSpPr>
        <dsp:cNvPr id="0" name=""/>
        <dsp:cNvSpPr/>
      </dsp:nvSpPr>
      <dsp:spPr>
        <a:xfrm>
          <a:off x="3229942" y="1428221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Comprar Producto</a:t>
          </a:r>
        </a:p>
      </dsp:txBody>
      <dsp:txXfrm>
        <a:off x="3229942" y="1428221"/>
        <a:ext cx="1334492" cy="667246"/>
      </dsp:txXfrm>
    </dsp:sp>
    <dsp:sp modelId="{F3555D12-CDD0-4509-A781-686DFD8D3352}">
      <dsp:nvSpPr>
        <dsp:cNvPr id="0" name=""/>
        <dsp:cNvSpPr/>
      </dsp:nvSpPr>
      <dsp:spPr>
        <a:xfrm>
          <a:off x="3563565" y="2375710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Nombre del producto, cantidad a aumentar.</a:t>
          </a:r>
          <a:endParaRPr lang="es-CO" sz="1000" kern="1200" dirty="0"/>
        </a:p>
      </dsp:txBody>
      <dsp:txXfrm>
        <a:off x="3563565" y="2375710"/>
        <a:ext cx="1334492" cy="667246"/>
      </dsp:txXfrm>
    </dsp:sp>
    <dsp:sp modelId="{F37E6922-B18E-4AFA-B60C-9944B9EE9BB1}">
      <dsp:nvSpPr>
        <dsp:cNvPr id="0" name=""/>
        <dsp:cNvSpPr/>
      </dsp:nvSpPr>
      <dsp:spPr>
        <a:xfrm>
          <a:off x="3563565" y="3323199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 Buscar el producto por nombre.
Incrementar el stock usando un método.</a:t>
          </a:r>
          <a:endParaRPr lang="es-CO" sz="1000" kern="1200" dirty="0"/>
        </a:p>
      </dsp:txBody>
      <dsp:txXfrm>
        <a:off x="3563565" y="3323199"/>
        <a:ext cx="1334492" cy="667246"/>
      </dsp:txXfrm>
    </dsp:sp>
    <dsp:sp modelId="{164F462F-8420-4982-AE0D-DB11DB17E256}">
      <dsp:nvSpPr>
        <dsp:cNvPr id="0" name=""/>
        <dsp:cNvSpPr/>
      </dsp:nvSpPr>
      <dsp:spPr>
        <a:xfrm>
          <a:off x="3563565" y="4270689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Mensaje confirmando el aumento de stock.</a:t>
          </a:r>
          <a:endParaRPr lang="es-CO" sz="1000" kern="1200" dirty="0"/>
        </a:p>
      </dsp:txBody>
      <dsp:txXfrm>
        <a:off x="3563565" y="4270689"/>
        <a:ext cx="1334492" cy="667246"/>
      </dsp:txXfrm>
    </dsp:sp>
    <dsp:sp modelId="{7D42C018-3F17-458D-B5A3-3896940582D4}">
      <dsp:nvSpPr>
        <dsp:cNvPr id="0" name=""/>
        <dsp:cNvSpPr/>
      </dsp:nvSpPr>
      <dsp:spPr>
        <a:xfrm>
          <a:off x="4844677" y="1428221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Vender Producto</a:t>
          </a:r>
        </a:p>
      </dsp:txBody>
      <dsp:txXfrm>
        <a:off x="4844677" y="1428221"/>
        <a:ext cx="1334492" cy="667246"/>
      </dsp:txXfrm>
    </dsp:sp>
    <dsp:sp modelId="{7CD71FA4-BC7C-425A-B9D2-232C54E979E1}">
      <dsp:nvSpPr>
        <dsp:cNvPr id="0" name=""/>
        <dsp:cNvSpPr/>
      </dsp:nvSpPr>
      <dsp:spPr>
        <a:xfrm>
          <a:off x="5178300" y="2375710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Nombre del producto, cantidad a disminuir.</a:t>
          </a:r>
          <a:endParaRPr lang="es-CO" sz="1000" kern="1200" dirty="0"/>
        </a:p>
      </dsp:txBody>
      <dsp:txXfrm>
        <a:off x="5178300" y="2375710"/>
        <a:ext cx="1334492" cy="667246"/>
      </dsp:txXfrm>
    </dsp:sp>
    <dsp:sp modelId="{94AD0514-5538-40B1-8B41-51654A3CD0BD}">
      <dsp:nvSpPr>
        <dsp:cNvPr id="0" name=""/>
        <dsp:cNvSpPr/>
      </dsp:nvSpPr>
      <dsp:spPr>
        <a:xfrm>
          <a:off x="5178300" y="3323199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Buscar el producto por nombre.
Reducir el stock usando un método.</a:t>
          </a:r>
          <a:endParaRPr lang="es-CO" sz="1000" kern="1200" dirty="0"/>
        </a:p>
      </dsp:txBody>
      <dsp:txXfrm>
        <a:off x="5178300" y="3323199"/>
        <a:ext cx="1334492" cy="667246"/>
      </dsp:txXfrm>
    </dsp:sp>
    <dsp:sp modelId="{AAC9ED44-A2D6-49F4-B911-957D1C407E2B}">
      <dsp:nvSpPr>
        <dsp:cNvPr id="0" name=""/>
        <dsp:cNvSpPr/>
      </dsp:nvSpPr>
      <dsp:spPr>
        <a:xfrm>
          <a:off x="5178300" y="4270689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Mensaje confirmando la venta o indicando error</a:t>
          </a:r>
          <a:endParaRPr lang="es-CO" sz="1000" kern="1200" dirty="0"/>
        </a:p>
      </dsp:txBody>
      <dsp:txXfrm>
        <a:off x="5178300" y="4270689"/>
        <a:ext cx="1334492" cy="667246"/>
      </dsp:txXfrm>
    </dsp:sp>
    <dsp:sp modelId="{53CF6AE4-E832-4B91-8E5A-3DECB5759864}">
      <dsp:nvSpPr>
        <dsp:cNvPr id="0" name=""/>
        <dsp:cNvSpPr/>
      </dsp:nvSpPr>
      <dsp:spPr>
        <a:xfrm>
          <a:off x="6459413" y="1428221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00" kern="1200" dirty="0"/>
            <a:t>Simular Interacción</a:t>
          </a:r>
        </a:p>
      </dsp:txBody>
      <dsp:txXfrm>
        <a:off x="6459413" y="1428221"/>
        <a:ext cx="1334492" cy="667246"/>
      </dsp:txXfrm>
    </dsp:sp>
    <dsp:sp modelId="{7F75A83E-6962-4BF8-915D-092C37D58E2C}">
      <dsp:nvSpPr>
        <dsp:cNvPr id="0" name=""/>
        <dsp:cNvSpPr/>
      </dsp:nvSpPr>
      <dsp:spPr>
        <a:xfrm>
          <a:off x="6793036" y="2375710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Acciones del usuario (comprar, vender).</a:t>
          </a:r>
          <a:endParaRPr lang="es-CO" sz="1000" kern="1200" dirty="0"/>
        </a:p>
      </dsp:txBody>
      <dsp:txXfrm>
        <a:off x="6793036" y="2375710"/>
        <a:ext cx="1334492" cy="667246"/>
      </dsp:txXfrm>
    </dsp:sp>
    <dsp:sp modelId="{0092DB24-DC84-440B-89EF-1FA2867CDCBF}">
      <dsp:nvSpPr>
        <dsp:cNvPr id="0" name=""/>
        <dsp:cNvSpPr/>
      </dsp:nvSpPr>
      <dsp:spPr>
        <a:xfrm>
          <a:off x="6793036" y="3323199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- Llamar a las funciones de comprar, vender o mostrar inventario según la entrada del usuario.</a:t>
          </a:r>
          <a:endParaRPr lang="es-CO" sz="1000" kern="1200" dirty="0"/>
        </a:p>
      </dsp:txBody>
      <dsp:txXfrm>
        <a:off x="6793036" y="3323199"/>
        <a:ext cx="1334492" cy="667246"/>
      </dsp:txXfrm>
    </dsp:sp>
    <dsp:sp modelId="{BC906C6C-41EA-4357-A4D8-369948CB8609}">
      <dsp:nvSpPr>
        <dsp:cNvPr id="0" name=""/>
        <dsp:cNvSpPr/>
      </dsp:nvSpPr>
      <dsp:spPr>
        <a:xfrm>
          <a:off x="6793036" y="4270689"/>
          <a:ext cx="1334492" cy="6672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Sistema actualizado con las operaciones realizadas.</a:t>
          </a:r>
          <a:endParaRPr lang="es-CO" sz="1000" kern="1200" dirty="0"/>
        </a:p>
      </dsp:txBody>
      <dsp:txXfrm>
        <a:off x="6793036" y="4270689"/>
        <a:ext cx="1334492" cy="667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1B9DB-C101-496C-8CA3-3457ABFF5A34}">
      <dsp:nvSpPr>
        <dsp:cNvPr id="0" name=""/>
        <dsp:cNvSpPr/>
      </dsp:nvSpPr>
      <dsp:spPr>
        <a:xfrm>
          <a:off x="6156672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3AF6B-027D-48D3-801C-9FDB6CE60BCA}">
      <dsp:nvSpPr>
        <dsp:cNvPr id="0" name=""/>
        <dsp:cNvSpPr/>
      </dsp:nvSpPr>
      <dsp:spPr>
        <a:xfrm>
          <a:off x="6156672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E8789-F4E0-48CB-A1FA-8F0EFF5F6B1C}">
      <dsp:nvSpPr>
        <dsp:cNvPr id="0" name=""/>
        <dsp:cNvSpPr/>
      </dsp:nvSpPr>
      <dsp:spPr>
        <a:xfrm>
          <a:off x="6156672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91484-4F98-43D0-9BF5-F0A8E03D9521}">
      <dsp:nvSpPr>
        <dsp:cNvPr id="0" name=""/>
        <dsp:cNvSpPr/>
      </dsp:nvSpPr>
      <dsp:spPr>
        <a:xfrm>
          <a:off x="3861221" y="811328"/>
          <a:ext cx="2944341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2944341" y="170333"/>
              </a:lnTo>
              <a:lnTo>
                <a:pt x="2944341" y="340667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5EA8F-CF0D-4F20-B7BB-4F05A8DA844D}">
      <dsp:nvSpPr>
        <dsp:cNvPr id="0" name=""/>
        <dsp:cNvSpPr/>
      </dsp:nvSpPr>
      <dsp:spPr>
        <a:xfrm>
          <a:off x="4193778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63A16-9F3F-4159-88E9-3555EC59195C}">
      <dsp:nvSpPr>
        <dsp:cNvPr id="0" name=""/>
        <dsp:cNvSpPr/>
      </dsp:nvSpPr>
      <dsp:spPr>
        <a:xfrm>
          <a:off x="4193778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29384-8332-4581-8746-A166D1002434}">
      <dsp:nvSpPr>
        <dsp:cNvPr id="0" name=""/>
        <dsp:cNvSpPr/>
      </dsp:nvSpPr>
      <dsp:spPr>
        <a:xfrm>
          <a:off x="4193778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B2F62-64FA-4851-8D31-FDFE9410D9DE}">
      <dsp:nvSpPr>
        <dsp:cNvPr id="0" name=""/>
        <dsp:cNvSpPr/>
      </dsp:nvSpPr>
      <dsp:spPr>
        <a:xfrm>
          <a:off x="3861221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27CFC-E47A-4F68-A435-CD0710CFC632}">
      <dsp:nvSpPr>
        <dsp:cNvPr id="0" name=""/>
        <dsp:cNvSpPr/>
      </dsp:nvSpPr>
      <dsp:spPr>
        <a:xfrm>
          <a:off x="2230883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3E504A-2371-4287-8CEA-6B388B7FE34A}">
      <dsp:nvSpPr>
        <dsp:cNvPr id="0" name=""/>
        <dsp:cNvSpPr/>
      </dsp:nvSpPr>
      <dsp:spPr>
        <a:xfrm>
          <a:off x="2230883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BB322-B0D1-4A32-96F5-2564DC0280DA}">
      <dsp:nvSpPr>
        <dsp:cNvPr id="0" name=""/>
        <dsp:cNvSpPr/>
      </dsp:nvSpPr>
      <dsp:spPr>
        <a:xfrm>
          <a:off x="2230883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A3E16-E2B1-4077-A6ED-F1766A90CC80}">
      <dsp:nvSpPr>
        <dsp:cNvPr id="0" name=""/>
        <dsp:cNvSpPr/>
      </dsp:nvSpPr>
      <dsp:spPr>
        <a:xfrm>
          <a:off x="2879774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CB45C-1205-44C8-8663-9B4EB4950A52}">
      <dsp:nvSpPr>
        <dsp:cNvPr id="0" name=""/>
        <dsp:cNvSpPr/>
      </dsp:nvSpPr>
      <dsp:spPr>
        <a:xfrm>
          <a:off x="267989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5C6A1-F77F-402C-8AA7-2C9771189652}">
      <dsp:nvSpPr>
        <dsp:cNvPr id="0" name=""/>
        <dsp:cNvSpPr/>
      </dsp:nvSpPr>
      <dsp:spPr>
        <a:xfrm>
          <a:off x="267989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F3BB0-0C1A-483C-8FD1-3550B0D61BF5}">
      <dsp:nvSpPr>
        <dsp:cNvPr id="0" name=""/>
        <dsp:cNvSpPr/>
      </dsp:nvSpPr>
      <dsp:spPr>
        <a:xfrm>
          <a:off x="267989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7EEAB-34EA-4EA7-B8F5-622AC39EF40B}">
      <dsp:nvSpPr>
        <dsp:cNvPr id="0" name=""/>
        <dsp:cNvSpPr/>
      </dsp:nvSpPr>
      <dsp:spPr>
        <a:xfrm>
          <a:off x="916880" y="811328"/>
          <a:ext cx="2944341" cy="340667"/>
        </a:xfrm>
        <a:custGeom>
          <a:avLst/>
          <a:gdLst/>
          <a:ahLst/>
          <a:cxnLst/>
          <a:rect l="0" t="0" r="0" b="0"/>
          <a:pathLst>
            <a:path>
              <a:moveTo>
                <a:pt x="2944341" y="0"/>
              </a:moveTo>
              <a:lnTo>
                <a:pt x="2944341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B9B88-FD56-4D50-B1AF-97A16C443DD5}">
      <dsp:nvSpPr>
        <dsp:cNvPr id="0" name=""/>
        <dsp:cNvSpPr/>
      </dsp:nvSpPr>
      <dsp:spPr>
        <a:xfrm>
          <a:off x="3050108" y="215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Simulador de Banco</a:t>
          </a:r>
        </a:p>
      </dsp:txBody>
      <dsp:txXfrm>
        <a:off x="3050108" y="215"/>
        <a:ext cx="1622226" cy="811113"/>
      </dsp:txXfrm>
    </dsp:sp>
    <dsp:sp modelId="{2C0E3698-1DC2-4F52-89A5-4FCE08B65400}">
      <dsp:nvSpPr>
        <dsp:cNvPr id="0" name=""/>
        <dsp:cNvSpPr/>
      </dsp:nvSpPr>
      <dsp:spPr>
        <a:xfrm>
          <a:off x="105767" y="1151996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Clase Cuenta Bancaría</a:t>
          </a:r>
        </a:p>
      </dsp:txBody>
      <dsp:txXfrm>
        <a:off x="105767" y="1151996"/>
        <a:ext cx="1622226" cy="811113"/>
      </dsp:txXfrm>
    </dsp:sp>
    <dsp:sp modelId="{676928FF-53E0-4C7E-9E22-3390F18F1FC0}">
      <dsp:nvSpPr>
        <dsp:cNvPr id="0" name=""/>
        <dsp:cNvSpPr/>
      </dsp:nvSpPr>
      <dsp:spPr>
        <a:xfrm>
          <a:off x="511323" y="2303776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Titular, saldo inicial.</a:t>
          </a:r>
        </a:p>
      </dsp:txBody>
      <dsp:txXfrm>
        <a:off x="511323" y="2303776"/>
        <a:ext cx="1622226" cy="811113"/>
      </dsp:txXfrm>
    </dsp:sp>
    <dsp:sp modelId="{6D2611DF-C375-4F3B-8F5B-181D416FF5C4}">
      <dsp:nvSpPr>
        <dsp:cNvPr id="0" name=""/>
        <dsp:cNvSpPr/>
      </dsp:nvSpPr>
      <dsp:spPr>
        <a:xfrm>
          <a:off x="511323" y="3455557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Inicializar atributos.
Métodos para depositar, retirar y consultar saldo.</a:t>
          </a:r>
        </a:p>
      </dsp:txBody>
      <dsp:txXfrm>
        <a:off x="511323" y="3455557"/>
        <a:ext cx="1622226" cy="811113"/>
      </dsp:txXfrm>
    </dsp:sp>
    <dsp:sp modelId="{437FB391-EC7B-46B3-9A15-96EFABFCA9E4}">
      <dsp:nvSpPr>
        <dsp:cNvPr id="0" name=""/>
        <dsp:cNvSpPr/>
      </dsp:nvSpPr>
      <dsp:spPr>
        <a:xfrm>
          <a:off x="511323" y="4607338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Instancias de cuentas bancarias con métodos disponibles.</a:t>
          </a:r>
          <a:endParaRPr lang="es-CO" sz="1200" kern="1200" dirty="0"/>
        </a:p>
      </dsp:txBody>
      <dsp:txXfrm>
        <a:off x="511323" y="4607338"/>
        <a:ext cx="1622226" cy="811113"/>
      </dsp:txXfrm>
    </dsp:sp>
    <dsp:sp modelId="{962926E9-0A51-454E-8E55-94403A0E9B3E}">
      <dsp:nvSpPr>
        <dsp:cNvPr id="0" name=""/>
        <dsp:cNvSpPr/>
      </dsp:nvSpPr>
      <dsp:spPr>
        <a:xfrm>
          <a:off x="2068661" y="1151996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Crear Cola de Clientes</a:t>
          </a:r>
        </a:p>
      </dsp:txBody>
      <dsp:txXfrm>
        <a:off x="2068661" y="1151996"/>
        <a:ext cx="1622226" cy="811113"/>
      </dsp:txXfrm>
    </dsp:sp>
    <dsp:sp modelId="{6C2F8B6F-ADCF-473A-A696-02EFA2445DF8}">
      <dsp:nvSpPr>
        <dsp:cNvPr id="0" name=""/>
        <dsp:cNvSpPr/>
      </dsp:nvSpPr>
      <dsp:spPr>
        <a:xfrm>
          <a:off x="2474217" y="2303776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Lista de tuplas (cliente, operación, cantidad).</a:t>
          </a:r>
          <a:endParaRPr lang="es-CO" sz="1200" kern="1200" dirty="0"/>
        </a:p>
      </dsp:txBody>
      <dsp:txXfrm>
        <a:off x="2474217" y="2303776"/>
        <a:ext cx="1622226" cy="811113"/>
      </dsp:txXfrm>
    </dsp:sp>
    <dsp:sp modelId="{6C97351D-D70A-45FD-8B58-17FE6BC55471}">
      <dsp:nvSpPr>
        <dsp:cNvPr id="0" name=""/>
        <dsp:cNvSpPr/>
      </dsp:nvSpPr>
      <dsp:spPr>
        <a:xfrm>
          <a:off x="2474217" y="3455557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Crear una lista que almacene las operaciones en orden.</a:t>
          </a:r>
          <a:endParaRPr lang="es-CO" sz="1200" kern="1200" dirty="0"/>
        </a:p>
      </dsp:txBody>
      <dsp:txXfrm>
        <a:off x="2474217" y="3455557"/>
        <a:ext cx="1622226" cy="811113"/>
      </dsp:txXfrm>
    </dsp:sp>
    <dsp:sp modelId="{BA52FA9B-FD81-49C8-9B7C-3A42BF081F21}">
      <dsp:nvSpPr>
        <dsp:cNvPr id="0" name=""/>
        <dsp:cNvSpPr/>
      </dsp:nvSpPr>
      <dsp:spPr>
        <a:xfrm>
          <a:off x="2474217" y="4607338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Cola de clientes con solicitudes organizadas.</a:t>
          </a:r>
        </a:p>
      </dsp:txBody>
      <dsp:txXfrm>
        <a:off x="2474217" y="4607338"/>
        <a:ext cx="1622226" cy="811113"/>
      </dsp:txXfrm>
    </dsp:sp>
    <dsp:sp modelId="{DE4A1801-7909-4BFB-8D1B-A45BE47C4575}">
      <dsp:nvSpPr>
        <dsp:cNvPr id="0" name=""/>
        <dsp:cNvSpPr/>
      </dsp:nvSpPr>
      <dsp:spPr>
        <a:xfrm>
          <a:off x="4031555" y="1151996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Procesar Cola de Clientes</a:t>
          </a:r>
        </a:p>
      </dsp:txBody>
      <dsp:txXfrm>
        <a:off x="4031555" y="1151996"/>
        <a:ext cx="1622226" cy="811113"/>
      </dsp:txXfrm>
    </dsp:sp>
    <dsp:sp modelId="{A7A0C518-335F-4805-99E7-98C2A0E51633}">
      <dsp:nvSpPr>
        <dsp:cNvPr id="0" name=""/>
        <dsp:cNvSpPr/>
      </dsp:nvSpPr>
      <dsp:spPr>
        <a:xfrm>
          <a:off x="4437112" y="2303776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Cola de clientes.</a:t>
          </a:r>
        </a:p>
      </dsp:txBody>
      <dsp:txXfrm>
        <a:off x="4437112" y="2303776"/>
        <a:ext cx="1622226" cy="811113"/>
      </dsp:txXfrm>
    </dsp:sp>
    <dsp:sp modelId="{7FBCF9AC-3770-4570-B0FA-88CFCB8A803B}">
      <dsp:nvSpPr>
        <dsp:cNvPr id="0" name=""/>
        <dsp:cNvSpPr/>
      </dsp:nvSpPr>
      <dsp:spPr>
        <a:xfrm>
          <a:off x="4437112" y="3455557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Recorrer la lista en orden.
Llamar a los métodos de las cuentas según la operación.</a:t>
          </a:r>
          <a:endParaRPr lang="es-CO" sz="1200" kern="1200" dirty="0"/>
        </a:p>
      </dsp:txBody>
      <dsp:txXfrm>
        <a:off x="4437112" y="3455557"/>
        <a:ext cx="1622226" cy="811113"/>
      </dsp:txXfrm>
    </dsp:sp>
    <dsp:sp modelId="{4C74643E-12C7-4EE1-9D95-FC4636EC8605}">
      <dsp:nvSpPr>
        <dsp:cNvPr id="0" name=""/>
        <dsp:cNvSpPr/>
      </dsp:nvSpPr>
      <dsp:spPr>
        <a:xfrm>
          <a:off x="4437112" y="4607338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Resultados de las operaciones realizadas.</a:t>
          </a:r>
          <a:endParaRPr lang="es-CO" sz="1200" kern="1200" dirty="0"/>
        </a:p>
      </dsp:txBody>
      <dsp:txXfrm>
        <a:off x="4437112" y="4607338"/>
        <a:ext cx="1622226" cy="811113"/>
      </dsp:txXfrm>
    </dsp:sp>
    <dsp:sp modelId="{AF31BE25-6766-4F8B-AB6B-CF2CCF9972A6}">
      <dsp:nvSpPr>
        <dsp:cNvPr id="0" name=""/>
        <dsp:cNvSpPr/>
      </dsp:nvSpPr>
      <dsp:spPr>
        <a:xfrm>
          <a:off x="5994449" y="1151996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Simular Banco</a:t>
          </a:r>
        </a:p>
      </dsp:txBody>
      <dsp:txXfrm>
        <a:off x="5994449" y="1151996"/>
        <a:ext cx="1622226" cy="811113"/>
      </dsp:txXfrm>
    </dsp:sp>
    <dsp:sp modelId="{CEFA0AD4-C726-43ED-B551-D140DF7CFCCD}">
      <dsp:nvSpPr>
        <dsp:cNvPr id="0" name=""/>
        <dsp:cNvSpPr/>
      </dsp:nvSpPr>
      <dsp:spPr>
        <a:xfrm>
          <a:off x="6400006" y="2303776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Cuentas bancarias y solicitudes de clientes.</a:t>
          </a:r>
          <a:endParaRPr lang="es-CO" sz="1200" kern="1200" dirty="0"/>
        </a:p>
      </dsp:txBody>
      <dsp:txXfrm>
        <a:off x="6400006" y="2303776"/>
        <a:ext cx="1622226" cy="811113"/>
      </dsp:txXfrm>
    </dsp:sp>
    <dsp:sp modelId="{59552621-B7D8-4703-98E1-1BC0B6E899A7}">
      <dsp:nvSpPr>
        <dsp:cNvPr id="0" name=""/>
        <dsp:cNvSpPr/>
      </dsp:nvSpPr>
      <dsp:spPr>
        <a:xfrm>
          <a:off x="6400006" y="3455557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 Llamar a los módulos de creación, procesamiento y resumen.
Mostrar los resultados.</a:t>
          </a:r>
          <a:endParaRPr lang="es-CO" sz="1200" kern="1200" dirty="0"/>
        </a:p>
      </dsp:txBody>
      <dsp:txXfrm>
        <a:off x="6400006" y="3455557"/>
        <a:ext cx="1622226" cy="811113"/>
      </dsp:txXfrm>
    </dsp:sp>
    <dsp:sp modelId="{22116D0B-001D-45E5-BDAD-C269B93777B4}">
      <dsp:nvSpPr>
        <dsp:cNvPr id="0" name=""/>
        <dsp:cNvSpPr/>
      </dsp:nvSpPr>
      <dsp:spPr>
        <a:xfrm>
          <a:off x="6400006" y="4607338"/>
          <a:ext cx="1622226" cy="8111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Resumen del estado final de las cuentas y la cola.</a:t>
          </a:r>
          <a:endParaRPr lang="es-CO" sz="1200" kern="1200" dirty="0"/>
        </a:p>
      </dsp:txBody>
      <dsp:txXfrm>
        <a:off x="6400006" y="4607338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AD867-FB47-46C1-9E59-40D01654A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3A06EB-159A-4365-9656-45CA91ACB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D90707-748C-4913-BD20-6335A5D3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5C52-ABFB-416A-9E8C-549B5D20DC06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D9EB1F-864A-4183-9C35-8D76956C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E87332-56B6-4995-BF5E-542E9018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1F29-B873-43CC-B3DF-5902EFA33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419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761AD-B8D4-451C-9F0C-E4AB0B7D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F385C6-7878-465C-933B-E35A6F6B6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185B78-D706-47DD-85A4-36EA7309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5C52-ABFB-416A-9E8C-549B5D20DC06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6D8F1E-6780-4308-9127-B9B3CE8E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DAB51F-3923-4089-A2E2-9F95046A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1F29-B873-43CC-B3DF-5902EFA33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63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99FE2C-9D6B-448E-B8B3-8B23FA2A5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064888-204B-4800-9D4A-BF092ED11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9B6DEC-C6FE-4E6D-8E9E-22E1AEAD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5C52-ABFB-416A-9E8C-549B5D20DC06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EFFE2-C1B8-4FC6-BC50-F8B8A7D2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8D9376-E3E3-4EBB-9FE8-427ADEB1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1F29-B873-43CC-B3DF-5902EFA33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066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3045B-7DD1-4477-AC83-AE119F55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CAC12-995C-49A8-911C-FE272DAEB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ED26E5-67BC-4EC0-8460-420D0A47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5C52-ABFB-416A-9E8C-549B5D20DC06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0DF657-B7B2-4061-A0DB-3026CAE4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E398E8-C05B-4D9A-82B1-41EE4B87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1F29-B873-43CC-B3DF-5902EFA33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691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F4C1F-481D-4DA7-AC63-1A68B0A3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589FE-9F51-4EC8-A803-2FFEAB292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801D41-B383-44D9-B21F-858AC367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5C52-ABFB-416A-9E8C-549B5D20DC06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3351DB-5F60-4F10-AD73-5C80FD9B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92E75B-62F1-43DE-A45D-5E075300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1F29-B873-43CC-B3DF-5902EFA33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22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92575-0776-47A4-9FBB-743FDF18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3AA06-2561-4F74-AB35-6856FF783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A1EFE7-376B-4D49-80DE-9D06DF2E9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09703E-1898-48F0-8407-26D8A5A7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5C52-ABFB-416A-9E8C-549B5D20DC06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B6B78C-78E7-4641-9CBE-80E6A70E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49F624-1FDF-45B9-A13B-BDCFD474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1F29-B873-43CC-B3DF-5902EFA33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938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B24A1-7F50-4817-84B8-A1A45D05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6B7713-8CC5-4B42-8D48-3F441EF1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2B2B25-B9A8-425B-8DDB-B1B585A84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46D0A4-47B0-4FD4-8238-181755A2C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B4054D-5146-4C58-8CAE-1E40BA27A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AFBB49-38B5-4E45-B4EA-8DED35C0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5C52-ABFB-416A-9E8C-549B5D20DC06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510ECF-AA71-4D2F-9CED-D57FE2E6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7A8966-21F4-4EAC-8D97-CCD3BC1E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1F29-B873-43CC-B3DF-5902EFA33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225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3F58C-B598-400F-9792-0D88552A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E1D9D4-7416-455E-B1DE-28510DC1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5C52-ABFB-416A-9E8C-549B5D20DC06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F93EA4-B8D8-4147-B44C-733F310B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5194DA-C72E-4A79-A92A-D11B0DB7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1F29-B873-43CC-B3DF-5902EFA33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534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9891BF-FFBD-42E2-8E23-9BFA8F4F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5C52-ABFB-416A-9E8C-549B5D20DC06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5077E7-C87F-4A30-B61C-1A26F233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1695D7-AEAF-44DB-B2E4-700545D3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1F29-B873-43CC-B3DF-5902EFA33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145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2A840-473B-460A-B708-FE77E09D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56DDB5-571A-436E-A905-02FE6734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F872F7-8CA9-4769-88CE-6A7BCC0B7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ED5ABF-DE0F-49E8-A792-324426DB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5C52-ABFB-416A-9E8C-549B5D20DC06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D0DAD6-CBF0-458F-A173-ED163946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6B4738-66A5-4604-B91E-3072E410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1F29-B873-43CC-B3DF-5902EFA33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542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6363B-5B39-4AB8-B885-C4C4CCA9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962D2E-E193-43CE-92CF-42AFF3859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E565AA-3F43-4660-92D3-408BDD463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47E405-8419-4EA3-9A44-D5062FB8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5C52-ABFB-416A-9E8C-549B5D20DC06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F6A9B7-3653-474D-95AC-DBCDE872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D9519C-5BD9-4678-B14C-7C268D49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E1F29-B873-43CC-B3DF-5902EFA33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3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52D45B-DEB8-4C7F-94CC-68BF619D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B20628-1DB9-466D-8063-EACD1FC51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A3662C-8D3D-4B3C-8A0B-C2D7F7CB7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25C52-ABFB-416A-9E8C-549B5D20DC06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415F71-5733-459D-9D18-870A9C68A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82549C-11E1-44BD-968F-9BC4D8FE0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E1F29-B873-43CC-B3DF-5902EFA33DA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183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6CC86897-845D-4299-884A-5E84FC0A39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92823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15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5DC5B7A-E50C-46BD-B905-747F90B01D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39911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67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02F5592-999B-4B69-AF9E-D6E540E0C0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026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29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6DBACFD-3239-4871-BD2E-797B4E02D7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16321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8418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757</Words>
  <Application>Microsoft Office PowerPoint</Application>
  <PresentationFormat>Panorámica</PresentationFormat>
  <Paragraphs>79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LICETH RODRIGUEZ</dc:creator>
  <cp:lastModifiedBy>LICETH RODRIGUEZ</cp:lastModifiedBy>
  <cp:revision>4</cp:revision>
  <dcterms:created xsi:type="dcterms:W3CDTF">2024-11-25T03:58:08Z</dcterms:created>
  <dcterms:modified xsi:type="dcterms:W3CDTF">2024-11-25T04:24:19Z</dcterms:modified>
</cp:coreProperties>
</file>