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B3382504-1B2C-4395-BEA9-4D230FF6BEE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1CB3F-E8CD-4D8E-A05E-B9A58A566AF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CBB258B7-D916-41F7-9EAC-07DA37AAACEF}">
      <dgm:prSet phldrT="[Texto]" custT="1"/>
      <dgm:spPr/>
      <dgm:t>
        <a:bodyPr/>
        <a:lstStyle/>
        <a:p>
          <a:r>
            <a:rPr lang="es-CO" sz="600" b="1" dirty="0"/>
            <a:t>SISTEMA FACTURACIÓN ELECTRÓNICA </a:t>
          </a:r>
        </a:p>
      </dgm:t>
    </dgm:pt>
    <dgm:pt modelId="{D382B2AB-E239-4571-BA15-96BAF9C36909}" type="parTrans" cxnId="{8D0FCE9F-1244-4652-870F-22EA688FE313}">
      <dgm:prSet/>
      <dgm:spPr/>
      <dgm:t>
        <a:bodyPr/>
        <a:lstStyle/>
        <a:p>
          <a:endParaRPr lang="es-CO"/>
        </a:p>
      </dgm:t>
    </dgm:pt>
    <dgm:pt modelId="{59DC8F6B-462D-4E07-A4EE-968A3A959028}" type="sibTrans" cxnId="{8D0FCE9F-1244-4652-870F-22EA688FE313}">
      <dgm:prSet/>
      <dgm:spPr/>
      <dgm:t>
        <a:bodyPr/>
        <a:lstStyle/>
        <a:p>
          <a:endParaRPr lang="es-CO"/>
        </a:p>
      </dgm:t>
    </dgm:pt>
    <dgm:pt modelId="{383A267E-3307-4836-B497-C1B8F0E317F9}" type="asst">
      <dgm:prSet phldrT="[Texto]" custT="1"/>
      <dgm:spPr/>
      <dgm:t>
        <a:bodyPr/>
        <a:lstStyle/>
        <a:p>
          <a:r>
            <a:rPr lang="es-CO" sz="700" b="1" dirty="0"/>
            <a:t>MODULOS BIBLIOTECA</a:t>
          </a:r>
        </a:p>
      </dgm:t>
    </dgm:pt>
    <dgm:pt modelId="{387AFB3E-F6EC-4D66-B91D-3E37A6BC47EC}" type="parTrans" cxnId="{BFE7163B-ED70-45C6-85E6-8638A207A81D}">
      <dgm:prSet/>
      <dgm:spPr/>
      <dgm:t>
        <a:bodyPr/>
        <a:lstStyle/>
        <a:p>
          <a:endParaRPr lang="es-CO"/>
        </a:p>
      </dgm:t>
    </dgm:pt>
    <dgm:pt modelId="{1C424089-1488-4D57-8284-63C6466E0A3E}" type="sibTrans" cxnId="{BFE7163B-ED70-45C6-85E6-8638A207A81D}">
      <dgm:prSet/>
      <dgm:spPr/>
      <dgm:t>
        <a:bodyPr/>
        <a:lstStyle/>
        <a:p>
          <a:endParaRPr lang="es-CO"/>
        </a:p>
      </dgm:t>
    </dgm:pt>
    <dgm:pt modelId="{A0ED75A8-063F-47D5-9CE8-377DE38F30DC}">
      <dgm:prSet phldrT="[Texto]" custT="1"/>
      <dgm:spPr/>
      <dgm:t>
        <a:bodyPr/>
        <a:lstStyle/>
        <a:p>
          <a:r>
            <a:rPr lang="es-CO" sz="800" b="1" dirty="0"/>
            <a:t>Datos iniciales   </a:t>
          </a:r>
        </a:p>
      </dgm:t>
    </dgm:pt>
    <dgm:pt modelId="{8330609B-C2A0-4E9D-86DE-187262263C00}" type="parTrans" cxnId="{EC3447F8-E0D5-4CDA-A48F-2A61F2231E03}">
      <dgm:prSet/>
      <dgm:spPr/>
      <dgm:t>
        <a:bodyPr/>
        <a:lstStyle/>
        <a:p>
          <a:endParaRPr lang="es-CO"/>
        </a:p>
      </dgm:t>
    </dgm:pt>
    <dgm:pt modelId="{29E8C473-5D0B-41D4-A4F9-5CA1570A890B}" type="sibTrans" cxnId="{EC3447F8-E0D5-4CDA-A48F-2A61F2231E03}">
      <dgm:prSet/>
      <dgm:spPr/>
      <dgm:t>
        <a:bodyPr/>
        <a:lstStyle/>
        <a:p>
          <a:endParaRPr lang="es-CO"/>
        </a:p>
      </dgm:t>
    </dgm:pt>
    <dgm:pt modelId="{3B63B780-40A4-4C04-9B5B-F8BD44FEC86D}">
      <dgm:prSet phldrT="[Texto]" custT="1"/>
      <dgm:spPr/>
      <dgm:t>
        <a:bodyPr/>
        <a:lstStyle/>
        <a:p>
          <a:r>
            <a:rPr lang="es-CO" sz="800" b="1" dirty="0"/>
            <a:t>Función ventas </a:t>
          </a:r>
        </a:p>
      </dgm:t>
    </dgm:pt>
    <dgm:pt modelId="{D7F750D2-B1C1-4637-844D-616CD232EF3D}" type="parTrans" cxnId="{A445AE34-6EAE-40C3-8110-B528CCA3DC8C}">
      <dgm:prSet/>
      <dgm:spPr/>
      <dgm:t>
        <a:bodyPr/>
        <a:lstStyle/>
        <a:p>
          <a:endParaRPr lang="es-CO"/>
        </a:p>
      </dgm:t>
    </dgm:pt>
    <dgm:pt modelId="{4BA66047-C26C-4FC0-B518-D3EE22C4F66B}" type="sibTrans" cxnId="{A445AE34-6EAE-40C3-8110-B528CCA3DC8C}">
      <dgm:prSet/>
      <dgm:spPr/>
      <dgm:t>
        <a:bodyPr/>
        <a:lstStyle/>
        <a:p>
          <a:endParaRPr lang="es-CO"/>
        </a:p>
      </dgm:t>
    </dgm:pt>
    <dgm:pt modelId="{AE4CE042-8E48-4380-86C2-3E3437032D15}">
      <dgm:prSet phldrT="[Texto]" custT="1"/>
      <dgm:spPr/>
      <dgm:t>
        <a:bodyPr/>
        <a:lstStyle/>
        <a:p>
          <a:r>
            <a:rPr lang="es-CO" sz="800" b="1" dirty="0"/>
            <a:t>Menú principal</a:t>
          </a:r>
        </a:p>
      </dgm:t>
    </dgm:pt>
    <dgm:pt modelId="{7C3CE6A6-3FC2-42E2-8243-2DD2F5D04499}" type="parTrans" cxnId="{F04EFC7C-E897-4731-A706-BDEB456DFFF3}">
      <dgm:prSet/>
      <dgm:spPr/>
      <dgm:t>
        <a:bodyPr/>
        <a:lstStyle/>
        <a:p>
          <a:endParaRPr lang="es-CO"/>
        </a:p>
      </dgm:t>
    </dgm:pt>
    <dgm:pt modelId="{9E50C996-267E-4D60-BA25-B5DCF334681F}" type="sibTrans" cxnId="{F04EFC7C-E897-4731-A706-BDEB456DFFF3}">
      <dgm:prSet/>
      <dgm:spPr/>
      <dgm:t>
        <a:bodyPr/>
        <a:lstStyle/>
        <a:p>
          <a:endParaRPr lang="es-CO"/>
        </a:p>
      </dgm:t>
    </dgm:pt>
    <dgm:pt modelId="{817A2A20-17CF-4A2A-A779-8BFBA16611E3}" type="asst">
      <dgm:prSet phldrT="[Texto]" custT="1"/>
      <dgm:spPr/>
      <dgm:t>
        <a:bodyPr/>
        <a:lstStyle/>
        <a:p>
          <a:r>
            <a:rPr lang="es-CO" sz="700" b="1" dirty="0"/>
            <a:t>Import </a:t>
          </a:r>
          <a:r>
            <a:rPr lang="es-CO" sz="700" b="1" u="sng" dirty="0"/>
            <a:t>datetime</a:t>
          </a:r>
        </a:p>
      </dgm:t>
    </dgm:pt>
    <dgm:pt modelId="{F1CDB53A-89AB-4103-A5D2-4DDF638D1BB7}" type="parTrans" cxnId="{95B10398-79E0-4990-9663-9EE20EF3951A}">
      <dgm:prSet/>
      <dgm:spPr/>
      <dgm:t>
        <a:bodyPr/>
        <a:lstStyle/>
        <a:p>
          <a:endParaRPr lang="es-CO"/>
        </a:p>
      </dgm:t>
    </dgm:pt>
    <dgm:pt modelId="{D3BCE1C1-DFF3-4C9B-94E1-9ADAE42C88F9}" type="sibTrans" cxnId="{95B10398-79E0-4990-9663-9EE20EF3951A}">
      <dgm:prSet/>
      <dgm:spPr/>
      <dgm:t>
        <a:bodyPr/>
        <a:lstStyle/>
        <a:p>
          <a:endParaRPr lang="es-CO"/>
        </a:p>
      </dgm:t>
    </dgm:pt>
    <dgm:pt modelId="{4522500A-036D-462A-9339-A4BF8C1A0984}">
      <dgm:prSet phldrT="[Texto]" custT="1"/>
      <dgm:spPr/>
      <dgm:t>
        <a:bodyPr/>
        <a:lstStyle/>
        <a:p>
          <a:r>
            <a:rPr lang="es-CO" sz="800" b="1" dirty="0"/>
            <a:t>Clase para facturas </a:t>
          </a:r>
        </a:p>
      </dgm:t>
    </dgm:pt>
    <dgm:pt modelId="{6FC9E6F2-0B4F-4B8E-A06B-E9C83B4B107F}" type="parTrans" cxnId="{624195D9-F2C2-4B29-BCF2-C74B7EAF6E9F}">
      <dgm:prSet/>
      <dgm:spPr/>
      <dgm:t>
        <a:bodyPr/>
        <a:lstStyle/>
        <a:p>
          <a:endParaRPr lang="es-CO"/>
        </a:p>
      </dgm:t>
    </dgm:pt>
    <dgm:pt modelId="{ED1AF31C-3B1B-44D8-A2D2-CBA1F2A5321C}" type="sibTrans" cxnId="{624195D9-F2C2-4B29-BCF2-C74B7EAF6E9F}">
      <dgm:prSet/>
      <dgm:spPr/>
      <dgm:t>
        <a:bodyPr/>
        <a:lstStyle/>
        <a:p>
          <a:endParaRPr lang="es-CO"/>
        </a:p>
      </dgm:t>
    </dgm:pt>
    <dgm:pt modelId="{ADD48DC2-3838-4C0E-B49E-4EA0810616AC}">
      <dgm:prSet phldrT="[Texto]" custT="1"/>
      <dgm:spPr/>
      <dgm:t>
        <a:bodyPr/>
        <a:lstStyle/>
        <a:p>
          <a:r>
            <a:rPr lang="es-CO" sz="800" b="1" dirty="0"/>
            <a:t>Funciones para el catálogo</a:t>
          </a:r>
        </a:p>
      </dgm:t>
    </dgm:pt>
    <dgm:pt modelId="{94050B47-7ADE-4693-819A-0B47BD028687}" type="parTrans" cxnId="{309FF739-7133-4AF9-8C2D-117F25BC31FA}">
      <dgm:prSet/>
      <dgm:spPr/>
      <dgm:t>
        <a:bodyPr/>
        <a:lstStyle/>
        <a:p>
          <a:endParaRPr lang="es-CO"/>
        </a:p>
      </dgm:t>
    </dgm:pt>
    <dgm:pt modelId="{18879162-9E99-47C3-A7E6-8C837ADBBE21}" type="sibTrans" cxnId="{309FF739-7133-4AF9-8C2D-117F25BC31FA}">
      <dgm:prSet/>
      <dgm:spPr/>
      <dgm:t>
        <a:bodyPr/>
        <a:lstStyle/>
        <a:p>
          <a:endParaRPr lang="es-CO"/>
        </a:p>
      </dgm:t>
    </dgm:pt>
    <dgm:pt modelId="{B370B536-6FBE-4B67-B1B5-A8F7595DF932}">
      <dgm:prSet phldrT="[Texto]" custT="1"/>
      <dgm:spPr/>
      <dgm:t>
        <a:bodyPr/>
        <a:lstStyle/>
        <a:p>
          <a:r>
            <a:rPr lang="es-CO" sz="800" b="1" dirty="0"/>
            <a:t>Ejecución del programa</a:t>
          </a:r>
        </a:p>
      </dgm:t>
    </dgm:pt>
    <dgm:pt modelId="{A62A9FF9-8CB3-4334-A4A2-A6FE51798047}" type="parTrans" cxnId="{E486EE77-CA5A-46D1-BB30-1EB0EF67B257}">
      <dgm:prSet/>
      <dgm:spPr/>
      <dgm:t>
        <a:bodyPr/>
        <a:lstStyle/>
        <a:p>
          <a:endParaRPr lang="es-CO"/>
        </a:p>
      </dgm:t>
    </dgm:pt>
    <dgm:pt modelId="{69D8A085-68CF-42CB-BF58-7EFD9B94E71F}" type="sibTrans" cxnId="{E486EE77-CA5A-46D1-BB30-1EB0EF67B257}">
      <dgm:prSet/>
      <dgm:spPr/>
      <dgm:t>
        <a:bodyPr/>
        <a:lstStyle/>
        <a:p>
          <a:endParaRPr lang="es-CO"/>
        </a:p>
      </dgm:t>
    </dgm:pt>
    <dgm:pt modelId="{7055CE31-92A4-4640-8703-FE7255204657}">
      <dgm:prSet phldrT="[Texto]" custT="1"/>
      <dgm:spPr/>
      <dgm:t>
        <a:bodyPr/>
        <a:lstStyle/>
        <a:p>
          <a:r>
            <a:rPr lang="es-CO" sz="600" b="1" dirty="0"/>
            <a:t>Principales: “Línea blanca”, “Pequeños electrodomésticos ”, “Entretenimiento ”, “Aires acondicionados”</a:t>
          </a:r>
        </a:p>
      </dgm:t>
    </dgm:pt>
    <dgm:pt modelId="{F6EF014F-0F35-4AF9-9933-E5FBE140873A}" type="parTrans" cxnId="{CB98ECD7-E7F9-4F92-BFD4-6938385E4A31}">
      <dgm:prSet/>
      <dgm:spPr/>
      <dgm:t>
        <a:bodyPr/>
        <a:lstStyle/>
        <a:p>
          <a:endParaRPr lang="es-CO"/>
        </a:p>
      </dgm:t>
    </dgm:pt>
    <dgm:pt modelId="{5D7D9277-FD24-4920-9E2B-FFF762507208}" type="sibTrans" cxnId="{CB98ECD7-E7F9-4F92-BFD4-6938385E4A31}">
      <dgm:prSet/>
      <dgm:spPr/>
      <dgm:t>
        <a:bodyPr/>
        <a:lstStyle/>
        <a:p>
          <a:endParaRPr lang="es-CO"/>
        </a:p>
      </dgm:t>
    </dgm:pt>
    <dgm:pt modelId="{49EB9DCE-48A0-4CE3-BC3E-1C358BE139C4}">
      <dgm:prSet phldrT="[Texto]" custT="1"/>
      <dgm:spPr/>
      <dgm:t>
        <a:bodyPr/>
        <a:lstStyle/>
        <a:p>
          <a:r>
            <a:rPr lang="es-CO" sz="600" b="1" dirty="0"/>
            <a:t>Estructura Interna: Código único (código), Nombre (nombre), Precio (precio). </a:t>
          </a:r>
        </a:p>
      </dgm:t>
    </dgm:pt>
    <dgm:pt modelId="{F270A246-0A1D-4993-B13E-0F7CF63AFA1E}" type="parTrans" cxnId="{8E1BFF9B-58A9-4D67-BC71-B1600484A929}">
      <dgm:prSet/>
      <dgm:spPr/>
      <dgm:t>
        <a:bodyPr/>
        <a:lstStyle/>
        <a:p>
          <a:endParaRPr lang="es-CO"/>
        </a:p>
      </dgm:t>
    </dgm:pt>
    <dgm:pt modelId="{03C554CC-ED0D-4DF6-959E-3AB6FC5A4F25}" type="sibTrans" cxnId="{8E1BFF9B-58A9-4D67-BC71-B1600484A929}">
      <dgm:prSet/>
      <dgm:spPr/>
      <dgm:t>
        <a:bodyPr/>
        <a:lstStyle/>
        <a:p>
          <a:endParaRPr lang="es-CO"/>
        </a:p>
      </dgm:t>
    </dgm:pt>
    <dgm:pt modelId="{635F20C6-0DF8-4C7D-924A-095466E6317C}">
      <dgm:prSet phldrT="[Texto]" custT="1"/>
      <dgm:spPr/>
      <dgm:t>
        <a:bodyPr/>
        <a:lstStyle/>
        <a:p>
          <a:r>
            <a:rPr lang="es-CO" sz="600" b="1" dirty="0"/>
            <a:t>Buscar producto por código (código, categoría).</a:t>
          </a:r>
        </a:p>
      </dgm:t>
    </dgm:pt>
    <dgm:pt modelId="{E0D892CB-F3B0-4956-AE39-AFC7C680B548}" type="parTrans" cxnId="{57A0F4F6-FA89-4AC8-BADB-A5562F7EA945}">
      <dgm:prSet/>
      <dgm:spPr/>
      <dgm:t>
        <a:bodyPr/>
        <a:lstStyle/>
        <a:p>
          <a:endParaRPr lang="es-CO"/>
        </a:p>
      </dgm:t>
    </dgm:pt>
    <dgm:pt modelId="{77F97243-A16E-42A6-824C-0FB070BE61D6}" type="sibTrans" cxnId="{57A0F4F6-FA89-4AC8-BADB-A5562F7EA945}">
      <dgm:prSet/>
      <dgm:spPr/>
      <dgm:t>
        <a:bodyPr/>
        <a:lstStyle/>
        <a:p>
          <a:endParaRPr lang="es-CO"/>
        </a:p>
      </dgm:t>
    </dgm:pt>
    <dgm:pt modelId="{3F8CB03C-78E7-47B7-9C01-A84C6A1F52D3}">
      <dgm:prSet custT="1"/>
      <dgm:spPr/>
      <dgm:t>
        <a:bodyPr/>
        <a:lstStyle/>
        <a:p>
          <a:r>
            <a:rPr lang="es-ES" sz="600" b="1" dirty="0"/>
            <a:t>Agrega un nuevo producto al catálogo: Entradas: Categoría, código, nombre y precio del producto, Salida: Actualiza el catálogo con el nuevo producto.</a:t>
          </a:r>
          <a:endParaRPr lang="es-CO" sz="600" b="1" dirty="0"/>
        </a:p>
      </dgm:t>
    </dgm:pt>
    <dgm:pt modelId="{D4CF3765-6597-4F7B-B9D9-D12D423E8C65}" type="parTrans" cxnId="{1BA8CFD6-634F-4318-B271-C3E5A19D8B6D}">
      <dgm:prSet/>
      <dgm:spPr/>
      <dgm:t>
        <a:bodyPr/>
        <a:lstStyle/>
        <a:p>
          <a:endParaRPr lang="es-CO"/>
        </a:p>
      </dgm:t>
    </dgm:pt>
    <dgm:pt modelId="{8C4C6D2B-BD7F-4F6A-A48F-D3A1DD89C8B4}" type="sibTrans" cxnId="{1BA8CFD6-634F-4318-B271-C3E5A19D8B6D}">
      <dgm:prSet/>
      <dgm:spPr/>
      <dgm:t>
        <a:bodyPr/>
        <a:lstStyle/>
        <a:p>
          <a:endParaRPr lang="es-CO"/>
        </a:p>
      </dgm:t>
    </dgm:pt>
    <dgm:pt modelId="{48751A35-08BD-4DC7-811E-6129C96F4E1D}">
      <dgm:prSet phldrT="[Texto]" custT="1"/>
      <dgm:spPr/>
      <dgm:t>
        <a:bodyPr/>
        <a:lstStyle/>
        <a:p>
          <a:r>
            <a:rPr lang="es-CO" sz="600" b="1" dirty="0"/>
            <a:t>Busca un producto: </a:t>
          </a:r>
          <a:r>
            <a:rPr lang="es-ES" sz="600" b="1" dirty="0"/>
            <a:t>Entradas: Código del producto y catálogo. Salida: Producto encontrado (None). </a:t>
          </a:r>
          <a:r>
            <a:rPr lang="es-CO" sz="600" b="1" dirty="0"/>
            <a:t>Agregar producto(catalogo, categoría, código, nombre, precio)</a:t>
          </a:r>
        </a:p>
      </dgm:t>
    </dgm:pt>
    <dgm:pt modelId="{183C1E24-87D4-4021-B42D-C3D907B44ED7}" type="parTrans" cxnId="{39C14370-6185-4059-9484-B47D9BFCED07}">
      <dgm:prSet/>
      <dgm:spPr/>
      <dgm:t>
        <a:bodyPr/>
        <a:lstStyle/>
        <a:p>
          <a:endParaRPr lang="es-CO"/>
        </a:p>
      </dgm:t>
    </dgm:pt>
    <dgm:pt modelId="{60BD5F1C-C4DA-4FEF-B99C-6BA4CC42D400}" type="sibTrans" cxnId="{39C14370-6185-4059-9484-B47D9BFCED07}">
      <dgm:prSet/>
      <dgm:spPr/>
      <dgm:t>
        <a:bodyPr/>
        <a:lstStyle/>
        <a:p>
          <a:endParaRPr lang="es-CO"/>
        </a:p>
      </dgm:t>
    </dgm:pt>
    <dgm:pt modelId="{859BA4F7-0189-4C35-8D5F-607457C4BDB1}">
      <dgm:prSet phldrT="[Texto]" custT="1"/>
      <dgm:spPr/>
      <dgm:t>
        <a:bodyPr/>
        <a:lstStyle/>
        <a:p>
          <a:r>
            <a:rPr lang="es-ES" sz="600" b="1" dirty="0"/>
            <a:t>Administra los detalles y cálculos relacionados con una factura.</a:t>
          </a:r>
          <a:endParaRPr lang="es-CO" sz="600" b="1" dirty="0"/>
        </a:p>
      </dgm:t>
    </dgm:pt>
    <dgm:pt modelId="{C6D24A8A-44BC-4B60-A375-055DD5D105AE}" type="parTrans" cxnId="{45561752-E081-465C-87DB-55AFEE5A7E33}">
      <dgm:prSet/>
      <dgm:spPr/>
      <dgm:t>
        <a:bodyPr/>
        <a:lstStyle/>
        <a:p>
          <a:endParaRPr lang="es-CO"/>
        </a:p>
      </dgm:t>
    </dgm:pt>
    <dgm:pt modelId="{B89E8FD3-182A-4ACA-8709-9E281B9C99ED}" type="sibTrans" cxnId="{45561752-E081-465C-87DB-55AFEE5A7E33}">
      <dgm:prSet/>
      <dgm:spPr/>
      <dgm:t>
        <a:bodyPr/>
        <a:lstStyle/>
        <a:p>
          <a:endParaRPr lang="es-CO"/>
        </a:p>
      </dgm:t>
    </dgm:pt>
    <dgm:pt modelId="{5D628C4D-D9D3-45D9-AD2D-A52C61A5782C}">
      <dgm:prSet phldrT="[Texto]" custT="1"/>
      <dgm:spPr/>
      <dgm:t>
        <a:bodyPr/>
        <a:lstStyle/>
        <a:p>
          <a:r>
            <a:rPr lang="es-CO" sz="600" b="1" dirty="0"/>
            <a:t>Atributos: D</a:t>
          </a:r>
          <a:r>
            <a:rPr lang="es-ES" sz="600" b="1" dirty="0"/>
            <a:t>etalles: Lista de productos comprados, subtotal: Suma de los subtotales de los productos, IVA: Impuesto calculado (19% del subtotal), </a:t>
          </a:r>
          <a:r>
            <a:rPr lang="es-CO" sz="600" b="1" dirty="0"/>
            <a:t>total: Subtotal más IVA.</a:t>
          </a:r>
        </a:p>
      </dgm:t>
    </dgm:pt>
    <dgm:pt modelId="{01F69B43-4C0B-43AC-8BC1-8C4117B0A3F8}" type="parTrans" cxnId="{818266E0-2D6F-4426-82F0-34DF31712C7A}">
      <dgm:prSet/>
      <dgm:spPr/>
      <dgm:t>
        <a:bodyPr/>
        <a:lstStyle/>
        <a:p>
          <a:endParaRPr lang="es-CO"/>
        </a:p>
      </dgm:t>
    </dgm:pt>
    <dgm:pt modelId="{5965BC62-C4C1-477C-8B8B-57B3138E323E}" type="sibTrans" cxnId="{818266E0-2D6F-4426-82F0-34DF31712C7A}">
      <dgm:prSet/>
      <dgm:spPr/>
      <dgm:t>
        <a:bodyPr/>
        <a:lstStyle/>
        <a:p>
          <a:endParaRPr lang="es-CO"/>
        </a:p>
      </dgm:t>
    </dgm:pt>
    <dgm:pt modelId="{81C303B7-68FD-4C02-BA39-B59F1F89C4CD}">
      <dgm:prSet phldrT="[Texto]" custT="1"/>
      <dgm:spPr/>
      <dgm:t>
        <a:bodyPr/>
        <a:lstStyle/>
        <a:p>
          <a:pPr algn="just"/>
          <a:r>
            <a:rPr lang="es-CO" sz="600" b="1" dirty="0"/>
            <a:t>Métodos: _init_ Inicializa una factura vacía, </a:t>
          </a:r>
          <a:r>
            <a:rPr lang="es-ES" sz="600" b="1" dirty="0"/>
            <a:t>Agregar producto(nombre, cantidad, precio) Añade un producto a la factura y actualiza el subtotal, </a:t>
          </a:r>
          <a:r>
            <a:rPr lang="es-CO" sz="600" b="1" dirty="0"/>
            <a:t>Calcular totales() </a:t>
          </a:r>
          <a:r>
            <a:rPr lang="es-ES" sz="600" b="1" dirty="0"/>
            <a:t>Calcula el IVA y el total de la factura, </a:t>
          </a:r>
          <a:r>
            <a:rPr lang="es-CO" sz="600" b="1" dirty="0"/>
            <a:t>mostrar factura() Imprime en pantalla los detalles de la factura, Guardar factura()</a:t>
          </a:r>
          <a:r>
            <a:rPr lang="es-ES" sz="600" b="1" dirty="0"/>
            <a:t> Guarda los detalles de la factura en un archivo con nombre único.</a:t>
          </a:r>
          <a:endParaRPr lang="es-CO" sz="600" b="1" dirty="0"/>
        </a:p>
      </dgm:t>
    </dgm:pt>
    <dgm:pt modelId="{15427226-1A5C-4DBB-96A2-73CC998FF61C}" type="parTrans" cxnId="{A8B6587E-7F92-44DB-9C8A-1C563757025D}">
      <dgm:prSet/>
      <dgm:spPr/>
      <dgm:t>
        <a:bodyPr/>
        <a:lstStyle/>
        <a:p>
          <a:endParaRPr lang="es-CO"/>
        </a:p>
      </dgm:t>
    </dgm:pt>
    <dgm:pt modelId="{6B614B36-0AA6-42BA-92A4-4A2468CA9F92}" type="sibTrans" cxnId="{A8B6587E-7F92-44DB-9C8A-1C563757025D}">
      <dgm:prSet/>
      <dgm:spPr/>
      <dgm:t>
        <a:bodyPr/>
        <a:lstStyle/>
        <a:p>
          <a:endParaRPr lang="es-CO"/>
        </a:p>
      </dgm:t>
    </dgm:pt>
    <dgm:pt modelId="{44A719E9-A1EE-4DC0-B784-C2F439006AAA}">
      <dgm:prSet phldrT="[Texto]" custT="1"/>
      <dgm:spPr/>
      <dgm:t>
        <a:bodyPr/>
        <a:lstStyle/>
        <a:p>
          <a:r>
            <a:rPr lang="es-CO" sz="600" b="1" dirty="0"/>
            <a:t>Realizar venta(catalogo): </a:t>
          </a:r>
          <a:r>
            <a:rPr lang="es-ES" sz="600" b="1" dirty="0"/>
            <a:t>Proceso para registrar una venta: </a:t>
          </a:r>
          <a:r>
            <a:rPr lang="es-CO" sz="600" b="1" dirty="0"/>
            <a:t>Permite seleccionar productos por código, Registra las cantidades compradas, </a:t>
          </a:r>
          <a:r>
            <a:rPr lang="es-ES" sz="600" b="1" dirty="0"/>
            <a:t>Genera la factura con subtotales, IVA y total, Muestra y guarda la factura</a:t>
          </a:r>
          <a:endParaRPr lang="es-CO" sz="600" b="1" dirty="0"/>
        </a:p>
      </dgm:t>
    </dgm:pt>
    <dgm:pt modelId="{504B946B-4666-4674-A355-4316A80E2846}" type="parTrans" cxnId="{D5337401-660E-43FA-8334-CC4C7EBFB931}">
      <dgm:prSet/>
      <dgm:spPr/>
      <dgm:t>
        <a:bodyPr/>
        <a:lstStyle/>
        <a:p>
          <a:endParaRPr lang="es-CO"/>
        </a:p>
      </dgm:t>
    </dgm:pt>
    <dgm:pt modelId="{154F202A-53B7-4487-8C4E-E16FA1C8A841}" type="sibTrans" cxnId="{D5337401-660E-43FA-8334-CC4C7EBFB931}">
      <dgm:prSet/>
      <dgm:spPr/>
      <dgm:t>
        <a:bodyPr/>
        <a:lstStyle/>
        <a:p>
          <a:endParaRPr lang="es-CO"/>
        </a:p>
      </dgm:t>
    </dgm:pt>
    <dgm:pt modelId="{C3D17D8F-9DFF-4A0B-B759-43B501772B31}">
      <dgm:prSet phldrT="[Texto]" custT="1"/>
      <dgm:spPr/>
      <dgm:t>
        <a:bodyPr/>
        <a:lstStyle/>
        <a:p>
          <a:r>
            <a:rPr lang="es-CO" sz="600" b="1" dirty="0"/>
            <a:t>Menú principal(): </a:t>
          </a:r>
          <a:r>
            <a:rPr lang="es-ES" sz="600" b="1" dirty="0"/>
            <a:t>Interfaz del usuario para interactuar con el sistema, </a:t>
          </a:r>
          <a:r>
            <a:rPr lang="es-CO" sz="600" b="1" dirty="0"/>
            <a:t>Opciones disponibles: Ver catálogo de productos, </a:t>
          </a:r>
          <a:r>
            <a:rPr lang="es-ES" sz="600" b="1" dirty="0"/>
            <a:t>Muestra las categorías y productos del catálogo.</a:t>
          </a:r>
          <a:endParaRPr lang="es-CO" sz="600" b="1" dirty="0"/>
        </a:p>
      </dgm:t>
    </dgm:pt>
    <dgm:pt modelId="{0B8FF338-73B1-46C3-8D4A-197A7EC0D5B1}" type="parTrans" cxnId="{50DB3644-282A-4910-92F4-51B2AD1C6DC5}">
      <dgm:prSet/>
      <dgm:spPr/>
      <dgm:t>
        <a:bodyPr/>
        <a:lstStyle/>
        <a:p>
          <a:endParaRPr lang="es-CO"/>
        </a:p>
      </dgm:t>
    </dgm:pt>
    <dgm:pt modelId="{E4DF719A-7BD4-4884-A973-72CAADEBD2C2}" type="sibTrans" cxnId="{50DB3644-282A-4910-92F4-51B2AD1C6DC5}">
      <dgm:prSet/>
      <dgm:spPr/>
      <dgm:t>
        <a:bodyPr/>
        <a:lstStyle/>
        <a:p>
          <a:endParaRPr lang="es-CO"/>
        </a:p>
      </dgm:t>
    </dgm:pt>
    <dgm:pt modelId="{91A4DB6B-AA7E-4883-A6FB-42ED9BF7258C}">
      <dgm:prSet phldrT="[Texto]" custT="1"/>
      <dgm:spPr/>
      <dgm:t>
        <a:bodyPr/>
        <a:lstStyle/>
        <a:p>
          <a:r>
            <a:rPr lang="es-ES" sz="600" b="1" dirty="0"/>
            <a:t>Punto de entrada principal del programa, </a:t>
          </a:r>
          <a:r>
            <a:rPr lang="es-CO" sz="600" b="1" dirty="0"/>
            <a:t>Llama al menú principal,  menú principal() Relaciones entre Módulos</a:t>
          </a:r>
        </a:p>
      </dgm:t>
    </dgm:pt>
    <dgm:pt modelId="{EF22840C-C1A7-4553-BE5B-1A3FDC6AA72A}" type="parTrans" cxnId="{ACAB4E3D-8F5E-4231-ADEE-DF6F9481297C}">
      <dgm:prSet/>
      <dgm:spPr/>
      <dgm:t>
        <a:bodyPr/>
        <a:lstStyle/>
        <a:p>
          <a:endParaRPr lang="es-CO"/>
        </a:p>
      </dgm:t>
    </dgm:pt>
    <dgm:pt modelId="{33073152-453F-4DE7-B634-6DCEBDFBEA94}" type="sibTrans" cxnId="{ACAB4E3D-8F5E-4231-ADEE-DF6F9481297C}">
      <dgm:prSet/>
      <dgm:spPr/>
      <dgm:t>
        <a:bodyPr/>
        <a:lstStyle/>
        <a:p>
          <a:endParaRPr lang="es-CO"/>
        </a:p>
      </dgm:t>
    </dgm:pt>
    <dgm:pt modelId="{388B48C0-CE9D-48F5-8EDE-40399FF7F4A7}">
      <dgm:prSet phldrT="[Texto]" custT="1"/>
      <dgm:spPr/>
      <dgm:t>
        <a:bodyPr/>
        <a:lstStyle/>
        <a:p>
          <a:r>
            <a:rPr lang="es-CO" sz="600" b="1" dirty="0"/>
            <a:t>Salir: Termina el programa, Interacciones principales, </a:t>
          </a:r>
          <a:r>
            <a:rPr lang="es-ES" sz="600" b="1" dirty="0"/>
            <a:t>Navega entre funciones del catálogo, ventas y agregar productos.</a:t>
          </a:r>
          <a:endParaRPr lang="es-CO" sz="600" b="1" dirty="0"/>
        </a:p>
      </dgm:t>
    </dgm:pt>
    <dgm:pt modelId="{8815775C-CF29-4B01-AF51-62C7CE3B02FE}" type="parTrans" cxnId="{D889AC18-7156-4545-903D-BBFF31790AC1}">
      <dgm:prSet/>
      <dgm:spPr/>
      <dgm:t>
        <a:bodyPr/>
        <a:lstStyle/>
        <a:p>
          <a:endParaRPr lang="es-CO"/>
        </a:p>
      </dgm:t>
    </dgm:pt>
    <dgm:pt modelId="{0B8E1035-1922-4916-A17B-130D0777D133}" type="sibTrans" cxnId="{D889AC18-7156-4545-903D-BBFF31790AC1}">
      <dgm:prSet/>
      <dgm:spPr/>
      <dgm:t>
        <a:bodyPr/>
        <a:lstStyle/>
        <a:p>
          <a:endParaRPr lang="es-CO"/>
        </a:p>
      </dgm:t>
    </dgm:pt>
    <dgm:pt modelId="{6B075774-8CF7-40E3-AFE5-D1B09F3093CF}">
      <dgm:prSet phldrT="[Texto]" custT="1"/>
      <dgm:spPr/>
      <dgm:t>
        <a:bodyPr/>
        <a:lstStyle/>
        <a:p>
          <a:r>
            <a:rPr lang="es-CO" sz="600" b="1" dirty="0"/>
            <a:t>Realizar venta:  </a:t>
          </a:r>
          <a:r>
            <a:rPr lang="es-ES" sz="600" b="1" dirty="0"/>
            <a:t>Llama a realizar venta(catalogo), a</a:t>
          </a:r>
          <a:r>
            <a:rPr lang="es-CO" sz="600" b="1" dirty="0"/>
            <a:t>agregar nuevo producto, </a:t>
          </a:r>
          <a:r>
            <a:rPr lang="es-ES" sz="600" b="1" dirty="0"/>
            <a:t>Permite añadir productos al catálogo con agregar producto.</a:t>
          </a:r>
          <a:endParaRPr lang="es-CO" sz="600" b="1" dirty="0"/>
        </a:p>
      </dgm:t>
    </dgm:pt>
    <dgm:pt modelId="{E90AEB9A-8F6B-4FB7-AEF2-114A70639288}" type="parTrans" cxnId="{413F0F0D-BD27-4B6D-840C-2FE551453A62}">
      <dgm:prSet/>
      <dgm:spPr/>
      <dgm:t>
        <a:bodyPr/>
        <a:lstStyle/>
        <a:p>
          <a:endParaRPr lang="es-CO"/>
        </a:p>
      </dgm:t>
    </dgm:pt>
    <dgm:pt modelId="{195EDFCE-5BF5-4636-A0DB-704354BEDB89}" type="sibTrans" cxnId="{413F0F0D-BD27-4B6D-840C-2FE551453A62}">
      <dgm:prSet/>
      <dgm:spPr/>
      <dgm:t>
        <a:bodyPr/>
        <a:lstStyle/>
        <a:p>
          <a:endParaRPr lang="es-CO"/>
        </a:p>
      </dgm:t>
    </dgm:pt>
    <dgm:pt modelId="{50CA37FA-1F21-46E0-AD43-2EBD48C5A290}" type="pres">
      <dgm:prSet presAssocID="{C3E1CB3F-E8CD-4D8E-A05E-B9A58A566A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DA4DAA-1137-4847-AAEF-C8267509B192}" type="pres">
      <dgm:prSet presAssocID="{CBB258B7-D916-41F7-9EAC-07DA37AAACEF}" presName="hierRoot1" presStyleCnt="0">
        <dgm:presLayoutVars>
          <dgm:hierBranch val="init"/>
        </dgm:presLayoutVars>
      </dgm:prSet>
      <dgm:spPr/>
    </dgm:pt>
    <dgm:pt modelId="{CB4CAB28-A62A-49C5-A983-242020FFE06F}" type="pres">
      <dgm:prSet presAssocID="{CBB258B7-D916-41F7-9EAC-07DA37AAACEF}" presName="rootComposite1" presStyleCnt="0"/>
      <dgm:spPr/>
    </dgm:pt>
    <dgm:pt modelId="{685FDBE3-540A-4940-85BC-19797D263060}" type="pres">
      <dgm:prSet presAssocID="{CBB258B7-D916-41F7-9EAC-07DA37AAACEF}" presName="rootText1" presStyleLbl="node0" presStyleIdx="0" presStyleCnt="1">
        <dgm:presLayoutVars>
          <dgm:chPref val="3"/>
        </dgm:presLayoutVars>
      </dgm:prSet>
      <dgm:spPr/>
    </dgm:pt>
    <dgm:pt modelId="{884832E3-EFB5-4FAE-9205-21145FB3CB16}" type="pres">
      <dgm:prSet presAssocID="{CBB258B7-D916-41F7-9EAC-07DA37AAACEF}" presName="rootConnector1" presStyleLbl="node1" presStyleIdx="0" presStyleCnt="0"/>
      <dgm:spPr/>
    </dgm:pt>
    <dgm:pt modelId="{349CF0FA-0CEF-4590-BAE7-D967FA272698}" type="pres">
      <dgm:prSet presAssocID="{CBB258B7-D916-41F7-9EAC-07DA37AAACEF}" presName="hierChild2" presStyleCnt="0"/>
      <dgm:spPr/>
    </dgm:pt>
    <dgm:pt modelId="{ABF2F903-8AFD-4B20-A041-07B0D32018FD}" type="pres">
      <dgm:prSet presAssocID="{8330609B-C2A0-4E9D-86DE-187262263C00}" presName="Name37" presStyleLbl="parChTrans1D2" presStyleIdx="0" presStyleCnt="8"/>
      <dgm:spPr/>
    </dgm:pt>
    <dgm:pt modelId="{B6897DB1-5041-47E1-87C7-79C1385A1308}" type="pres">
      <dgm:prSet presAssocID="{A0ED75A8-063F-47D5-9CE8-377DE38F30DC}" presName="hierRoot2" presStyleCnt="0">
        <dgm:presLayoutVars>
          <dgm:hierBranch val="init"/>
        </dgm:presLayoutVars>
      </dgm:prSet>
      <dgm:spPr/>
    </dgm:pt>
    <dgm:pt modelId="{5F5513FE-24F8-4053-83F5-B87BD43B789B}" type="pres">
      <dgm:prSet presAssocID="{A0ED75A8-063F-47D5-9CE8-377DE38F30DC}" presName="rootComposite" presStyleCnt="0"/>
      <dgm:spPr/>
    </dgm:pt>
    <dgm:pt modelId="{89A75D24-13CA-48DF-98DB-17CA47EBB592}" type="pres">
      <dgm:prSet presAssocID="{A0ED75A8-063F-47D5-9CE8-377DE38F30DC}" presName="rootText" presStyleLbl="node2" presStyleIdx="0" presStyleCnt="6">
        <dgm:presLayoutVars>
          <dgm:chPref val="3"/>
        </dgm:presLayoutVars>
      </dgm:prSet>
      <dgm:spPr/>
    </dgm:pt>
    <dgm:pt modelId="{85792B39-A762-4D20-A2F3-7FB9D07F3B19}" type="pres">
      <dgm:prSet presAssocID="{A0ED75A8-063F-47D5-9CE8-377DE38F30DC}" presName="rootConnector" presStyleLbl="node2" presStyleIdx="0" presStyleCnt="6"/>
      <dgm:spPr/>
    </dgm:pt>
    <dgm:pt modelId="{681E45BF-FD44-40E1-B184-3170D7B38734}" type="pres">
      <dgm:prSet presAssocID="{A0ED75A8-063F-47D5-9CE8-377DE38F30DC}" presName="hierChild4" presStyleCnt="0"/>
      <dgm:spPr/>
    </dgm:pt>
    <dgm:pt modelId="{BE024ABD-FCE4-4D37-A194-D666897C72BE}" type="pres">
      <dgm:prSet presAssocID="{F6EF014F-0F35-4AF9-9933-E5FBE140873A}" presName="Name37" presStyleLbl="parChTrans1D3" presStyleIdx="0" presStyleCnt="13"/>
      <dgm:spPr/>
    </dgm:pt>
    <dgm:pt modelId="{DD2288EA-693D-40B3-AE1E-982B4CD29D61}" type="pres">
      <dgm:prSet presAssocID="{7055CE31-92A4-4640-8703-FE7255204657}" presName="hierRoot2" presStyleCnt="0">
        <dgm:presLayoutVars>
          <dgm:hierBranch val="init"/>
        </dgm:presLayoutVars>
      </dgm:prSet>
      <dgm:spPr/>
    </dgm:pt>
    <dgm:pt modelId="{57E458EB-4646-4BB6-A551-F32F6FB755CB}" type="pres">
      <dgm:prSet presAssocID="{7055CE31-92A4-4640-8703-FE7255204657}" presName="rootComposite" presStyleCnt="0"/>
      <dgm:spPr/>
    </dgm:pt>
    <dgm:pt modelId="{B345DF4A-BB9E-4D61-A204-DF2486B090D5}" type="pres">
      <dgm:prSet presAssocID="{7055CE31-92A4-4640-8703-FE7255204657}" presName="rootText" presStyleLbl="node3" presStyleIdx="0" presStyleCnt="13" custScaleY="69399">
        <dgm:presLayoutVars>
          <dgm:chPref val="3"/>
        </dgm:presLayoutVars>
      </dgm:prSet>
      <dgm:spPr/>
    </dgm:pt>
    <dgm:pt modelId="{1A6C346E-184D-4B7F-B9BF-4D81D8C6BD6D}" type="pres">
      <dgm:prSet presAssocID="{7055CE31-92A4-4640-8703-FE7255204657}" presName="rootConnector" presStyleLbl="node3" presStyleIdx="0" presStyleCnt="13"/>
      <dgm:spPr/>
    </dgm:pt>
    <dgm:pt modelId="{5FB5C509-EFA6-4073-93C2-C839EC9FBD80}" type="pres">
      <dgm:prSet presAssocID="{7055CE31-92A4-4640-8703-FE7255204657}" presName="hierChild4" presStyleCnt="0"/>
      <dgm:spPr/>
    </dgm:pt>
    <dgm:pt modelId="{C9A65071-68D3-4547-8D4A-AD2515DC1779}" type="pres">
      <dgm:prSet presAssocID="{7055CE31-92A4-4640-8703-FE7255204657}" presName="hierChild5" presStyleCnt="0"/>
      <dgm:spPr/>
    </dgm:pt>
    <dgm:pt modelId="{B0DB8AA1-F720-43AB-93C0-A390DCFC8768}" type="pres">
      <dgm:prSet presAssocID="{F270A246-0A1D-4993-B13E-0F7CF63AFA1E}" presName="Name37" presStyleLbl="parChTrans1D3" presStyleIdx="1" presStyleCnt="13"/>
      <dgm:spPr/>
    </dgm:pt>
    <dgm:pt modelId="{5C9AFA32-D333-4CAB-892B-861DB15A81BB}" type="pres">
      <dgm:prSet presAssocID="{49EB9DCE-48A0-4CE3-BC3E-1C358BE139C4}" presName="hierRoot2" presStyleCnt="0">
        <dgm:presLayoutVars>
          <dgm:hierBranch val="init"/>
        </dgm:presLayoutVars>
      </dgm:prSet>
      <dgm:spPr/>
    </dgm:pt>
    <dgm:pt modelId="{C017A11A-746A-44FB-A736-808DB8F48D23}" type="pres">
      <dgm:prSet presAssocID="{49EB9DCE-48A0-4CE3-BC3E-1C358BE139C4}" presName="rootComposite" presStyleCnt="0"/>
      <dgm:spPr/>
    </dgm:pt>
    <dgm:pt modelId="{F90DEBC1-B27A-4E17-A0BD-47D541D0F913}" type="pres">
      <dgm:prSet presAssocID="{49EB9DCE-48A0-4CE3-BC3E-1C358BE139C4}" presName="rootText" presStyleLbl="node3" presStyleIdx="1" presStyleCnt="13" custScaleY="61401">
        <dgm:presLayoutVars>
          <dgm:chPref val="3"/>
        </dgm:presLayoutVars>
      </dgm:prSet>
      <dgm:spPr/>
    </dgm:pt>
    <dgm:pt modelId="{4E89A96C-3F6D-41BA-A310-C574CC0BB442}" type="pres">
      <dgm:prSet presAssocID="{49EB9DCE-48A0-4CE3-BC3E-1C358BE139C4}" presName="rootConnector" presStyleLbl="node3" presStyleIdx="1" presStyleCnt="13"/>
      <dgm:spPr/>
    </dgm:pt>
    <dgm:pt modelId="{284D59D8-62ED-459E-9145-F7692C8A50CB}" type="pres">
      <dgm:prSet presAssocID="{49EB9DCE-48A0-4CE3-BC3E-1C358BE139C4}" presName="hierChild4" presStyleCnt="0"/>
      <dgm:spPr/>
    </dgm:pt>
    <dgm:pt modelId="{D95FB53A-4690-4D12-8E1A-E5D5EFD68AEF}" type="pres">
      <dgm:prSet presAssocID="{49EB9DCE-48A0-4CE3-BC3E-1C358BE139C4}" presName="hierChild5" presStyleCnt="0"/>
      <dgm:spPr/>
    </dgm:pt>
    <dgm:pt modelId="{9D4F7CE1-109B-4E90-BCCF-890638A2A3C4}" type="pres">
      <dgm:prSet presAssocID="{A0ED75A8-063F-47D5-9CE8-377DE38F30DC}" presName="hierChild5" presStyleCnt="0"/>
      <dgm:spPr/>
    </dgm:pt>
    <dgm:pt modelId="{ED84C4CA-8B42-474F-8360-C79D6E7D3FDE}" type="pres">
      <dgm:prSet presAssocID="{94050B47-7ADE-4693-819A-0B47BD028687}" presName="Name37" presStyleLbl="parChTrans1D2" presStyleIdx="1" presStyleCnt="8"/>
      <dgm:spPr/>
    </dgm:pt>
    <dgm:pt modelId="{107BE798-CDD5-467E-9727-3986A4FD6E8B}" type="pres">
      <dgm:prSet presAssocID="{ADD48DC2-3838-4C0E-B49E-4EA0810616AC}" presName="hierRoot2" presStyleCnt="0">
        <dgm:presLayoutVars>
          <dgm:hierBranch val="init"/>
        </dgm:presLayoutVars>
      </dgm:prSet>
      <dgm:spPr/>
    </dgm:pt>
    <dgm:pt modelId="{7AB6B28B-06CA-4551-95F7-A818E3C9570A}" type="pres">
      <dgm:prSet presAssocID="{ADD48DC2-3838-4C0E-B49E-4EA0810616AC}" presName="rootComposite" presStyleCnt="0"/>
      <dgm:spPr/>
    </dgm:pt>
    <dgm:pt modelId="{12FBA8D8-97A7-4F35-93CC-CB8A4B8F1538}" type="pres">
      <dgm:prSet presAssocID="{ADD48DC2-3838-4C0E-B49E-4EA0810616AC}" presName="rootText" presStyleLbl="node2" presStyleIdx="1" presStyleCnt="6">
        <dgm:presLayoutVars>
          <dgm:chPref val="3"/>
        </dgm:presLayoutVars>
      </dgm:prSet>
      <dgm:spPr/>
    </dgm:pt>
    <dgm:pt modelId="{20E3BC9B-0586-44F4-BF91-8D0D6D246701}" type="pres">
      <dgm:prSet presAssocID="{ADD48DC2-3838-4C0E-B49E-4EA0810616AC}" presName="rootConnector" presStyleLbl="node2" presStyleIdx="1" presStyleCnt="6"/>
      <dgm:spPr/>
    </dgm:pt>
    <dgm:pt modelId="{E0C1B31D-AF08-4143-9355-C05666AAA7C7}" type="pres">
      <dgm:prSet presAssocID="{ADD48DC2-3838-4C0E-B49E-4EA0810616AC}" presName="hierChild4" presStyleCnt="0"/>
      <dgm:spPr/>
    </dgm:pt>
    <dgm:pt modelId="{653525AC-DEE6-421D-AFAB-45BA5EB955EF}" type="pres">
      <dgm:prSet presAssocID="{E0D892CB-F3B0-4956-AE39-AFC7C680B548}" presName="Name37" presStyleLbl="parChTrans1D3" presStyleIdx="2" presStyleCnt="13"/>
      <dgm:spPr/>
    </dgm:pt>
    <dgm:pt modelId="{2C9568EF-AE6E-43AA-BAB8-6662BCCC2EAC}" type="pres">
      <dgm:prSet presAssocID="{635F20C6-0DF8-4C7D-924A-095466E6317C}" presName="hierRoot2" presStyleCnt="0">
        <dgm:presLayoutVars>
          <dgm:hierBranch val="init"/>
        </dgm:presLayoutVars>
      </dgm:prSet>
      <dgm:spPr/>
    </dgm:pt>
    <dgm:pt modelId="{7E118F69-9B48-44E7-9642-F9C729BFA05B}" type="pres">
      <dgm:prSet presAssocID="{635F20C6-0DF8-4C7D-924A-095466E6317C}" presName="rootComposite" presStyleCnt="0"/>
      <dgm:spPr/>
    </dgm:pt>
    <dgm:pt modelId="{DA156698-7134-4731-A258-273D1911E17A}" type="pres">
      <dgm:prSet presAssocID="{635F20C6-0DF8-4C7D-924A-095466E6317C}" presName="rootText" presStyleLbl="node3" presStyleIdx="2" presStyleCnt="13" custScaleY="60631">
        <dgm:presLayoutVars>
          <dgm:chPref val="3"/>
        </dgm:presLayoutVars>
      </dgm:prSet>
      <dgm:spPr/>
    </dgm:pt>
    <dgm:pt modelId="{369C5287-AC85-42DD-9F41-87C43ABDF8DD}" type="pres">
      <dgm:prSet presAssocID="{635F20C6-0DF8-4C7D-924A-095466E6317C}" presName="rootConnector" presStyleLbl="node3" presStyleIdx="2" presStyleCnt="13"/>
      <dgm:spPr/>
    </dgm:pt>
    <dgm:pt modelId="{C1E7BEF2-5175-4822-915D-C9CA912EAF83}" type="pres">
      <dgm:prSet presAssocID="{635F20C6-0DF8-4C7D-924A-095466E6317C}" presName="hierChild4" presStyleCnt="0"/>
      <dgm:spPr/>
    </dgm:pt>
    <dgm:pt modelId="{7315C00E-455E-414A-B025-AC25C954685E}" type="pres">
      <dgm:prSet presAssocID="{635F20C6-0DF8-4C7D-924A-095466E6317C}" presName="hierChild5" presStyleCnt="0"/>
      <dgm:spPr/>
    </dgm:pt>
    <dgm:pt modelId="{B84D38FE-2A8A-41C6-9C31-B9F71C15CF11}" type="pres">
      <dgm:prSet presAssocID="{183C1E24-87D4-4021-B42D-C3D907B44ED7}" presName="Name37" presStyleLbl="parChTrans1D3" presStyleIdx="3" presStyleCnt="13"/>
      <dgm:spPr/>
    </dgm:pt>
    <dgm:pt modelId="{E13CDFE3-CB8D-4E23-8EA8-2E72D396A614}" type="pres">
      <dgm:prSet presAssocID="{48751A35-08BD-4DC7-811E-6129C96F4E1D}" presName="hierRoot2" presStyleCnt="0">
        <dgm:presLayoutVars>
          <dgm:hierBranch val="init"/>
        </dgm:presLayoutVars>
      </dgm:prSet>
      <dgm:spPr/>
    </dgm:pt>
    <dgm:pt modelId="{FD4D0800-7F87-4AA0-9BF6-8F40F0288FC0}" type="pres">
      <dgm:prSet presAssocID="{48751A35-08BD-4DC7-811E-6129C96F4E1D}" presName="rootComposite" presStyleCnt="0"/>
      <dgm:spPr/>
    </dgm:pt>
    <dgm:pt modelId="{4116B166-C261-4081-99C3-4BC98E411D77}" type="pres">
      <dgm:prSet presAssocID="{48751A35-08BD-4DC7-811E-6129C96F4E1D}" presName="rootText" presStyleLbl="node3" presStyleIdx="3" presStyleCnt="13" custScaleY="113650">
        <dgm:presLayoutVars>
          <dgm:chPref val="3"/>
        </dgm:presLayoutVars>
      </dgm:prSet>
      <dgm:spPr/>
    </dgm:pt>
    <dgm:pt modelId="{5D720C8D-B5B6-4B71-8166-EFA6E23E762D}" type="pres">
      <dgm:prSet presAssocID="{48751A35-08BD-4DC7-811E-6129C96F4E1D}" presName="rootConnector" presStyleLbl="node3" presStyleIdx="3" presStyleCnt="13"/>
      <dgm:spPr/>
    </dgm:pt>
    <dgm:pt modelId="{1EB9FB51-4257-467C-BEBE-FA95D686748C}" type="pres">
      <dgm:prSet presAssocID="{48751A35-08BD-4DC7-811E-6129C96F4E1D}" presName="hierChild4" presStyleCnt="0"/>
      <dgm:spPr/>
    </dgm:pt>
    <dgm:pt modelId="{3490405B-1B5B-4E63-9EA6-B49E9FD1E7D7}" type="pres">
      <dgm:prSet presAssocID="{48751A35-08BD-4DC7-811E-6129C96F4E1D}" presName="hierChild5" presStyleCnt="0"/>
      <dgm:spPr/>
    </dgm:pt>
    <dgm:pt modelId="{368DAF6B-F83E-414D-A0B9-34CD1F2798D7}" type="pres">
      <dgm:prSet presAssocID="{D4CF3765-6597-4F7B-B9D9-D12D423E8C65}" presName="Name37" presStyleLbl="parChTrans1D3" presStyleIdx="4" presStyleCnt="13"/>
      <dgm:spPr/>
    </dgm:pt>
    <dgm:pt modelId="{399557EA-42F2-4BB7-B9D7-2DC0DEA9221B}" type="pres">
      <dgm:prSet presAssocID="{3F8CB03C-78E7-47B7-9C01-A84C6A1F52D3}" presName="hierRoot2" presStyleCnt="0">
        <dgm:presLayoutVars>
          <dgm:hierBranch val="init"/>
        </dgm:presLayoutVars>
      </dgm:prSet>
      <dgm:spPr/>
    </dgm:pt>
    <dgm:pt modelId="{D658C756-9703-465C-827E-3A7CA867E9AF}" type="pres">
      <dgm:prSet presAssocID="{3F8CB03C-78E7-47B7-9C01-A84C6A1F52D3}" presName="rootComposite" presStyleCnt="0"/>
      <dgm:spPr/>
    </dgm:pt>
    <dgm:pt modelId="{36B20C67-300C-4969-AFE8-6CBA6EAF54B1}" type="pres">
      <dgm:prSet presAssocID="{3F8CB03C-78E7-47B7-9C01-A84C6A1F52D3}" presName="rootText" presStyleLbl="node3" presStyleIdx="4" presStyleCnt="13" custScaleY="100707">
        <dgm:presLayoutVars>
          <dgm:chPref val="3"/>
        </dgm:presLayoutVars>
      </dgm:prSet>
      <dgm:spPr/>
    </dgm:pt>
    <dgm:pt modelId="{DA447EDD-430F-425B-81D3-1170947E2498}" type="pres">
      <dgm:prSet presAssocID="{3F8CB03C-78E7-47B7-9C01-A84C6A1F52D3}" presName="rootConnector" presStyleLbl="node3" presStyleIdx="4" presStyleCnt="13"/>
      <dgm:spPr/>
    </dgm:pt>
    <dgm:pt modelId="{3A783E49-5062-4EC6-B168-88F21CC60792}" type="pres">
      <dgm:prSet presAssocID="{3F8CB03C-78E7-47B7-9C01-A84C6A1F52D3}" presName="hierChild4" presStyleCnt="0"/>
      <dgm:spPr/>
    </dgm:pt>
    <dgm:pt modelId="{815B7058-A492-47C0-B905-49345E240CD4}" type="pres">
      <dgm:prSet presAssocID="{3F8CB03C-78E7-47B7-9C01-A84C6A1F52D3}" presName="hierChild5" presStyleCnt="0"/>
      <dgm:spPr/>
    </dgm:pt>
    <dgm:pt modelId="{A0CF2896-6268-4BCC-8408-B16DEB07B615}" type="pres">
      <dgm:prSet presAssocID="{ADD48DC2-3838-4C0E-B49E-4EA0810616AC}" presName="hierChild5" presStyleCnt="0"/>
      <dgm:spPr/>
    </dgm:pt>
    <dgm:pt modelId="{34AD8F1D-EB2A-4852-BD01-931F983DF1BC}" type="pres">
      <dgm:prSet presAssocID="{6FC9E6F2-0B4F-4B8E-A06B-E9C83B4B107F}" presName="Name37" presStyleLbl="parChTrans1D2" presStyleIdx="2" presStyleCnt="8"/>
      <dgm:spPr/>
    </dgm:pt>
    <dgm:pt modelId="{98AF3BA7-B498-4417-B01E-9514EE3834D3}" type="pres">
      <dgm:prSet presAssocID="{4522500A-036D-462A-9339-A4BF8C1A0984}" presName="hierRoot2" presStyleCnt="0">
        <dgm:presLayoutVars>
          <dgm:hierBranch val="init"/>
        </dgm:presLayoutVars>
      </dgm:prSet>
      <dgm:spPr/>
    </dgm:pt>
    <dgm:pt modelId="{05EBE8BD-65E0-4792-9EA6-E06268FCC4F9}" type="pres">
      <dgm:prSet presAssocID="{4522500A-036D-462A-9339-A4BF8C1A0984}" presName="rootComposite" presStyleCnt="0"/>
      <dgm:spPr/>
    </dgm:pt>
    <dgm:pt modelId="{48D93403-DDF5-46F0-8A5A-2580DEE46574}" type="pres">
      <dgm:prSet presAssocID="{4522500A-036D-462A-9339-A4BF8C1A0984}" presName="rootText" presStyleLbl="node2" presStyleIdx="2" presStyleCnt="6">
        <dgm:presLayoutVars>
          <dgm:chPref val="3"/>
        </dgm:presLayoutVars>
      </dgm:prSet>
      <dgm:spPr/>
    </dgm:pt>
    <dgm:pt modelId="{4017D0D2-3D43-4E5F-B48A-9465A5FB5E4E}" type="pres">
      <dgm:prSet presAssocID="{4522500A-036D-462A-9339-A4BF8C1A0984}" presName="rootConnector" presStyleLbl="node2" presStyleIdx="2" presStyleCnt="6"/>
      <dgm:spPr/>
    </dgm:pt>
    <dgm:pt modelId="{2651A689-8A85-4ECA-8767-34BD4E26416B}" type="pres">
      <dgm:prSet presAssocID="{4522500A-036D-462A-9339-A4BF8C1A0984}" presName="hierChild4" presStyleCnt="0"/>
      <dgm:spPr/>
    </dgm:pt>
    <dgm:pt modelId="{955BEA4E-F161-4327-9862-305A5579E396}" type="pres">
      <dgm:prSet presAssocID="{C6D24A8A-44BC-4B60-A375-055DD5D105AE}" presName="Name37" presStyleLbl="parChTrans1D3" presStyleIdx="5" presStyleCnt="13"/>
      <dgm:spPr/>
    </dgm:pt>
    <dgm:pt modelId="{AC0B8A6F-6D06-4F44-B411-C75F85933A17}" type="pres">
      <dgm:prSet presAssocID="{859BA4F7-0189-4C35-8D5F-607457C4BDB1}" presName="hierRoot2" presStyleCnt="0">
        <dgm:presLayoutVars>
          <dgm:hierBranch val="init"/>
        </dgm:presLayoutVars>
      </dgm:prSet>
      <dgm:spPr/>
    </dgm:pt>
    <dgm:pt modelId="{A843E7CF-106E-4B3C-A065-F296CDE09E6C}" type="pres">
      <dgm:prSet presAssocID="{859BA4F7-0189-4C35-8D5F-607457C4BDB1}" presName="rootComposite" presStyleCnt="0"/>
      <dgm:spPr/>
    </dgm:pt>
    <dgm:pt modelId="{F19697F1-9093-4F85-8979-39259292A334}" type="pres">
      <dgm:prSet presAssocID="{859BA4F7-0189-4C35-8D5F-607457C4BDB1}" presName="rootText" presStyleLbl="node3" presStyleIdx="5" presStyleCnt="13" custScaleY="80358">
        <dgm:presLayoutVars>
          <dgm:chPref val="3"/>
        </dgm:presLayoutVars>
      </dgm:prSet>
      <dgm:spPr/>
    </dgm:pt>
    <dgm:pt modelId="{CE7504E1-EFFA-4BEE-9783-F1ACFBB9210B}" type="pres">
      <dgm:prSet presAssocID="{859BA4F7-0189-4C35-8D5F-607457C4BDB1}" presName="rootConnector" presStyleLbl="node3" presStyleIdx="5" presStyleCnt="13"/>
      <dgm:spPr/>
    </dgm:pt>
    <dgm:pt modelId="{0C6ED796-ACC7-4D3E-A88B-392FF1E71A97}" type="pres">
      <dgm:prSet presAssocID="{859BA4F7-0189-4C35-8D5F-607457C4BDB1}" presName="hierChild4" presStyleCnt="0"/>
      <dgm:spPr/>
    </dgm:pt>
    <dgm:pt modelId="{8B4B24A7-7AFA-4373-A8FF-6A436605536C}" type="pres">
      <dgm:prSet presAssocID="{859BA4F7-0189-4C35-8D5F-607457C4BDB1}" presName="hierChild5" presStyleCnt="0"/>
      <dgm:spPr/>
    </dgm:pt>
    <dgm:pt modelId="{9E213B1C-EDAD-4F45-8911-80B683B3A1C0}" type="pres">
      <dgm:prSet presAssocID="{01F69B43-4C0B-43AC-8BC1-8C4117B0A3F8}" presName="Name37" presStyleLbl="parChTrans1D3" presStyleIdx="6" presStyleCnt="13"/>
      <dgm:spPr/>
    </dgm:pt>
    <dgm:pt modelId="{56A16069-504C-4C3C-8853-B3FC3D773B7F}" type="pres">
      <dgm:prSet presAssocID="{5D628C4D-D9D3-45D9-AD2D-A52C61A5782C}" presName="hierRoot2" presStyleCnt="0">
        <dgm:presLayoutVars>
          <dgm:hierBranch val="init"/>
        </dgm:presLayoutVars>
      </dgm:prSet>
      <dgm:spPr/>
    </dgm:pt>
    <dgm:pt modelId="{527FBF77-093B-4844-BFB8-A5C7C60AFDE0}" type="pres">
      <dgm:prSet presAssocID="{5D628C4D-D9D3-45D9-AD2D-A52C61A5782C}" presName="rootComposite" presStyleCnt="0"/>
      <dgm:spPr/>
    </dgm:pt>
    <dgm:pt modelId="{276CEDCA-BA89-47F2-9349-4114D9F63D85}" type="pres">
      <dgm:prSet presAssocID="{5D628C4D-D9D3-45D9-AD2D-A52C61A5782C}" presName="rootText" presStyleLbl="node3" presStyleIdx="6" presStyleCnt="13" custScaleY="126942">
        <dgm:presLayoutVars>
          <dgm:chPref val="3"/>
        </dgm:presLayoutVars>
      </dgm:prSet>
      <dgm:spPr/>
    </dgm:pt>
    <dgm:pt modelId="{234EA561-2115-41ED-826C-3323732141DF}" type="pres">
      <dgm:prSet presAssocID="{5D628C4D-D9D3-45D9-AD2D-A52C61A5782C}" presName="rootConnector" presStyleLbl="node3" presStyleIdx="6" presStyleCnt="13"/>
      <dgm:spPr/>
    </dgm:pt>
    <dgm:pt modelId="{C2969841-75EF-47EF-970C-DB2D9F37B30A}" type="pres">
      <dgm:prSet presAssocID="{5D628C4D-D9D3-45D9-AD2D-A52C61A5782C}" presName="hierChild4" presStyleCnt="0"/>
      <dgm:spPr/>
    </dgm:pt>
    <dgm:pt modelId="{82FB66CD-C899-40ED-B1D9-B7DCD9921AFA}" type="pres">
      <dgm:prSet presAssocID="{5D628C4D-D9D3-45D9-AD2D-A52C61A5782C}" presName="hierChild5" presStyleCnt="0"/>
      <dgm:spPr/>
    </dgm:pt>
    <dgm:pt modelId="{0D530F61-1D0F-4757-9FC6-F2E0AA02396D}" type="pres">
      <dgm:prSet presAssocID="{15427226-1A5C-4DBB-96A2-73CC998FF61C}" presName="Name37" presStyleLbl="parChTrans1D3" presStyleIdx="7" presStyleCnt="13"/>
      <dgm:spPr/>
    </dgm:pt>
    <dgm:pt modelId="{21F6BD08-54A5-4040-8C45-241F0D18023C}" type="pres">
      <dgm:prSet presAssocID="{81C303B7-68FD-4C02-BA39-B59F1F89C4CD}" presName="hierRoot2" presStyleCnt="0">
        <dgm:presLayoutVars>
          <dgm:hierBranch val="init"/>
        </dgm:presLayoutVars>
      </dgm:prSet>
      <dgm:spPr/>
    </dgm:pt>
    <dgm:pt modelId="{3A23069F-4E78-4470-B86A-FDCE980083C3}" type="pres">
      <dgm:prSet presAssocID="{81C303B7-68FD-4C02-BA39-B59F1F89C4CD}" presName="rootComposite" presStyleCnt="0"/>
      <dgm:spPr/>
    </dgm:pt>
    <dgm:pt modelId="{F95AC3FC-EE0F-49A7-9BE2-AE1181C203D0}" type="pres">
      <dgm:prSet presAssocID="{81C303B7-68FD-4C02-BA39-B59F1F89C4CD}" presName="rootText" presStyleLbl="node3" presStyleIdx="7" presStyleCnt="13" custScaleY="197794">
        <dgm:presLayoutVars>
          <dgm:chPref val="3"/>
        </dgm:presLayoutVars>
      </dgm:prSet>
      <dgm:spPr/>
    </dgm:pt>
    <dgm:pt modelId="{68632F44-EE79-44C4-8365-5D86465DB098}" type="pres">
      <dgm:prSet presAssocID="{81C303B7-68FD-4C02-BA39-B59F1F89C4CD}" presName="rootConnector" presStyleLbl="node3" presStyleIdx="7" presStyleCnt="13"/>
      <dgm:spPr/>
    </dgm:pt>
    <dgm:pt modelId="{22E160EF-6AC0-4884-B6D0-9CA44F1BEE36}" type="pres">
      <dgm:prSet presAssocID="{81C303B7-68FD-4C02-BA39-B59F1F89C4CD}" presName="hierChild4" presStyleCnt="0"/>
      <dgm:spPr/>
    </dgm:pt>
    <dgm:pt modelId="{93EE85D8-C189-482F-A349-36759A71B2ED}" type="pres">
      <dgm:prSet presAssocID="{81C303B7-68FD-4C02-BA39-B59F1F89C4CD}" presName="hierChild5" presStyleCnt="0"/>
      <dgm:spPr/>
    </dgm:pt>
    <dgm:pt modelId="{8DF5CFCA-7C01-4AFD-A11A-3ED5F7AF0851}" type="pres">
      <dgm:prSet presAssocID="{4522500A-036D-462A-9339-A4BF8C1A0984}" presName="hierChild5" presStyleCnt="0"/>
      <dgm:spPr/>
    </dgm:pt>
    <dgm:pt modelId="{95D44C2C-B5AE-48B6-BBB1-A0BD94F1D7BC}" type="pres">
      <dgm:prSet presAssocID="{D7F750D2-B1C1-4637-844D-616CD232EF3D}" presName="Name37" presStyleLbl="parChTrans1D2" presStyleIdx="3" presStyleCnt="8"/>
      <dgm:spPr/>
    </dgm:pt>
    <dgm:pt modelId="{44DCD707-3CD1-4A1D-9D15-728051443572}" type="pres">
      <dgm:prSet presAssocID="{3B63B780-40A4-4C04-9B5B-F8BD44FEC86D}" presName="hierRoot2" presStyleCnt="0">
        <dgm:presLayoutVars>
          <dgm:hierBranch val="init"/>
        </dgm:presLayoutVars>
      </dgm:prSet>
      <dgm:spPr/>
    </dgm:pt>
    <dgm:pt modelId="{0D53C332-E951-4652-B79B-F9786371F692}" type="pres">
      <dgm:prSet presAssocID="{3B63B780-40A4-4C04-9B5B-F8BD44FEC86D}" presName="rootComposite" presStyleCnt="0"/>
      <dgm:spPr/>
    </dgm:pt>
    <dgm:pt modelId="{46EA3F3B-4F03-4B22-BDE6-0D14E29B3345}" type="pres">
      <dgm:prSet presAssocID="{3B63B780-40A4-4C04-9B5B-F8BD44FEC86D}" presName="rootText" presStyleLbl="node2" presStyleIdx="3" presStyleCnt="6">
        <dgm:presLayoutVars>
          <dgm:chPref val="3"/>
        </dgm:presLayoutVars>
      </dgm:prSet>
      <dgm:spPr/>
    </dgm:pt>
    <dgm:pt modelId="{25105AFE-AC7B-4BB2-A428-801E286D3CD9}" type="pres">
      <dgm:prSet presAssocID="{3B63B780-40A4-4C04-9B5B-F8BD44FEC86D}" presName="rootConnector" presStyleLbl="node2" presStyleIdx="3" presStyleCnt="6"/>
      <dgm:spPr/>
    </dgm:pt>
    <dgm:pt modelId="{D3A7CD5E-03C3-4B13-813D-F7503FAC0429}" type="pres">
      <dgm:prSet presAssocID="{3B63B780-40A4-4C04-9B5B-F8BD44FEC86D}" presName="hierChild4" presStyleCnt="0"/>
      <dgm:spPr/>
    </dgm:pt>
    <dgm:pt modelId="{4F4EB852-B360-4F78-82D4-4B0ED04F476E}" type="pres">
      <dgm:prSet presAssocID="{504B946B-4666-4674-A355-4316A80E2846}" presName="Name37" presStyleLbl="parChTrans1D3" presStyleIdx="8" presStyleCnt="13"/>
      <dgm:spPr/>
    </dgm:pt>
    <dgm:pt modelId="{A69273FC-9610-4210-A49D-F2450EF5FD3B}" type="pres">
      <dgm:prSet presAssocID="{44A719E9-A1EE-4DC0-B784-C2F439006AAA}" presName="hierRoot2" presStyleCnt="0">
        <dgm:presLayoutVars>
          <dgm:hierBranch val="init"/>
        </dgm:presLayoutVars>
      </dgm:prSet>
      <dgm:spPr/>
    </dgm:pt>
    <dgm:pt modelId="{3CB15001-E532-4C7F-A68D-4325F7BF0D0A}" type="pres">
      <dgm:prSet presAssocID="{44A719E9-A1EE-4DC0-B784-C2F439006AAA}" presName="rootComposite" presStyleCnt="0"/>
      <dgm:spPr/>
    </dgm:pt>
    <dgm:pt modelId="{F8514D19-8D96-4F94-95A0-53EC29D2D4AE}" type="pres">
      <dgm:prSet presAssocID="{44A719E9-A1EE-4DC0-B784-C2F439006AAA}" presName="rootText" presStyleLbl="node3" presStyleIdx="8" presStyleCnt="13" custScaleY="109944">
        <dgm:presLayoutVars>
          <dgm:chPref val="3"/>
        </dgm:presLayoutVars>
      </dgm:prSet>
      <dgm:spPr/>
    </dgm:pt>
    <dgm:pt modelId="{0EB7D90E-E442-4EB1-B108-D24E1811A3AE}" type="pres">
      <dgm:prSet presAssocID="{44A719E9-A1EE-4DC0-B784-C2F439006AAA}" presName="rootConnector" presStyleLbl="node3" presStyleIdx="8" presStyleCnt="13"/>
      <dgm:spPr/>
    </dgm:pt>
    <dgm:pt modelId="{F7ABBCE1-821F-4515-B896-1FC852A51FED}" type="pres">
      <dgm:prSet presAssocID="{44A719E9-A1EE-4DC0-B784-C2F439006AAA}" presName="hierChild4" presStyleCnt="0"/>
      <dgm:spPr/>
    </dgm:pt>
    <dgm:pt modelId="{EF63F351-C774-44E7-95FF-95B8D5FD857B}" type="pres">
      <dgm:prSet presAssocID="{44A719E9-A1EE-4DC0-B784-C2F439006AAA}" presName="hierChild5" presStyleCnt="0"/>
      <dgm:spPr/>
    </dgm:pt>
    <dgm:pt modelId="{02EBAE54-D7D4-481D-83FD-CE944A78E0DD}" type="pres">
      <dgm:prSet presAssocID="{3B63B780-40A4-4C04-9B5B-F8BD44FEC86D}" presName="hierChild5" presStyleCnt="0"/>
      <dgm:spPr/>
    </dgm:pt>
    <dgm:pt modelId="{77D881BD-3A35-457C-80B1-8CA55148EFA1}" type="pres">
      <dgm:prSet presAssocID="{7C3CE6A6-3FC2-42E2-8243-2DD2F5D04499}" presName="Name37" presStyleLbl="parChTrans1D2" presStyleIdx="4" presStyleCnt="8"/>
      <dgm:spPr/>
    </dgm:pt>
    <dgm:pt modelId="{E67BEFE2-51ED-4070-9EE4-39225FDA072B}" type="pres">
      <dgm:prSet presAssocID="{AE4CE042-8E48-4380-86C2-3E3437032D15}" presName="hierRoot2" presStyleCnt="0">
        <dgm:presLayoutVars>
          <dgm:hierBranch val="init"/>
        </dgm:presLayoutVars>
      </dgm:prSet>
      <dgm:spPr/>
    </dgm:pt>
    <dgm:pt modelId="{F603EF0D-0719-4484-8E16-AB3CACD9D24F}" type="pres">
      <dgm:prSet presAssocID="{AE4CE042-8E48-4380-86C2-3E3437032D15}" presName="rootComposite" presStyleCnt="0"/>
      <dgm:spPr/>
    </dgm:pt>
    <dgm:pt modelId="{35049A6C-EF7E-478F-8B24-9AB720126886}" type="pres">
      <dgm:prSet presAssocID="{AE4CE042-8E48-4380-86C2-3E3437032D15}" presName="rootText" presStyleLbl="node2" presStyleIdx="4" presStyleCnt="6">
        <dgm:presLayoutVars>
          <dgm:chPref val="3"/>
        </dgm:presLayoutVars>
      </dgm:prSet>
      <dgm:spPr/>
    </dgm:pt>
    <dgm:pt modelId="{FF98E360-E5D3-459B-BDC7-DC3121AC47FC}" type="pres">
      <dgm:prSet presAssocID="{AE4CE042-8E48-4380-86C2-3E3437032D15}" presName="rootConnector" presStyleLbl="node2" presStyleIdx="4" presStyleCnt="6"/>
      <dgm:spPr/>
    </dgm:pt>
    <dgm:pt modelId="{833EE4E9-A75D-4495-A051-35270894484C}" type="pres">
      <dgm:prSet presAssocID="{AE4CE042-8E48-4380-86C2-3E3437032D15}" presName="hierChild4" presStyleCnt="0"/>
      <dgm:spPr/>
    </dgm:pt>
    <dgm:pt modelId="{B1837CC7-D98D-4F6E-A0A7-33DE7CB6BE46}" type="pres">
      <dgm:prSet presAssocID="{0B8FF338-73B1-46C3-8D4A-197A7EC0D5B1}" presName="Name37" presStyleLbl="parChTrans1D3" presStyleIdx="9" presStyleCnt="13"/>
      <dgm:spPr/>
    </dgm:pt>
    <dgm:pt modelId="{5CFED9C4-2CB7-4DD0-8444-3168A03A9111}" type="pres">
      <dgm:prSet presAssocID="{C3D17D8F-9DFF-4A0B-B759-43B501772B31}" presName="hierRoot2" presStyleCnt="0">
        <dgm:presLayoutVars>
          <dgm:hierBranch val="init"/>
        </dgm:presLayoutVars>
      </dgm:prSet>
      <dgm:spPr/>
    </dgm:pt>
    <dgm:pt modelId="{E419B6A2-1BE0-494D-8F83-C578317A81B8}" type="pres">
      <dgm:prSet presAssocID="{C3D17D8F-9DFF-4A0B-B759-43B501772B31}" presName="rootComposite" presStyleCnt="0"/>
      <dgm:spPr/>
    </dgm:pt>
    <dgm:pt modelId="{1A2443CD-0F2C-4973-A2A9-45BB7545B948}" type="pres">
      <dgm:prSet presAssocID="{C3D17D8F-9DFF-4A0B-B759-43B501772B31}" presName="rootText" presStyleLbl="node3" presStyleIdx="9" presStyleCnt="13" custScaleY="108437">
        <dgm:presLayoutVars>
          <dgm:chPref val="3"/>
        </dgm:presLayoutVars>
      </dgm:prSet>
      <dgm:spPr/>
    </dgm:pt>
    <dgm:pt modelId="{940C8F79-6046-4CE6-AE74-682BA935823D}" type="pres">
      <dgm:prSet presAssocID="{C3D17D8F-9DFF-4A0B-B759-43B501772B31}" presName="rootConnector" presStyleLbl="node3" presStyleIdx="9" presStyleCnt="13"/>
      <dgm:spPr/>
    </dgm:pt>
    <dgm:pt modelId="{9FC51CAC-3E97-4EB6-A61C-F06479A7AF52}" type="pres">
      <dgm:prSet presAssocID="{C3D17D8F-9DFF-4A0B-B759-43B501772B31}" presName="hierChild4" presStyleCnt="0"/>
      <dgm:spPr/>
    </dgm:pt>
    <dgm:pt modelId="{5F5721A3-2596-485C-887F-AA1B43BD4F01}" type="pres">
      <dgm:prSet presAssocID="{C3D17D8F-9DFF-4A0B-B759-43B501772B31}" presName="hierChild5" presStyleCnt="0"/>
      <dgm:spPr/>
    </dgm:pt>
    <dgm:pt modelId="{86E1DE07-08C9-4F92-ADC5-3C48CA704547}" type="pres">
      <dgm:prSet presAssocID="{E90AEB9A-8F6B-4FB7-AEF2-114A70639288}" presName="Name37" presStyleLbl="parChTrans1D3" presStyleIdx="10" presStyleCnt="13"/>
      <dgm:spPr/>
    </dgm:pt>
    <dgm:pt modelId="{EFB3C115-94CE-4030-AB60-77482E1CD35D}" type="pres">
      <dgm:prSet presAssocID="{6B075774-8CF7-40E3-AFE5-D1B09F3093CF}" presName="hierRoot2" presStyleCnt="0">
        <dgm:presLayoutVars>
          <dgm:hierBranch val="init"/>
        </dgm:presLayoutVars>
      </dgm:prSet>
      <dgm:spPr/>
    </dgm:pt>
    <dgm:pt modelId="{5AC65302-9653-49E4-9A6B-394F5FB133B2}" type="pres">
      <dgm:prSet presAssocID="{6B075774-8CF7-40E3-AFE5-D1B09F3093CF}" presName="rootComposite" presStyleCnt="0"/>
      <dgm:spPr/>
    </dgm:pt>
    <dgm:pt modelId="{6E3EAF3F-8D9C-46EA-986A-56EF8C9D235C}" type="pres">
      <dgm:prSet presAssocID="{6B075774-8CF7-40E3-AFE5-D1B09F3093CF}" presName="rootText" presStyleLbl="node3" presStyleIdx="10" presStyleCnt="13" custScaleY="80663">
        <dgm:presLayoutVars>
          <dgm:chPref val="3"/>
        </dgm:presLayoutVars>
      </dgm:prSet>
      <dgm:spPr/>
    </dgm:pt>
    <dgm:pt modelId="{2B272E55-FD38-4531-A518-EDE20A5C328F}" type="pres">
      <dgm:prSet presAssocID="{6B075774-8CF7-40E3-AFE5-D1B09F3093CF}" presName="rootConnector" presStyleLbl="node3" presStyleIdx="10" presStyleCnt="13"/>
      <dgm:spPr/>
    </dgm:pt>
    <dgm:pt modelId="{5E0C312A-D005-4CF1-9070-E4955E382772}" type="pres">
      <dgm:prSet presAssocID="{6B075774-8CF7-40E3-AFE5-D1B09F3093CF}" presName="hierChild4" presStyleCnt="0"/>
      <dgm:spPr/>
    </dgm:pt>
    <dgm:pt modelId="{171D2BC1-ACBF-4F6D-880E-D2309A114E9B}" type="pres">
      <dgm:prSet presAssocID="{6B075774-8CF7-40E3-AFE5-D1B09F3093CF}" presName="hierChild5" presStyleCnt="0"/>
      <dgm:spPr/>
    </dgm:pt>
    <dgm:pt modelId="{89AF7636-36B5-416B-8563-B2980790FF4A}" type="pres">
      <dgm:prSet presAssocID="{8815775C-CF29-4B01-AF51-62C7CE3B02FE}" presName="Name37" presStyleLbl="parChTrans1D3" presStyleIdx="11" presStyleCnt="13"/>
      <dgm:spPr/>
    </dgm:pt>
    <dgm:pt modelId="{E795B8C2-11D6-4A98-AC80-E6E63E57666A}" type="pres">
      <dgm:prSet presAssocID="{388B48C0-CE9D-48F5-8EDE-40399FF7F4A7}" presName="hierRoot2" presStyleCnt="0">
        <dgm:presLayoutVars>
          <dgm:hierBranch val="init"/>
        </dgm:presLayoutVars>
      </dgm:prSet>
      <dgm:spPr/>
    </dgm:pt>
    <dgm:pt modelId="{9C6D5C98-6994-4F5D-BFDD-5DA6CBF5C3E8}" type="pres">
      <dgm:prSet presAssocID="{388B48C0-CE9D-48F5-8EDE-40399FF7F4A7}" presName="rootComposite" presStyleCnt="0"/>
      <dgm:spPr/>
    </dgm:pt>
    <dgm:pt modelId="{AB63DEE0-604B-4B36-924A-875B99D94368}" type="pres">
      <dgm:prSet presAssocID="{388B48C0-CE9D-48F5-8EDE-40399FF7F4A7}" presName="rootText" presStyleLbl="node3" presStyleIdx="11" presStyleCnt="13" custScaleY="64951">
        <dgm:presLayoutVars>
          <dgm:chPref val="3"/>
        </dgm:presLayoutVars>
      </dgm:prSet>
      <dgm:spPr/>
    </dgm:pt>
    <dgm:pt modelId="{8782A51A-8BEE-4B32-8B7D-60F07115A075}" type="pres">
      <dgm:prSet presAssocID="{388B48C0-CE9D-48F5-8EDE-40399FF7F4A7}" presName="rootConnector" presStyleLbl="node3" presStyleIdx="11" presStyleCnt="13"/>
      <dgm:spPr/>
    </dgm:pt>
    <dgm:pt modelId="{56A5C900-6C14-4DF6-A92F-C1549A1ABDCF}" type="pres">
      <dgm:prSet presAssocID="{388B48C0-CE9D-48F5-8EDE-40399FF7F4A7}" presName="hierChild4" presStyleCnt="0"/>
      <dgm:spPr/>
    </dgm:pt>
    <dgm:pt modelId="{D99A4D7D-39F9-4B63-BE10-84107656109D}" type="pres">
      <dgm:prSet presAssocID="{388B48C0-CE9D-48F5-8EDE-40399FF7F4A7}" presName="hierChild5" presStyleCnt="0"/>
      <dgm:spPr/>
    </dgm:pt>
    <dgm:pt modelId="{125D8A13-24C7-4D8B-8758-4F105852CF85}" type="pres">
      <dgm:prSet presAssocID="{AE4CE042-8E48-4380-86C2-3E3437032D15}" presName="hierChild5" presStyleCnt="0"/>
      <dgm:spPr/>
    </dgm:pt>
    <dgm:pt modelId="{E7A151DC-65B1-4D71-9242-F56D8642575D}" type="pres">
      <dgm:prSet presAssocID="{A62A9FF9-8CB3-4334-A4A2-A6FE51798047}" presName="Name37" presStyleLbl="parChTrans1D2" presStyleIdx="5" presStyleCnt="8"/>
      <dgm:spPr/>
    </dgm:pt>
    <dgm:pt modelId="{016F83B1-6D91-46DF-AD14-DD6D96B606A8}" type="pres">
      <dgm:prSet presAssocID="{B370B536-6FBE-4B67-B1B5-A8F7595DF932}" presName="hierRoot2" presStyleCnt="0">
        <dgm:presLayoutVars>
          <dgm:hierBranch val="init"/>
        </dgm:presLayoutVars>
      </dgm:prSet>
      <dgm:spPr/>
    </dgm:pt>
    <dgm:pt modelId="{374A634F-E6B2-4472-BB0B-BFD4B8FD1E01}" type="pres">
      <dgm:prSet presAssocID="{B370B536-6FBE-4B67-B1B5-A8F7595DF932}" presName="rootComposite" presStyleCnt="0"/>
      <dgm:spPr/>
    </dgm:pt>
    <dgm:pt modelId="{EDCD5C08-9C00-4289-8BF2-A788F10F2E84}" type="pres">
      <dgm:prSet presAssocID="{B370B536-6FBE-4B67-B1B5-A8F7595DF932}" presName="rootText" presStyleLbl="node2" presStyleIdx="5" presStyleCnt="6">
        <dgm:presLayoutVars>
          <dgm:chPref val="3"/>
        </dgm:presLayoutVars>
      </dgm:prSet>
      <dgm:spPr/>
    </dgm:pt>
    <dgm:pt modelId="{18D3D0BE-7AB1-4DD2-8A53-47D8CAF00351}" type="pres">
      <dgm:prSet presAssocID="{B370B536-6FBE-4B67-B1B5-A8F7595DF932}" presName="rootConnector" presStyleLbl="node2" presStyleIdx="5" presStyleCnt="6"/>
      <dgm:spPr/>
    </dgm:pt>
    <dgm:pt modelId="{990EDD0F-E9E9-4BD5-BB0D-1FCA981D39EE}" type="pres">
      <dgm:prSet presAssocID="{B370B536-6FBE-4B67-B1B5-A8F7595DF932}" presName="hierChild4" presStyleCnt="0"/>
      <dgm:spPr/>
    </dgm:pt>
    <dgm:pt modelId="{54940101-F48D-4F94-A74E-144AE0822879}" type="pres">
      <dgm:prSet presAssocID="{EF22840C-C1A7-4553-BE5B-1A3FDC6AA72A}" presName="Name37" presStyleLbl="parChTrans1D3" presStyleIdx="12" presStyleCnt="13"/>
      <dgm:spPr/>
    </dgm:pt>
    <dgm:pt modelId="{F02EACFE-4A04-48C4-A549-BBB0ACC2C819}" type="pres">
      <dgm:prSet presAssocID="{91A4DB6B-AA7E-4883-A6FB-42ED9BF7258C}" presName="hierRoot2" presStyleCnt="0">
        <dgm:presLayoutVars>
          <dgm:hierBranch val="init"/>
        </dgm:presLayoutVars>
      </dgm:prSet>
      <dgm:spPr/>
    </dgm:pt>
    <dgm:pt modelId="{51BB6A37-3BBE-4DBF-B14B-F62533F85A10}" type="pres">
      <dgm:prSet presAssocID="{91A4DB6B-AA7E-4883-A6FB-42ED9BF7258C}" presName="rootComposite" presStyleCnt="0"/>
      <dgm:spPr/>
    </dgm:pt>
    <dgm:pt modelId="{8AD4C1EE-6424-4D88-8A38-6C33A17A4BE5}" type="pres">
      <dgm:prSet presAssocID="{91A4DB6B-AA7E-4883-A6FB-42ED9BF7258C}" presName="rootText" presStyleLbl="node3" presStyleIdx="12" presStyleCnt="13" custScaleY="77437">
        <dgm:presLayoutVars>
          <dgm:chPref val="3"/>
        </dgm:presLayoutVars>
      </dgm:prSet>
      <dgm:spPr/>
    </dgm:pt>
    <dgm:pt modelId="{BFD7D2C9-8D79-4E5B-B5EA-3B7E01B6C98C}" type="pres">
      <dgm:prSet presAssocID="{91A4DB6B-AA7E-4883-A6FB-42ED9BF7258C}" presName="rootConnector" presStyleLbl="node3" presStyleIdx="12" presStyleCnt="13"/>
      <dgm:spPr/>
    </dgm:pt>
    <dgm:pt modelId="{463500E5-B27C-447E-BCB5-F4B509D15126}" type="pres">
      <dgm:prSet presAssocID="{91A4DB6B-AA7E-4883-A6FB-42ED9BF7258C}" presName="hierChild4" presStyleCnt="0"/>
      <dgm:spPr/>
    </dgm:pt>
    <dgm:pt modelId="{9391B082-A10D-45AA-B596-FFF87E3617D6}" type="pres">
      <dgm:prSet presAssocID="{91A4DB6B-AA7E-4883-A6FB-42ED9BF7258C}" presName="hierChild5" presStyleCnt="0"/>
      <dgm:spPr/>
    </dgm:pt>
    <dgm:pt modelId="{18A87555-E299-4AA2-A302-DE3AAEE2D7A8}" type="pres">
      <dgm:prSet presAssocID="{B370B536-6FBE-4B67-B1B5-A8F7595DF932}" presName="hierChild5" presStyleCnt="0"/>
      <dgm:spPr/>
    </dgm:pt>
    <dgm:pt modelId="{4711F784-4ADA-41DB-87C8-1D15D624FF7C}" type="pres">
      <dgm:prSet presAssocID="{CBB258B7-D916-41F7-9EAC-07DA37AAACEF}" presName="hierChild3" presStyleCnt="0"/>
      <dgm:spPr/>
    </dgm:pt>
    <dgm:pt modelId="{4A13A413-F7FD-40AD-A6E0-9E949C3E9AA8}" type="pres">
      <dgm:prSet presAssocID="{387AFB3E-F6EC-4D66-B91D-3E37A6BC47EC}" presName="Name111" presStyleLbl="parChTrans1D2" presStyleIdx="6" presStyleCnt="8"/>
      <dgm:spPr/>
    </dgm:pt>
    <dgm:pt modelId="{625EC84D-7F03-4A22-A771-4B59C079634B}" type="pres">
      <dgm:prSet presAssocID="{383A267E-3307-4836-B497-C1B8F0E317F9}" presName="hierRoot3" presStyleCnt="0">
        <dgm:presLayoutVars>
          <dgm:hierBranch val="init"/>
        </dgm:presLayoutVars>
      </dgm:prSet>
      <dgm:spPr/>
    </dgm:pt>
    <dgm:pt modelId="{3BF762E9-A0B1-4C3E-887F-5AA0A302D469}" type="pres">
      <dgm:prSet presAssocID="{383A267E-3307-4836-B497-C1B8F0E317F9}" presName="rootComposite3" presStyleCnt="0"/>
      <dgm:spPr/>
    </dgm:pt>
    <dgm:pt modelId="{FC103EDB-F029-45C7-BC9F-67D9D73BEDE6}" type="pres">
      <dgm:prSet presAssocID="{383A267E-3307-4836-B497-C1B8F0E317F9}" presName="rootText3" presStyleLbl="asst1" presStyleIdx="0" presStyleCnt="2">
        <dgm:presLayoutVars>
          <dgm:chPref val="3"/>
        </dgm:presLayoutVars>
      </dgm:prSet>
      <dgm:spPr/>
    </dgm:pt>
    <dgm:pt modelId="{9218FCD9-D587-44C1-8ED3-11DA682DEEC7}" type="pres">
      <dgm:prSet presAssocID="{383A267E-3307-4836-B497-C1B8F0E317F9}" presName="rootConnector3" presStyleLbl="asst1" presStyleIdx="0" presStyleCnt="2"/>
      <dgm:spPr/>
    </dgm:pt>
    <dgm:pt modelId="{7343AF2D-5DD5-4C87-82F4-3C5082D902E6}" type="pres">
      <dgm:prSet presAssocID="{383A267E-3307-4836-B497-C1B8F0E317F9}" presName="hierChild6" presStyleCnt="0"/>
      <dgm:spPr/>
    </dgm:pt>
    <dgm:pt modelId="{B916B558-E71A-4E79-A325-59235AE4CA84}" type="pres">
      <dgm:prSet presAssocID="{383A267E-3307-4836-B497-C1B8F0E317F9}" presName="hierChild7" presStyleCnt="0"/>
      <dgm:spPr/>
    </dgm:pt>
    <dgm:pt modelId="{318183A6-9E40-4BCB-86BC-6FA5D5E76236}" type="pres">
      <dgm:prSet presAssocID="{F1CDB53A-89AB-4103-A5D2-4DDF638D1BB7}" presName="Name111" presStyleLbl="parChTrans1D2" presStyleIdx="7" presStyleCnt="8"/>
      <dgm:spPr/>
    </dgm:pt>
    <dgm:pt modelId="{CF2B81E7-4BA7-4B28-821E-2DCB3BF510BA}" type="pres">
      <dgm:prSet presAssocID="{817A2A20-17CF-4A2A-A779-8BFBA16611E3}" presName="hierRoot3" presStyleCnt="0">
        <dgm:presLayoutVars>
          <dgm:hierBranch val="init"/>
        </dgm:presLayoutVars>
      </dgm:prSet>
      <dgm:spPr/>
    </dgm:pt>
    <dgm:pt modelId="{E2215D9A-6850-4DDE-AAAA-394ADCDF597D}" type="pres">
      <dgm:prSet presAssocID="{817A2A20-17CF-4A2A-A779-8BFBA16611E3}" presName="rootComposite3" presStyleCnt="0"/>
      <dgm:spPr/>
    </dgm:pt>
    <dgm:pt modelId="{85B4209A-6AC1-44C5-B0F8-B5F2011E22F2}" type="pres">
      <dgm:prSet presAssocID="{817A2A20-17CF-4A2A-A779-8BFBA16611E3}" presName="rootText3" presStyleLbl="asst1" presStyleIdx="1" presStyleCnt="2">
        <dgm:presLayoutVars>
          <dgm:chPref val="3"/>
        </dgm:presLayoutVars>
      </dgm:prSet>
      <dgm:spPr/>
    </dgm:pt>
    <dgm:pt modelId="{10EBB10D-98F0-4A17-9D29-7D32155EFB94}" type="pres">
      <dgm:prSet presAssocID="{817A2A20-17CF-4A2A-A779-8BFBA16611E3}" presName="rootConnector3" presStyleLbl="asst1" presStyleIdx="1" presStyleCnt="2"/>
      <dgm:spPr/>
    </dgm:pt>
    <dgm:pt modelId="{E89FFC81-245A-42B4-A4D4-B2931E7EA4E1}" type="pres">
      <dgm:prSet presAssocID="{817A2A20-17CF-4A2A-A779-8BFBA16611E3}" presName="hierChild6" presStyleCnt="0"/>
      <dgm:spPr/>
    </dgm:pt>
    <dgm:pt modelId="{41C120DD-060D-41A0-A40D-566720FA6685}" type="pres">
      <dgm:prSet presAssocID="{817A2A20-17CF-4A2A-A779-8BFBA16611E3}" presName="hierChild7" presStyleCnt="0"/>
      <dgm:spPr/>
    </dgm:pt>
  </dgm:ptLst>
  <dgm:cxnLst>
    <dgm:cxn modelId="{D5337401-660E-43FA-8334-CC4C7EBFB931}" srcId="{3B63B780-40A4-4C04-9B5B-F8BD44FEC86D}" destId="{44A719E9-A1EE-4DC0-B784-C2F439006AAA}" srcOrd="0" destOrd="0" parTransId="{504B946B-4666-4674-A355-4316A80E2846}" sibTransId="{154F202A-53B7-4487-8C4E-E16FA1C8A841}"/>
    <dgm:cxn modelId="{41B05B05-D77A-4B7A-8A00-82C1EE5F2424}" type="presOf" srcId="{15427226-1A5C-4DBB-96A2-73CC998FF61C}" destId="{0D530F61-1D0F-4757-9FC6-F2E0AA02396D}" srcOrd="0" destOrd="0" presId="urn:microsoft.com/office/officeart/2005/8/layout/orgChart1"/>
    <dgm:cxn modelId="{A28B6705-C4A0-4AF4-86E0-00F4C53A5BE7}" type="presOf" srcId="{3B63B780-40A4-4C04-9B5B-F8BD44FEC86D}" destId="{46EA3F3B-4F03-4B22-BDE6-0D14E29B3345}" srcOrd="0" destOrd="0" presId="urn:microsoft.com/office/officeart/2005/8/layout/orgChart1"/>
    <dgm:cxn modelId="{EF362409-0EB2-454D-97F6-D33CC2C4022A}" type="presOf" srcId="{A0ED75A8-063F-47D5-9CE8-377DE38F30DC}" destId="{89A75D24-13CA-48DF-98DB-17CA47EBB592}" srcOrd="0" destOrd="0" presId="urn:microsoft.com/office/officeart/2005/8/layout/orgChart1"/>
    <dgm:cxn modelId="{2F8C360C-A9E5-4E24-B458-B731AEB097F1}" type="presOf" srcId="{B370B536-6FBE-4B67-B1B5-A8F7595DF932}" destId="{EDCD5C08-9C00-4289-8BF2-A788F10F2E84}" srcOrd="0" destOrd="0" presId="urn:microsoft.com/office/officeart/2005/8/layout/orgChart1"/>
    <dgm:cxn modelId="{413F0F0D-BD27-4B6D-840C-2FE551453A62}" srcId="{AE4CE042-8E48-4380-86C2-3E3437032D15}" destId="{6B075774-8CF7-40E3-AFE5-D1B09F3093CF}" srcOrd="1" destOrd="0" parTransId="{E90AEB9A-8F6B-4FB7-AEF2-114A70639288}" sibTransId="{195EDFCE-5BF5-4636-A0DB-704354BEDB89}"/>
    <dgm:cxn modelId="{915EC30E-220F-4A3E-8101-FF104140A66E}" type="presOf" srcId="{AE4CE042-8E48-4380-86C2-3E3437032D15}" destId="{FF98E360-E5D3-459B-BDC7-DC3121AC47FC}" srcOrd="1" destOrd="0" presId="urn:microsoft.com/office/officeart/2005/8/layout/orgChart1"/>
    <dgm:cxn modelId="{AE875F0F-31AA-4F12-BB9D-959F271A433E}" type="presOf" srcId="{B370B536-6FBE-4B67-B1B5-A8F7595DF932}" destId="{18D3D0BE-7AB1-4DD2-8A53-47D8CAF00351}" srcOrd="1" destOrd="0" presId="urn:microsoft.com/office/officeart/2005/8/layout/orgChart1"/>
    <dgm:cxn modelId="{CE0FDD11-CFDD-4A1B-A76F-9F7D96BFF059}" type="presOf" srcId="{81C303B7-68FD-4C02-BA39-B59F1F89C4CD}" destId="{F95AC3FC-EE0F-49A7-9BE2-AE1181C203D0}" srcOrd="0" destOrd="0" presId="urn:microsoft.com/office/officeart/2005/8/layout/orgChart1"/>
    <dgm:cxn modelId="{EC1A2A12-4015-4B80-ACEE-17A63AE06D02}" type="presOf" srcId="{D4CF3765-6597-4F7B-B9D9-D12D423E8C65}" destId="{368DAF6B-F83E-414D-A0B9-34CD1F2798D7}" srcOrd="0" destOrd="0" presId="urn:microsoft.com/office/officeart/2005/8/layout/orgChart1"/>
    <dgm:cxn modelId="{CAAA4512-1C9E-49BD-960D-4C0128FD8380}" type="presOf" srcId="{E0D892CB-F3B0-4956-AE39-AFC7C680B548}" destId="{653525AC-DEE6-421D-AFAB-45BA5EB955EF}" srcOrd="0" destOrd="0" presId="urn:microsoft.com/office/officeart/2005/8/layout/orgChart1"/>
    <dgm:cxn modelId="{F4C0D013-8CDB-4B44-94AA-4EECEEF40C9C}" type="presOf" srcId="{CBB258B7-D916-41F7-9EAC-07DA37AAACEF}" destId="{884832E3-EFB5-4FAE-9205-21145FB3CB16}" srcOrd="1" destOrd="0" presId="urn:microsoft.com/office/officeart/2005/8/layout/orgChart1"/>
    <dgm:cxn modelId="{D889AC18-7156-4545-903D-BBFF31790AC1}" srcId="{AE4CE042-8E48-4380-86C2-3E3437032D15}" destId="{388B48C0-CE9D-48F5-8EDE-40399FF7F4A7}" srcOrd="2" destOrd="0" parTransId="{8815775C-CF29-4B01-AF51-62C7CE3B02FE}" sibTransId="{0B8E1035-1922-4916-A17B-130D0777D133}"/>
    <dgm:cxn modelId="{A4D90419-3C4C-48AF-843E-107AE290FBFE}" type="presOf" srcId="{387AFB3E-F6EC-4D66-B91D-3E37A6BC47EC}" destId="{4A13A413-F7FD-40AD-A6E0-9E949C3E9AA8}" srcOrd="0" destOrd="0" presId="urn:microsoft.com/office/officeart/2005/8/layout/orgChart1"/>
    <dgm:cxn modelId="{5694DB1B-27A2-4D18-BF5A-E355B9E39ED9}" type="presOf" srcId="{CBB258B7-D916-41F7-9EAC-07DA37AAACEF}" destId="{685FDBE3-540A-4940-85BC-19797D263060}" srcOrd="0" destOrd="0" presId="urn:microsoft.com/office/officeart/2005/8/layout/orgChart1"/>
    <dgm:cxn modelId="{1B231D23-EA14-4292-A629-DCF42267E577}" type="presOf" srcId="{81C303B7-68FD-4C02-BA39-B59F1F89C4CD}" destId="{68632F44-EE79-44C4-8365-5D86465DB098}" srcOrd="1" destOrd="0" presId="urn:microsoft.com/office/officeart/2005/8/layout/orgChart1"/>
    <dgm:cxn modelId="{831A7E25-2797-4F8C-96E7-B69A9C885E9E}" type="presOf" srcId="{6B075774-8CF7-40E3-AFE5-D1B09F3093CF}" destId="{2B272E55-FD38-4531-A518-EDE20A5C328F}" srcOrd="1" destOrd="0" presId="urn:microsoft.com/office/officeart/2005/8/layout/orgChart1"/>
    <dgm:cxn modelId="{D3E28028-5DD7-40C6-8728-3744757F1A5F}" type="presOf" srcId="{388B48C0-CE9D-48F5-8EDE-40399FF7F4A7}" destId="{AB63DEE0-604B-4B36-924A-875B99D94368}" srcOrd="0" destOrd="0" presId="urn:microsoft.com/office/officeart/2005/8/layout/orgChart1"/>
    <dgm:cxn modelId="{5DD6122A-9A18-48BF-96A8-D009954786CF}" type="presOf" srcId="{635F20C6-0DF8-4C7D-924A-095466E6317C}" destId="{DA156698-7134-4731-A258-273D1911E17A}" srcOrd="0" destOrd="0" presId="urn:microsoft.com/office/officeart/2005/8/layout/orgChart1"/>
    <dgm:cxn modelId="{C1EE162A-C1FD-46C9-9711-C9C5E0773D83}" type="presOf" srcId="{01F69B43-4C0B-43AC-8BC1-8C4117B0A3F8}" destId="{9E213B1C-EDAD-4F45-8911-80B683B3A1C0}" srcOrd="0" destOrd="0" presId="urn:microsoft.com/office/officeart/2005/8/layout/orgChart1"/>
    <dgm:cxn modelId="{9A9D5A2C-69F9-4612-804A-A0839910DC89}" type="presOf" srcId="{EF22840C-C1A7-4553-BE5B-1A3FDC6AA72A}" destId="{54940101-F48D-4F94-A74E-144AE0822879}" srcOrd="0" destOrd="0" presId="urn:microsoft.com/office/officeart/2005/8/layout/orgChart1"/>
    <dgm:cxn modelId="{D669952C-82D0-4168-B42A-C0D45E8273A5}" type="presOf" srcId="{AE4CE042-8E48-4380-86C2-3E3437032D15}" destId="{35049A6C-EF7E-478F-8B24-9AB720126886}" srcOrd="0" destOrd="0" presId="urn:microsoft.com/office/officeart/2005/8/layout/orgChart1"/>
    <dgm:cxn modelId="{E74F8A2F-0224-49D8-9EB6-348C8F73477E}" type="presOf" srcId="{C3E1CB3F-E8CD-4D8E-A05E-B9A58A566AFD}" destId="{50CA37FA-1F21-46E0-AD43-2EBD48C5A290}" srcOrd="0" destOrd="0" presId="urn:microsoft.com/office/officeart/2005/8/layout/orgChart1"/>
    <dgm:cxn modelId="{187D7532-7C92-4298-BB8F-5D372B002579}" type="presOf" srcId="{94050B47-7ADE-4693-819A-0B47BD028687}" destId="{ED84C4CA-8B42-474F-8360-C79D6E7D3FDE}" srcOrd="0" destOrd="0" presId="urn:microsoft.com/office/officeart/2005/8/layout/orgChart1"/>
    <dgm:cxn modelId="{457AE132-301E-4932-9A93-D4BE2A244FE5}" type="presOf" srcId="{6B075774-8CF7-40E3-AFE5-D1B09F3093CF}" destId="{6E3EAF3F-8D9C-46EA-986A-56EF8C9D235C}" srcOrd="0" destOrd="0" presId="urn:microsoft.com/office/officeart/2005/8/layout/orgChart1"/>
    <dgm:cxn modelId="{A445AE34-6EAE-40C3-8110-B528CCA3DC8C}" srcId="{CBB258B7-D916-41F7-9EAC-07DA37AAACEF}" destId="{3B63B780-40A4-4C04-9B5B-F8BD44FEC86D}" srcOrd="5" destOrd="0" parTransId="{D7F750D2-B1C1-4637-844D-616CD232EF3D}" sibTransId="{4BA66047-C26C-4FC0-B518-D3EE22C4F66B}"/>
    <dgm:cxn modelId="{985D9037-2A53-4B6D-BAE5-CFFEFDBA9D71}" type="presOf" srcId="{504B946B-4666-4674-A355-4316A80E2846}" destId="{4F4EB852-B360-4F78-82D4-4B0ED04F476E}" srcOrd="0" destOrd="0" presId="urn:microsoft.com/office/officeart/2005/8/layout/orgChart1"/>
    <dgm:cxn modelId="{DDC29338-6077-41AC-BE6B-C1F0A69220D8}" type="presOf" srcId="{3F8CB03C-78E7-47B7-9C01-A84C6A1F52D3}" destId="{DA447EDD-430F-425B-81D3-1170947E2498}" srcOrd="1" destOrd="0" presId="urn:microsoft.com/office/officeart/2005/8/layout/orgChart1"/>
    <dgm:cxn modelId="{309FF739-7133-4AF9-8C2D-117F25BC31FA}" srcId="{CBB258B7-D916-41F7-9EAC-07DA37AAACEF}" destId="{ADD48DC2-3838-4C0E-B49E-4EA0810616AC}" srcOrd="3" destOrd="0" parTransId="{94050B47-7ADE-4693-819A-0B47BD028687}" sibTransId="{18879162-9E99-47C3-A7E6-8C837ADBBE21}"/>
    <dgm:cxn modelId="{BFE7163B-ED70-45C6-85E6-8638A207A81D}" srcId="{CBB258B7-D916-41F7-9EAC-07DA37AAACEF}" destId="{383A267E-3307-4836-B497-C1B8F0E317F9}" srcOrd="0" destOrd="0" parTransId="{387AFB3E-F6EC-4D66-B91D-3E37A6BC47EC}" sibTransId="{1C424089-1488-4D57-8284-63C6466E0A3E}"/>
    <dgm:cxn modelId="{55D9333C-E98E-4AC5-8243-1E7B09BCAD1E}" type="presOf" srcId="{5D628C4D-D9D3-45D9-AD2D-A52C61A5782C}" destId="{234EA561-2115-41ED-826C-3323732141DF}" srcOrd="1" destOrd="0" presId="urn:microsoft.com/office/officeart/2005/8/layout/orgChart1"/>
    <dgm:cxn modelId="{ACAB4E3D-8F5E-4231-ADEE-DF6F9481297C}" srcId="{B370B536-6FBE-4B67-B1B5-A8F7595DF932}" destId="{91A4DB6B-AA7E-4883-A6FB-42ED9BF7258C}" srcOrd="0" destOrd="0" parTransId="{EF22840C-C1A7-4553-BE5B-1A3FDC6AA72A}" sibTransId="{33073152-453F-4DE7-B634-6DCEBDFBEA94}"/>
    <dgm:cxn modelId="{CDB8DE3E-B3D4-4BDE-8C4C-F54E61B7C8DF}" type="presOf" srcId="{8815775C-CF29-4B01-AF51-62C7CE3B02FE}" destId="{89AF7636-36B5-416B-8563-B2980790FF4A}" srcOrd="0" destOrd="0" presId="urn:microsoft.com/office/officeart/2005/8/layout/orgChart1"/>
    <dgm:cxn modelId="{299C8F5D-969E-430C-8734-F5220480CCDC}" type="presOf" srcId="{383A267E-3307-4836-B497-C1B8F0E317F9}" destId="{9218FCD9-D587-44C1-8ED3-11DA682DEEC7}" srcOrd="1" destOrd="0" presId="urn:microsoft.com/office/officeart/2005/8/layout/orgChart1"/>
    <dgm:cxn modelId="{718CD960-7650-4E71-BE9A-6630A7911B6D}" type="presOf" srcId="{6FC9E6F2-0B4F-4B8E-A06B-E9C83B4B107F}" destId="{34AD8F1D-EB2A-4852-BD01-931F983DF1BC}" srcOrd="0" destOrd="0" presId="urn:microsoft.com/office/officeart/2005/8/layout/orgChart1"/>
    <dgm:cxn modelId="{7AD71A61-EFCF-4005-971B-6676A2FC5DC5}" type="presOf" srcId="{4522500A-036D-462A-9339-A4BF8C1A0984}" destId="{48D93403-DDF5-46F0-8A5A-2580DEE46574}" srcOrd="0" destOrd="0" presId="urn:microsoft.com/office/officeart/2005/8/layout/orgChart1"/>
    <dgm:cxn modelId="{9A5E4E62-2779-4CF6-ABA9-EA2CFE8AD871}" type="presOf" srcId="{F1CDB53A-89AB-4103-A5D2-4DDF638D1BB7}" destId="{318183A6-9E40-4BCB-86BC-6FA5D5E76236}" srcOrd="0" destOrd="0" presId="urn:microsoft.com/office/officeart/2005/8/layout/orgChart1"/>
    <dgm:cxn modelId="{50DB3644-282A-4910-92F4-51B2AD1C6DC5}" srcId="{AE4CE042-8E48-4380-86C2-3E3437032D15}" destId="{C3D17D8F-9DFF-4A0B-B759-43B501772B31}" srcOrd="0" destOrd="0" parTransId="{0B8FF338-73B1-46C3-8D4A-197A7EC0D5B1}" sibTransId="{E4DF719A-7BD4-4884-A973-72CAADEBD2C2}"/>
    <dgm:cxn modelId="{54DFEB47-4138-42A1-8039-E2B007F1EF6E}" type="presOf" srcId="{A62A9FF9-8CB3-4334-A4A2-A6FE51798047}" destId="{E7A151DC-65B1-4D71-9242-F56D8642575D}" srcOrd="0" destOrd="0" presId="urn:microsoft.com/office/officeart/2005/8/layout/orgChart1"/>
    <dgm:cxn modelId="{F3D61249-A6ED-47FB-A028-6FED0FA1AF48}" type="presOf" srcId="{5D628C4D-D9D3-45D9-AD2D-A52C61A5782C}" destId="{276CEDCA-BA89-47F2-9349-4114D9F63D85}" srcOrd="0" destOrd="0" presId="urn:microsoft.com/office/officeart/2005/8/layout/orgChart1"/>
    <dgm:cxn modelId="{0076966C-17DC-42B4-A461-D9947693B574}" type="presOf" srcId="{7C3CE6A6-3FC2-42E2-8243-2DD2F5D04499}" destId="{77D881BD-3A35-457C-80B1-8CA55148EFA1}" srcOrd="0" destOrd="0" presId="urn:microsoft.com/office/officeart/2005/8/layout/orgChart1"/>
    <dgm:cxn modelId="{2BAC0C4D-EBCF-4242-9679-4D365B1700B8}" type="presOf" srcId="{ADD48DC2-3838-4C0E-B49E-4EA0810616AC}" destId="{20E3BC9B-0586-44F4-BF91-8D0D6D246701}" srcOrd="1" destOrd="0" presId="urn:microsoft.com/office/officeart/2005/8/layout/orgChart1"/>
    <dgm:cxn modelId="{D87DE16D-DBA6-4F29-AC52-89F5378C3A43}" type="presOf" srcId="{388B48C0-CE9D-48F5-8EDE-40399FF7F4A7}" destId="{8782A51A-8BEE-4B32-8B7D-60F07115A075}" srcOrd="1" destOrd="0" presId="urn:microsoft.com/office/officeart/2005/8/layout/orgChart1"/>
    <dgm:cxn modelId="{2CE4C54E-7A70-4C20-9838-07642FDC1FAE}" type="presOf" srcId="{C3D17D8F-9DFF-4A0B-B759-43B501772B31}" destId="{940C8F79-6046-4CE6-AE74-682BA935823D}" srcOrd="1" destOrd="0" presId="urn:microsoft.com/office/officeart/2005/8/layout/orgChart1"/>
    <dgm:cxn modelId="{39C14370-6185-4059-9484-B47D9BFCED07}" srcId="{ADD48DC2-3838-4C0E-B49E-4EA0810616AC}" destId="{48751A35-08BD-4DC7-811E-6129C96F4E1D}" srcOrd="1" destOrd="0" parTransId="{183C1E24-87D4-4021-B42D-C3D907B44ED7}" sibTransId="{60BD5F1C-C4DA-4FEF-B99C-6BA4CC42D400}"/>
    <dgm:cxn modelId="{0AC1E070-CDA4-4A88-A8CA-028F298865C8}" type="presOf" srcId="{817A2A20-17CF-4A2A-A779-8BFBA16611E3}" destId="{85B4209A-6AC1-44C5-B0F8-B5F2011E22F2}" srcOrd="0" destOrd="0" presId="urn:microsoft.com/office/officeart/2005/8/layout/orgChart1"/>
    <dgm:cxn modelId="{DBD50172-B381-47EF-AE3C-E8997D7F5E5A}" type="presOf" srcId="{49EB9DCE-48A0-4CE3-BC3E-1C358BE139C4}" destId="{F90DEBC1-B27A-4E17-A0BD-47D541D0F913}" srcOrd="0" destOrd="0" presId="urn:microsoft.com/office/officeart/2005/8/layout/orgChart1"/>
    <dgm:cxn modelId="{45561752-E081-465C-87DB-55AFEE5A7E33}" srcId="{4522500A-036D-462A-9339-A4BF8C1A0984}" destId="{859BA4F7-0189-4C35-8D5F-607457C4BDB1}" srcOrd="0" destOrd="0" parTransId="{C6D24A8A-44BC-4B60-A375-055DD5D105AE}" sibTransId="{B89E8FD3-182A-4ACA-8709-9E281B9C99ED}"/>
    <dgm:cxn modelId="{050F0A53-B4BC-4F7D-ABA2-ED1AA8F59733}" type="presOf" srcId="{F270A246-0A1D-4993-B13E-0F7CF63AFA1E}" destId="{B0DB8AA1-F720-43AB-93C0-A390DCFC8768}" srcOrd="0" destOrd="0" presId="urn:microsoft.com/office/officeart/2005/8/layout/orgChart1"/>
    <dgm:cxn modelId="{72CC2674-9E90-4C87-BB42-97F4641C10EF}" type="presOf" srcId="{48751A35-08BD-4DC7-811E-6129C96F4E1D}" destId="{4116B166-C261-4081-99C3-4BC98E411D77}" srcOrd="0" destOrd="0" presId="urn:microsoft.com/office/officeart/2005/8/layout/orgChart1"/>
    <dgm:cxn modelId="{92B14156-188F-4464-B17F-82EDE42E42CB}" type="presOf" srcId="{44A719E9-A1EE-4DC0-B784-C2F439006AAA}" destId="{F8514D19-8D96-4F94-95A0-53EC29D2D4AE}" srcOrd="0" destOrd="0" presId="urn:microsoft.com/office/officeart/2005/8/layout/orgChart1"/>
    <dgm:cxn modelId="{E486EE77-CA5A-46D1-BB30-1EB0EF67B257}" srcId="{CBB258B7-D916-41F7-9EAC-07DA37AAACEF}" destId="{B370B536-6FBE-4B67-B1B5-A8F7595DF932}" srcOrd="7" destOrd="0" parTransId="{A62A9FF9-8CB3-4334-A4A2-A6FE51798047}" sibTransId="{69D8A085-68CF-42CB-BF58-7EFD9B94E71F}"/>
    <dgm:cxn modelId="{90183659-4E39-4FA0-B04D-0C8AF2CE989A}" type="presOf" srcId="{ADD48DC2-3838-4C0E-B49E-4EA0810616AC}" destId="{12FBA8D8-97A7-4F35-93CC-CB8A4B8F1538}" srcOrd="0" destOrd="0" presId="urn:microsoft.com/office/officeart/2005/8/layout/orgChart1"/>
    <dgm:cxn modelId="{8B21ED79-BD38-4B3B-A713-507F8FE6D3B0}" type="presOf" srcId="{859BA4F7-0189-4C35-8D5F-607457C4BDB1}" destId="{F19697F1-9093-4F85-8979-39259292A334}" srcOrd="0" destOrd="0" presId="urn:microsoft.com/office/officeart/2005/8/layout/orgChart1"/>
    <dgm:cxn modelId="{3F503E7B-7B2C-4A39-8C27-F6A9018C01A6}" type="presOf" srcId="{E90AEB9A-8F6B-4FB7-AEF2-114A70639288}" destId="{86E1DE07-08C9-4F92-ADC5-3C48CA704547}" srcOrd="0" destOrd="0" presId="urn:microsoft.com/office/officeart/2005/8/layout/orgChart1"/>
    <dgm:cxn modelId="{F04EFC7C-E897-4731-A706-BDEB456DFFF3}" srcId="{CBB258B7-D916-41F7-9EAC-07DA37AAACEF}" destId="{AE4CE042-8E48-4380-86C2-3E3437032D15}" srcOrd="6" destOrd="0" parTransId="{7C3CE6A6-3FC2-42E2-8243-2DD2F5D04499}" sibTransId="{9E50C996-267E-4D60-BA25-B5DCF334681F}"/>
    <dgm:cxn modelId="{A8B6587E-7F92-44DB-9C8A-1C563757025D}" srcId="{4522500A-036D-462A-9339-A4BF8C1A0984}" destId="{81C303B7-68FD-4C02-BA39-B59F1F89C4CD}" srcOrd="2" destOrd="0" parTransId="{15427226-1A5C-4DBB-96A2-73CC998FF61C}" sibTransId="{6B614B36-0AA6-42BA-92A4-4A2468CA9F92}"/>
    <dgm:cxn modelId="{96CA6383-5EA4-4738-89F2-896D9C649ABF}" type="presOf" srcId="{817A2A20-17CF-4A2A-A779-8BFBA16611E3}" destId="{10EBB10D-98F0-4A17-9D29-7D32155EFB94}" srcOrd="1" destOrd="0" presId="urn:microsoft.com/office/officeart/2005/8/layout/orgChart1"/>
    <dgm:cxn modelId="{D1FAFF8B-3A8C-413F-BA8C-99FEF2E3590F}" type="presOf" srcId="{4522500A-036D-462A-9339-A4BF8C1A0984}" destId="{4017D0D2-3D43-4E5F-B48A-9465A5FB5E4E}" srcOrd="1" destOrd="0" presId="urn:microsoft.com/office/officeart/2005/8/layout/orgChart1"/>
    <dgm:cxn modelId="{40667A8E-27FB-4623-B8A9-69ED2959AC06}" type="presOf" srcId="{183C1E24-87D4-4021-B42D-C3D907B44ED7}" destId="{B84D38FE-2A8A-41C6-9C31-B9F71C15CF11}" srcOrd="0" destOrd="0" presId="urn:microsoft.com/office/officeart/2005/8/layout/orgChart1"/>
    <dgm:cxn modelId="{19EF2492-EA39-48EB-950F-E7D6841DE7B2}" type="presOf" srcId="{7055CE31-92A4-4640-8703-FE7255204657}" destId="{1A6C346E-184D-4B7F-B9BF-4D81D8C6BD6D}" srcOrd="1" destOrd="0" presId="urn:microsoft.com/office/officeart/2005/8/layout/orgChart1"/>
    <dgm:cxn modelId="{ECB53F95-8E6B-4F55-ABC4-04E861E00B22}" type="presOf" srcId="{91A4DB6B-AA7E-4883-A6FB-42ED9BF7258C}" destId="{8AD4C1EE-6424-4D88-8A38-6C33A17A4BE5}" srcOrd="0" destOrd="0" presId="urn:microsoft.com/office/officeart/2005/8/layout/orgChart1"/>
    <dgm:cxn modelId="{13045196-148F-46D9-B326-35B11C007A40}" type="presOf" srcId="{91A4DB6B-AA7E-4883-A6FB-42ED9BF7258C}" destId="{BFD7D2C9-8D79-4E5B-B5EA-3B7E01B6C98C}" srcOrd="1" destOrd="0" presId="urn:microsoft.com/office/officeart/2005/8/layout/orgChart1"/>
    <dgm:cxn modelId="{D0F8A296-5A61-4311-B19C-D48D49EDDD50}" type="presOf" srcId="{3F8CB03C-78E7-47B7-9C01-A84C6A1F52D3}" destId="{36B20C67-300C-4969-AFE8-6CBA6EAF54B1}" srcOrd="0" destOrd="0" presId="urn:microsoft.com/office/officeart/2005/8/layout/orgChart1"/>
    <dgm:cxn modelId="{95B10398-79E0-4990-9663-9EE20EF3951A}" srcId="{CBB258B7-D916-41F7-9EAC-07DA37AAACEF}" destId="{817A2A20-17CF-4A2A-A779-8BFBA16611E3}" srcOrd="1" destOrd="0" parTransId="{F1CDB53A-89AB-4103-A5D2-4DDF638D1BB7}" sibTransId="{D3BCE1C1-DFF3-4C9B-94E1-9ADAE42C88F9}"/>
    <dgm:cxn modelId="{CEAE4F99-9F6D-4FDC-9ABE-CAD520D26473}" type="presOf" srcId="{C3D17D8F-9DFF-4A0B-B759-43B501772B31}" destId="{1A2443CD-0F2C-4973-A2A9-45BB7545B948}" srcOrd="0" destOrd="0" presId="urn:microsoft.com/office/officeart/2005/8/layout/orgChart1"/>
    <dgm:cxn modelId="{8E1BFF9B-58A9-4D67-BC71-B1600484A929}" srcId="{A0ED75A8-063F-47D5-9CE8-377DE38F30DC}" destId="{49EB9DCE-48A0-4CE3-BC3E-1C358BE139C4}" srcOrd="1" destOrd="0" parTransId="{F270A246-0A1D-4993-B13E-0F7CF63AFA1E}" sibTransId="{03C554CC-ED0D-4DF6-959E-3AB6FC5A4F25}"/>
    <dgm:cxn modelId="{B13C589D-340E-4538-89B0-7D75ECDC6807}" type="presOf" srcId="{8330609B-C2A0-4E9D-86DE-187262263C00}" destId="{ABF2F903-8AFD-4B20-A041-07B0D32018FD}" srcOrd="0" destOrd="0" presId="urn:microsoft.com/office/officeart/2005/8/layout/orgChart1"/>
    <dgm:cxn modelId="{8D0FCE9F-1244-4652-870F-22EA688FE313}" srcId="{C3E1CB3F-E8CD-4D8E-A05E-B9A58A566AFD}" destId="{CBB258B7-D916-41F7-9EAC-07DA37AAACEF}" srcOrd="0" destOrd="0" parTransId="{D382B2AB-E239-4571-BA15-96BAF9C36909}" sibTransId="{59DC8F6B-462D-4E07-A4EE-968A3A959028}"/>
    <dgm:cxn modelId="{EDD437A3-1D6B-45C6-A5EB-47328B55302A}" type="presOf" srcId="{0B8FF338-73B1-46C3-8D4A-197A7EC0D5B1}" destId="{B1837CC7-D98D-4F6E-A0A7-33DE7CB6BE46}" srcOrd="0" destOrd="0" presId="urn:microsoft.com/office/officeart/2005/8/layout/orgChart1"/>
    <dgm:cxn modelId="{02665CA6-4CA8-459E-BC8C-C3829D6E6470}" type="presOf" srcId="{859BA4F7-0189-4C35-8D5F-607457C4BDB1}" destId="{CE7504E1-EFFA-4BEE-9783-F1ACFBB9210B}" srcOrd="1" destOrd="0" presId="urn:microsoft.com/office/officeart/2005/8/layout/orgChart1"/>
    <dgm:cxn modelId="{BB81CAAD-88F2-4AD3-8BCF-63E3B3B54CE7}" type="presOf" srcId="{F6EF014F-0F35-4AF9-9933-E5FBE140873A}" destId="{BE024ABD-FCE4-4D37-A194-D666897C72BE}" srcOrd="0" destOrd="0" presId="urn:microsoft.com/office/officeart/2005/8/layout/orgChart1"/>
    <dgm:cxn modelId="{E77AFAB6-C900-4085-B27B-012A5D58CE57}" type="presOf" srcId="{D7F750D2-B1C1-4637-844D-616CD232EF3D}" destId="{95D44C2C-B5AE-48B6-BBB1-A0BD94F1D7BC}" srcOrd="0" destOrd="0" presId="urn:microsoft.com/office/officeart/2005/8/layout/orgChart1"/>
    <dgm:cxn modelId="{BAEE27C0-16EB-42C2-8182-6B477D76E813}" type="presOf" srcId="{48751A35-08BD-4DC7-811E-6129C96F4E1D}" destId="{5D720C8D-B5B6-4B71-8166-EFA6E23E762D}" srcOrd="1" destOrd="0" presId="urn:microsoft.com/office/officeart/2005/8/layout/orgChart1"/>
    <dgm:cxn modelId="{3B4A14C3-D9D0-4449-9124-B55C4BE6E9E1}" type="presOf" srcId="{C6D24A8A-44BC-4B60-A375-055DD5D105AE}" destId="{955BEA4E-F161-4327-9862-305A5579E396}" srcOrd="0" destOrd="0" presId="urn:microsoft.com/office/officeart/2005/8/layout/orgChart1"/>
    <dgm:cxn modelId="{3249C8CD-6CCE-4043-8078-D800F2BEB422}" type="presOf" srcId="{635F20C6-0DF8-4C7D-924A-095466E6317C}" destId="{369C5287-AC85-42DD-9F41-87C43ABDF8DD}" srcOrd="1" destOrd="0" presId="urn:microsoft.com/office/officeart/2005/8/layout/orgChart1"/>
    <dgm:cxn modelId="{1EE720D1-E277-4836-AA66-31D77046937E}" type="presOf" srcId="{383A267E-3307-4836-B497-C1B8F0E317F9}" destId="{FC103EDB-F029-45C7-BC9F-67D9D73BEDE6}" srcOrd="0" destOrd="0" presId="urn:microsoft.com/office/officeart/2005/8/layout/orgChart1"/>
    <dgm:cxn modelId="{26F9FAD2-5E05-417B-A398-6A6D263E6E79}" type="presOf" srcId="{A0ED75A8-063F-47D5-9CE8-377DE38F30DC}" destId="{85792B39-A762-4D20-A2F3-7FB9D07F3B19}" srcOrd="1" destOrd="0" presId="urn:microsoft.com/office/officeart/2005/8/layout/orgChart1"/>
    <dgm:cxn modelId="{1BA8CFD6-634F-4318-B271-C3E5A19D8B6D}" srcId="{ADD48DC2-3838-4C0E-B49E-4EA0810616AC}" destId="{3F8CB03C-78E7-47B7-9C01-A84C6A1F52D3}" srcOrd="2" destOrd="0" parTransId="{D4CF3765-6597-4F7B-B9D9-D12D423E8C65}" sibTransId="{8C4C6D2B-BD7F-4F6A-A48F-D3A1DD89C8B4}"/>
    <dgm:cxn modelId="{CB98ECD7-E7F9-4F92-BFD4-6938385E4A31}" srcId="{A0ED75A8-063F-47D5-9CE8-377DE38F30DC}" destId="{7055CE31-92A4-4640-8703-FE7255204657}" srcOrd="0" destOrd="0" parTransId="{F6EF014F-0F35-4AF9-9933-E5FBE140873A}" sibTransId="{5D7D9277-FD24-4920-9E2B-FFF762507208}"/>
    <dgm:cxn modelId="{B1CEFAD8-1068-494D-B161-30887052B149}" type="presOf" srcId="{44A719E9-A1EE-4DC0-B784-C2F439006AAA}" destId="{0EB7D90E-E442-4EB1-B108-D24E1811A3AE}" srcOrd="1" destOrd="0" presId="urn:microsoft.com/office/officeart/2005/8/layout/orgChart1"/>
    <dgm:cxn modelId="{624195D9-F2C2-4B29-BCF2-C74B7EAF6E9F}" srcId="{CBB258B7-D916-41F7-9EAC-07DA37AAACEF}" destId="{4522500A-036D-462A-9339-A4BF8C1A0984}" srcOrd="4" destOrd="0" parTransId="{6FC9E6F2-0B4F-4B8E-A06B-E9C83B4B107F}" sibTransId="{ED1AF31C-3B1B-44D8-A2D2-CBA1F2A5321C}"/>
    <dgm:cxn modelId="{818266E0-2D6F-4426-82F0-34DF31712C7A}" srcId="{4522500A-036D-462A-9339-A4BF8C1A0984}" destId="{5D628C4D-D9D3-45D9-AD2D-A52C61A5782C}" srcOrd="1" destOrd="0" parTransId="{01F69B43-4C0B-43AC-8BC1-8C4117B0A3F8}" sibTransId="{5965BC62-C4C1-477C-8B8B-57B3138E323E}"/>
    <dgm:cxn modelId="{C597AAF1-7441-491A-AD97-8BCC59A7A14F}" type="presOf" srcId="{49EB9DCE-48A0-4CE3-BC3E-1C358BE139C4}" destId="{4E89A96C-3F6D-41BA-A310-C574CC0BB442}" srcOrd="1" destOrd="0" presId="urn:microsoft.com/office/officeart/2005/8/layout/orgChart1"/>
    <dgm:cxn modelId="{57A0F4F6-FA89-4AC8-BADB-A5562F7EA945}" srcId="{ADD48DC2-3838-4C0E-B49E-4EA0810616AC}" destId="{635F20C6-0DF8-4C7D-924A-095466E6317C}" srcOrd="0" destOrd="0" parTransId="{E0D892CB-F3B0-4956-AE39-AFC7C680B548}" sibTransId="{77F97243-A16E-42A6-824C-0FB070BE61D6}"/>
    <dgm:cxn modelId="{EC3447F8-E0D5-4CDA-A48F-2A61F2231E03}" srcId="{CBB258B7-D916-41F7-9EAC-07DA37AAACEF}" destId="{A0ED75A8-063F-47D5-9CE8-377DE38F30DC}" srcOrd="2" destOrd="0" parTransId="{8330609B-C2A0-4E9D-86DE-187262263C00}" sibTransId="{29E8C473-5D0B-41D4-A4F9-5CA1570A890B}"/>
    <dgm:cxn modelId="{C11ECDFC-4920-42E0-9A57-3FF558151E3E}" type="presOf" srcId="{7055CE31-92A4-4640-8703-FE7255204657}" destId="{B345DF4A-BB9E-4D61-A204-DF2486B090D5}" srcOrd="0" destOrd="0" presId="urn:microsoft.com/office/officeart/2005/8/layout/orgChart1"/>
    <dgm:cxn modelId="{B7942FFD-6BFA-4021-A6BC-D12BE533E2BD}" type="presOf" srcId="{3B63B780-40A4-4C04-9B5B-F8BD44FEC86D}" destId="{25105AFE-AC7B-4BB2-A428-801E286D3CD9}" srcOrd="1" destOrd="0" presId="urn:microsoft.com/office/officeart/2005/8/layout/orgChart1"/>
    <dgm:cxn modelId="{DB726FA3-97ED-46AD-B701-E1C13B55ABA7}" type="presParOf" srcId="{50CA37FA-1F21-46E0-AD43-2EBD48C5A290}" destId="{04DA4DAA-1137-4847-AAEF-C8267509B192}" srcOrd="0" destOrd="0" presId="urn:microsoft.com/office/officeart/2005/8/layout/orgChart1"/>
    <dgm:cxn modelId="{9FAD4924-9E31-47FD-9077-84FCAE5E0C20}" type="presParOf" srcId="{04DA4DAA-1137-4847-AAEF-C8267509B192}" destId="{CB4CAB28-A62A-49C5-A983-242020FFE06F}" srcOrd="0" destOrd="0" presId="urn:microsoft.com/office/officeart/2005/8/layout/orgChart1"/>
    <dgm:cxn modelId="{28EF9A95-EC90-4106-9659-F2E7510567E3}" type="presParOf" srcId="{CB4CAB28-A62A-49C5-A983-242020FFE06F}" destId="{685FDBE3-540A-4940-85BC-19797D263060}" srcOrd="0" destOrd="0" presId="urn:microsoft.com/office/officeart/2005/8/layout/orgChart1"/>
    <dgm:cxn modelId="{1882F4BD-808F-4ED6-98F8-6B9BCF85C6C5}" type="presParOf" srcId="{CB4CAB28-A62A-49C5-A983-242020FFE06F}" destId="{884832E3-EFB5-4FAE-9205-21145FB3CB16}" srcOrd="1" destOrd="0" presId="urn:microsoft.com/office/officeart/2005/8/layout/orgChart1"/>
    <dgm:cxn modelId="{5589DCB8-9B87-46AE-BF09-91B9FE2A429E}" type="presParOf" srcId="{04DA4DAA-1137-4847-AAEF-C8267509B192}" destId="{349CF0FA-0CEF-4590-BAE7-D967FA272698}" srcOrd="1" destOrd="0" presId="urn:microsoft.com/office/officeart/2005/8/layout/orgChart1"/>
    <dgm:cxn modelId="{A8493259-1C34-445B-9984-8816E0501481}" type="presParOf" srcId="{349CF0FA-0CEF-4590-BAE7-D967FA272698}" destId="{ABF2F903-8AFD-4B20-A041-07B0D32018FD}" srcOrd="0" destOrd="0" presId="urn:microsoft.com/office/officeart/2005/8/layout/orgChart1"/>
    <dgm:cxn modelId="{C969D41A-C97E-41CD-AFB5-A5602D8A145F}" type="presParOf" srcId="{349CF0FA-0CEF-4590-BAE7-D967FA272698}" destId="{B6897DB1-5041-47E1-87C7-79C1385A1308}" srcOrd="1" destOrd="0" presId="urn:microsoft.com/office/officeart/2005/8/layout/orgChart1"/>
    <dgm:cxn modelId="{31079A1D-E44C-491B-BE3E-628E707F139A}" type="presParOf" srcId="{B6897DB1-5041-47E1-87C7-79C1385A1308}" destId="{5F5513FE-24F8-4053-83F5-B87BD43B789B}" srcOrd="0" destOrd="0" presId="urn:microsoft.com/office/officeart/2005/8/layout/orgChart1"/>
    <dgm:cxn modelId="{38B1BC61-4393-43E4-A922-CE8815C8C5A6}" type="presParOf" srcId="{5F5513FE-24F8-4053-83F5-B87BD43B789B}" destId="{89A75D24-13CA-48DF-98DB-17CA47EBB592}" srcOrd="0" destOrd="0" presId="urn:microsoft.com/office/officeart/2005/8/layout/orgChart1"/>
    <dgm:cxn modelId="{6BF3247C-1422-47AD-82A1-AEAAA7088CC1}" type="presParOf" srcId="{5F5513FE-24F8-4053-83F5-B87BD43B789B}" destId="{85792B39-A762-4D20-A2F3-7FB9D07F3B19}" srcOrd="1" destOrd="0" presId="urn:microsoft.com/office/officeart/2005/8/layout/orgChart1"/>
    <dgm:cxn modelId="{F1DE3978-9125-4068-A028-48837969160D}" type="presParOf" srcId="{B6897DB1-5041-47E1-87C7-79C1385A1308}" destId="{681E45BF-FD44-40E1-B184-3170D7B38734}" srcOrd="1" destOrd="0" presId="urn:microsoft.com/office/officeart/2005/8/layout/orgChart1"/>
    <dgm:cxn modelId="{2E520AF0-6E17-4F39-9C4C-93ACB3CE2B53}" type="presParOf" srcId="{681E45BF-FD44-40E1-B184-3170D7B38734}" destId="{BE024ABD-FCE4-4D37-A194-D666897C72BE}" srcOrd="0" destOrd="0" presId="urn:microsoft.com/office/officeart/2005/8/layout/orgChart1"/>
    <dgm:cxn modelId="{AE9722A3-99EA-462D-A558-D3F0781644E1}" type="presParOf" srcId="{681E45BF-FD44-40E1-B184-3170D7B38734}" destId="{DD2288EA-693D-40B3-AE1E-982B4CD29D61}" srcOrd="1" destOrd="0" presId="urn:microsoft.com/office/officeart/2005/8/layout/orgChart1"/>
    <dgm:cxn modelId="{1D093FFB-A6A6-4078-A53D-7B87CAAD5374}" type="presParOf" srcId="{DD2288EA-693D-40B3-AE1E-982B4CD29D61}" destId="{57E458EB-4646-4BB6-A551-F32F6FB755CB}" srcOrd="0" destOrd="0" presId="urn:microsoft.com/office/officeart/2005/8/layout/orgChart1"/>
    <dgm:cxn modelId="{07779138-ED6F-4B71-8093-132956E13BB3}" type="presParOf" srcId="{57E458EB-4646-4BB6-A551-F32F6FB755CB}" destId="{B345DF4A-BB9E-4D61-A204-DF2486B090D5}" srcOrd="0" destOrd="0" presId="urn:microsoft.com/office/officeart/2005/8/layout/orgChart1"/>
    <dgm:cxn modelId="{0A0A7545-B1B2-4C13-AF61-F8BD41C09E6F}" type="presParOf" srcId="{57E458EB-4646-4BB6-A551-F32F6FB755CB}" destId="{1A6C346E-184D-4B7F-B9BF-4D81D8C6BD6D}" srcOrd="1" destOrd="0" presId="urn:microsoft.com/office/officeart/2005/8/layout/orgChart1"/>
    <dgm:cxn modelId="{B41B9AFD-1620-461F-804E-76F214431568}" type="presParOf" srcId="{DD2288EA-693D-40B3-AE1E-982B4CD29D61}" destId="{5FB5C509-EFA6-4073-93C2-C839EC9FBD80}" srcOrd="1" destOrd="0" presId="urn:microsoft.com/office/officeart/2005/8/layout/orgChart1"/>
    <dgm:cxn modelId="{DAFB9F7B-48DE-4637-B33D-427AB0D0285B}" type="presParOf" srcId="{DD2288EA-693D-40B3-AE1E-982B4CD29D61}" destId="{C9A65071-68D3-4547-8D4A-AD2515DC1779}" srcOrd="2" destOrd="0" presId="urn:microsoft.com/office/officeart/2005/8/layout/orgChart1"/>
    <dgm:cxn modelId="{097DE29E-BE8A-4CD6-BB68-F032949D5B94}" type="presParOf" srcId="{681E45BF-FD44-40E1-B184-3170D7B38734}" destId="{B0DB8AA1-F720-43AB-93C0-A390DCFC8768}" srcOrd="2" destOrd="0" presId="urn:microsoft.com/office/officeart/2005/8/layout/orgChart1"/>
    <dgm:cxn modelId="{7D4B69DE-5EF5-4036-81FD-268511CF644F}" type="presParOf" srcId="{681E45BF-FD44-40E1-B184-3170D7B38734}" destId="{5C9AFA32-D333-4CAB-892B-861DB15A81BB}" srcOrd="3" destOrd="0" presId="urn:microsoft.com/office/officeart/2005/8/layout/orgChart1"/>
    <dgm:cxn modelId="{7ECA9A68-EB1D-44F0-A03C-53BCCE3F062D}" type="presParOf" srcId="{5C9AFA32-D333-4CAB-892B-861DB15A81BB}" destId="{C017A11A-746A-44FB-A736-808DB8F48D23}" srcOrd="0" destOrd="0" presId="urn:microsoft.com/office/officeart/2005/8/layout/orgChart1"/>
    <dgm:cxn modelId="{3130E9F7-CF35-4788-B374-6FD9A629BB45}" type="presParOf" srcId="{C017A11A-746A-44FB-A736-808DB8F48D23}" destId="{F90DEBC1-B27A-4E17-A0BD-47D541D0F913}" srcOrd="0" destOrd="0" presId="urn:microsoft.com/office/officeart/2005/8/layout/orgChart1"/>
    <dgm:cxn modelId="{5721D961-A8C0-4172-A13F-83EE96B7CD7B}" type="presParOf" srcId="{C017A11A-746A-44FB-A736-808DB8F48D23}" destId="{4E89A96C-3F6D-41BA-A310-C574CC0BB442}" srcOrd="1" destOrd="0" presId="urn:microsoft.com/office/officeart/2005/8/layout/orgChart1"/>
    <dgm:cxn modelId="{542DE618-A2DD-4A84-ACF8-82E09932E58E}" type="presParOf" srcId="{5C9AFA32-D333-4CAB-892B-861DB15A81BB}" destId="{284D59D8-62ED-459E-9145-F7692C8A50CB}" srcOrd="1" destOrd="0" presId="urn:microsoft.com/office/officeart/2005/8/layout/orgChart1"/>
    <dgm:cxn modelId="{74CA060D-97B1-428C-A07E-059A095F63E6}" type="presParOf" srcId="{5C9AFA32-D333-4CAB-892B-861DB15A81BB}" destId="{D95FB53A-4690-4D12-8E1A-E5D5EFD68AEF}" srcOrd="2" destOrd="0" presId="urn:microsoft.com/office/officeart/2005/8/layout/orgChart1"/>
    <dgm:cxn modelId="{19495A95-EF91-4DE5-9D41-54C461F8465D}" type="presParOf" srcId="{B6897DB1-5041-47E1-87C7-79C1385A1308}" destId="{9D4F7CE1-109B-4E90-BCCF-890638A2A3C4}" srcOrd="2" destOrd="0" presId="urn:microsoft.com/office/officeart/2005/8/layout/orgChart1"/>
    <dgm:cxn modelId="{87F60CAA-3441-49C9-A506-681A4E213FCC}" type="presParOf" srcId="{349CF0FA-0CEF-4590-BAE7-D967FA272698}" destId="{ED84C4CA-8B42-474F-8360-C79D6E7D3FDE}" srcOrd="2" destOrd="0" presId="urn:microsoft.com/office/officeart/2005/8/layout/orgChart1"/>
    <dgm:cxn modelId="{B759BCAC-D3A1-495D-A9EA-878941114D41}" type="presParOf" srcId="{349CF0FA-0CEF-4590-BAE7-D967FA272698}" destId="{107BE798-CDD5-467E-9727-3986A4FD6E8B}" srcOrd="3" destOrd="0" presId="urn:microsoft.com/office/officeart/2005/8/layout/orgChart1"/>
    <dgm:cxn modelId="{069ACBF3-10C8-4BDD-825F-66F52FC08674}" type="presParOf" srcId="{107BE798-CDD5-467E-9727-3986A4FD6E8B}" destId="{7AB6B28B-06CA-4551-95F7-A818E3C9570A}" srcOrd="0" destOrd="0" presId="urn:microsoft.com/office/officeart/2005/8/layout/orgChart1"/>
    <dgm:cxn modelId="{33D75F63-8DE7-44B7-B732-CDB25DFDB28C}" type="presParOf" srcId="{7AB6B28B-06CA-4551-95F7-A818E3C9570A}" destId="{12FBA8D8-97A7-4F35-93CC-CB8A4B8F1538}" srcOrd="0" destOrd="0" presId="urn:microsoft.com/office/officeart/2005/8/layout/orgChart1"/>
    <dgm:cxn modelId="{CA723A96-A522-41A6-A850-C0438494AD46}" type="presParOf" srcId="{7AB6B28B-06CA-4551-95F7-A818E3C9570A}" destId="{20E3BC9B-0586-44F4-BF91-8D0D6D246701}" srcOrd="1" destOrd="0" presId="urn:microsoft.com/office/officeart/2005/8/layout/orgChart1"/>
    <dgm:cxn modelId="{1959EF36-B860-4793-8AEE-391AF6198163}" type="presParOf" srcId="{107BE798-CDD5-467E-9727-3986A4FD6E8B}" destId="{E0C1B31D-AF08-4143-9355-C05666AAA7C7}" srcOrd="1" destOrd="0" presId="urn:microsoft.com/office/officeart/2005/8/layout/orgChart1"/>
    <dgm:cxn modelId="{215F7469-3400-4C1B-ADC5-7D28C30ED578}" type="presParOf" srcId="{E0C1B31D-AF08-4143-9355-C05666AAA7C7}" destId="{653525AC-DEE6-421D-AFAB-45BA5EB955EF}" srcOrd="0" destOrd="0" presId="urn:microsoft.com/office/officeart/2005/8/layout/orgChart1"/>
    <dgm:cxn modelId="{B50EC4CB-F9DD-48CD-BBAA-50C928E3CD11}" type="presParOf" srcId="{E0C1B31D-AF08-4143-9355-C05666AAA7C7}" destId="{2C9568EF-AE6E-43AA-BAB8-6662BCCC2EAC}" srcOrd="1" destOrd="0" presId="urn:microsoft.com/office/officeart/2005/8/layout/orgChart1"/>
    <dgm:cxn modelId="{19C776FF-2108-4DAD-BE0C-C7639F17DA80}" type="presParOf" srcId="{2C9568EF-AE6E-43AA-BAB8-6662BCCC2EAC}" destId="{7E118F69-9B48-44E7-9642-F9C729BFA05B}" srcOrd="0" destOrd="0" presId="urn:microsoft.com/office/officeart/2005/8/layout/orgChart1"/>
    <dgm:cxn modelId="{386DCECF-08D4-439A-9506-CA2A481F7D5D}" type="presParOf" srcId="{7E118F69-9B48-44E7-9642-F9C729BFA05B}" destId="{DA156698-7134-4731-A258-273D1911E17A}" srcOrd="0" destOrd="0" presId="urn:microsoft.com/office/officeart/2005/8/layout/orgChart1"/>
    <dgm:cxn modelId="{516E946A-C7A0-4A2F-86CE-8B09285F4966}" type="presParOf" srcId="{7E118F69-9B48-44E7-9642-F9C729BFA05B}" destId="{369C5287-AC85-42DD-9F41-87C43ABDF8DD}" srcOrd="1" destOrd="0" presId="urn:microsoft.com/office/officeart/2005/8/layout/orgChart1"/>
    <dgm:cxn modelId="{977A304C-5F9F-4BA2-8808-C134A8B9869F}" type="presParOf" srcId="{2C9568EF-AE6E-43AA-BAB8-6662BCCC2EAC}" destId="{C1E7BEF2-5175-4822-915D-C9CA912EAF83}" srcOrd="1" destOrd="0" presId="urn:microsoft.com/office/officeart/2005/8/layout/orgChart1"/>
    <dgm:cxn modelId="{EA9891D7-A614-4F71-8C56-E15D71DE0A7A}" type="presParOf" srcId="{2C9568EF-AE6E-43AA-BAB8-6662BCCC2EAC}" destId="{7315C00E-455E-414A-B025-AC25C954685E}" srcOrd="2" destOrd="0" presId="urn:microsoft.com/office/officeart/2005/8/layout/orgChart1"/>
    <dgm:cxn modelId="{6299754E-F5A4-45F0-A687-1A7DE7A49C4F}" type="presParOf" srcId="{E0C1B31D-AF08-4143-9355-C05666AAA7C7}" destId="{B84D38FE-2A8A-41C6-9C31-B9F71C15CF11}" srcOrd="2" destOrd="0" presId="urn:microsoft.com/office/officeart/2005/8/layout/orgChart1"/>
    <dgm:cxn modelId="{74774862-5D83-455E-8510-775C51DDB442}" type="presParOf" srcId="{E0C1B31D-AF08-4143-9355-C05666AAA7C7}" destId="{E13CDFE3-CB8D-4E23-8EA8-2E72D396A614}" srcOrd="3" destOrd="0" presId="urn:microsoft.com/office/officeart/2005/8/layout/orgChart1"/>
    <dgm:cxn modelId="{EC7346C6-5C23-4670-8C91-BC2B61712242}" type="presParOf" srcId="{E13CDFE3-CB8D-4E23-8EA8-2E72D396A614}" destId="{FD4D0800-7F87-4AA0-9BF6-8F40F0288FC0}" srcOrd="0" destOrd="0" presId="urn:microsoft.com/office/officeart/2005/8/layout/orgChart1"/>
    <dgm:cxn modelId="{68C1108D-8864-4ACA-97F1-99E397125C13}" type="presParOf" srcId="{FD4D0800-7F87-4AA0-9BF6-8F40F0288FC0}" destId="{4116B166-C261-4081-99C3-4BC98E411D77}" srcOrd="0" destOrd="0" presId="urn:microsoft.com/office/officeart/2005/8/layout/orgChart1"/>
    <dgm:cxn modelId="{F3C2954C-9038-4CBD-BF0C-D9176E258CFE}" type="presParOf" srcId="{FD4D0800-7F87-4AA0-9BF6-8F40F0288FC0}" destId="{5D720C8D-B5B6-4B71-8166-EFA6E23E762D}" srcOrd="1" destOrd="0" presId="urn:microsoft.com/office/officeart/2005/8/layout/orgChart1"/>
    <dgm:cxn modelId="{21EA9F73-51F9-4BEB-8259-5E6FB906CC1F}" type="presParOf" srcId="{E13CDFE3-CB8D-4E23-8EA8-2E72D396A614}" destId="{1EB9FB51-4257-467C-BEBE-FA95D686748C}" srcOrd="1" destOrd="0" presId="urn:microsoft.com/office/officeart/2005/8/layout/orgChart1"/>
    <dgm:cxn modelId="{84FD6AF4-8E65-4743-B7E9-24D9A2293C59}" type="presParOf" srcId="{E13CDFE3-CB8D-4E23-8EA8-2E72D396A614}" destId="{3490405B-1B5B-4E63-9EA6-B49E9FD1E7D7}" srcOrd="2" destOrd="0" presId="urn:microsoft.com/office/officeart/2005/8/layout/orgChart1"/>
    <dgm:cxn modelId="{36FAFA2F-4A4B-49DF-ADAB-37005620B28D}" type="presParOf" srcId="{E0C1B31D-AF08-4143-9355-C05666AAA7C7}" destId="{368DAF6B-F83E-414D-A0B9-34CD1F2798D7}" srcOrd="4" destOrd="0" presId="urn:microsoft.com/office/officeart/2005/8/layout/orgChart1"/>
    <dgm:cxn modelId="{DD3D0B58-9A37-438C-B748-0A5B44620B14}" type="presParOf" srcId="{E0C1B31D-AF08-4143-9355-C05666AAA7C7}" destId="{399557EA-42F2-4BB7-B9D7-2DC0DEA9221B}" srcOrd="5" destOrd="0" presId="urn:microsoft.com/office/officeart/2005/8/layout/orgChart1"/>
    <dgm:cxn modelId="{8C61BEB8-98D0-49CC-99A1-584A8464DDF0}" type="presParOf" srcId="{399557EA-42F2-4BB7-B9D7-2DC0DEA9221B}" destId="{D658C756-9703-465C-827E-3A7CA867E9AF}" srcOrd="0" destOrd="0" presId="urn:microsoft.com/office/officeart/2005/8/layout/orgChart1"/>
    <dgm:cxn modelId="{F0CEC67C-01BA-4E5A-BABD-E0AE1604628A}" type="presParOf" srcId="{D658C756-9703-465C-827E-3A7CA867E9AF}" destId="{36B20C67-300C-4969-AFE8-6CBA6EAF54B1}" srcOrd="0" destOrd="0" presId="urn:microsoft.com/office/officeart/2005/8/layout/orgChart1"/>
    <dgm:cxn modelId="{C5E79AB3-278F-4E40-AE47-84BA1D7768AA}" type="presParOf" srcId="{D658C756-9703-465C-827E-3A7CA867E9AF}" destId="{DA447EDD-430F-425B-81D3-1170947E2498}" srcOrd="1" destOrd="0" presId="urn:microsoft.com/office/officeart/2005/8/layout/orgChart1"/>
    <dgm:cxn modelId="{6A86BA3D-872E-48A4-8AA8-1D09BEA350E9}" type="presParOf" srcId="{399557EA-42F2-4BB7-B9D7-2DC0DEA9221B}" destId="{3A783E49-5062-4EC6-B168-88F21CC60792}" srcOrd="1" destOrd="0" presId="urn:microsoft.com/office/officeart/2005/8/layout/orgChart1"/>
    <dgm:cxn modelId="{71E7165F-031E-4C67-A6C4-52FE9D49AF92}" type="presParOf" srcId="{399557EA-42F2-4BB7-B9D7-2DC0DEA9221B}" destId="{815B7058-A492-47C0-B905-49345E240CD4}" srcOrd="2" destOrd="0" presId="urn:microsoft.com/office/officeart/2005/8/layout/orgChart1"/>
    <dgm:cxn modelId="{477DAAE2-21BB-4CC4-9258-A083AD3C992B}" type="presParOf" srcId="{107BE798-CDD5-467E-9727-3986A4FD6E8B}" destId="{A0CF2896-6268-4BCC-8408-B16DEB07B615}" srcOrd="2" destOrd="0" presId="urn:microsoft.com/office/officeart/2005/8/layout/orgChart1"/>
    <dgm:cxn modelId="{5B9202B6-7875-41FA-B318-5D0B21BF169B}" type="presParOf" srcId="{349CF0FA-0CEF-4590-BAE7-D967FA272698}" destId="{34AD8F1D-EB2A-4852-BD01-931F983DF1BC}" srcOrd="4" destOrd="0" presId="urn:microsoft.com/office/officeart/2005/8/layout/orgChart1"/>
    <dgm:cxn modelId="{32343BAD-8016-4B8D-9ED0-3F268EB8C725}" type="presParOf" srcId="{349CF0FA-0CEF-4590-BAE7-D967FA272698}" destId="{98AF3BA7-B498-4417-B01E-9514EE3834D3}" srcOrd="5" destOrd="0" presId="urn:microsoft.com/office/officeart/2005/8/layout/orgChart1"/>
    <dgm:cxn modelId="{A42F8412-1893-48E6-8012-E8F0D7611825}" type="presParOf" srcId="{98AF3BA7-B498-4417-B01E-9514EE3834D3}" destId="{05EBE8BD-65E0-4792-9EA6-E06268FCC4F9}" srcOrd="0" destOrd="0" presId="urn:microsoft.com/office/officeart/2005/8/layout/orgChart1"/>
    <dgm:cxn modelId="{58ECC5A3-9689-4BF5-801E-C0C66BB21D96}" type="presParOf" srcId="{05EBE8BD-65E0-4792-9EA6-E06268FCC4F9}" destId="{48D93403-DDF5-46F0-8A5A-2580DEE46574}" srcOrd="0" destOrd="0" presId="urn:microsoft.com/office/officeart/2005/8/layout/orgChart1"/>
    <dgm:cxn modelId="{3FFAEEF1-B5DC-4A38-BFBF-AACE220FC263}" type="presParOf" srcId="{05EBE8BD-65E0-4792-9EA6-E06268FCC4F9}" destId="{4017D0D2-3D43-4E5F-B48A-9465A5FB5E4E}" srcOrd="1" destOrd="0" presId="urn:microsoft.com/office/officeart/2005/8/layout/orgChart1"/>
    <dgm:cxn modelId="{25D7C455-4C16-46FF-B291-CF68944E9DAC}" type="presParOf" srcId="{98AF3BA7-B498-4417-B01E-9514EE3834D3}" destId="{2651A689-8A85-4ECA-8767-34BD4E26416B}" srcOrd="1" destOrd="0" presId="urn:microsoft.com/office/officeart/2005/8/layout/orgChart1"/>
    <dgm:cxn modelId="{06C9693C-AC59-4A0C-AE6D-1EA53B100EC8}" type="presParOf" srcId="{2651A689-8A85-4ECA-8767-34BD4E26416B}" destId="{955BEA4E-F161-4327-9862-305A5579E396}" srcOrd="0" destOrd="0" presId="urn:microsoft.com/office/officeart/2005/8/layout/orgChart1"/>
    <dgm:cxn modelId="{4454B47F-B39B-4953-8159-EC3EE29B1CE8}" type="presParOf" srcId="{2651A689-8A85-4ECA-8767-34BD4E26416B}" destId="{AC0B8A6F-6D06-4F44-B411-C75F85933A17}" srcOrd="1" destOrd="0" presId="urn:microsoft.com/office/officeart/2005/8/layout/orgChart1"/>
    <dgm:cxn modelId="{733E8505-CB25-45C6-93E2-330526CFF2E6}" type="presParOf" srcId="{AC0B8A6F-6D06-4F44-B411-C75F85933A17}" destId="{A843E7CF-106E-4B3C-A065-F296CDE09E6C}" srcOrd="0" destOrd="0" presId="urn:microsoft.com/office/officeart/2005/8/layout/orgChart1"/>
    <dgm:cxn modelId="{1755E3E0-BA2D-4A53-82BD-321E66635C19}" type="presParOf" srcId="{A843E7CF-106E-4B3C-A065-F296CDE09E6C}" destId="{F19697F1-9093-4F85-8979-39259292A334}" srcOrd="0" destOrd="0" presId="urn:microsoft.com/office/officeart/2005/8/layout/orgChart1"/>
    <dgm:cxn modelId="{FC137321-5E1D-43E7-A991-7DAB96FB5F2B}" type="presParOf" srcId="{A843E7CF-106E-4B3C-A065-F296CDE09E6C}" destId="{CE7504E1-EFFA-4BEE-9783-F1ACFBB9210B}" srcOrd="1" destOrd="0" presId="urn:microsoft.com/office/officeart/2005/8/layout/orgChart1"/>
    <dgm:cxn modelId="{153A376D-7366-4056-8058-E353F88ED4B3}" type="presParOf" srcId="{AC0B8A6F-6D06-4F44-B411-C75F85933A17}" destId="{0C6ED796-ACC7-4D3E-A88B-392FF1E71A97}" srcOrd="1" destOrd="0" presId="urn:microsoft.com/office/officeart/2005/8/layout/orgChart1"/>
    <dgm:cxn modelId="{6C0C3C50-AA15-4D46-84AE-98E97977FB1B}" type="presParOf" srcId="{AC0B8A6F-6D06-4F44-B411-C75F85933A17}" destId="{8B4B24A7-7AFA-4373-A8FF-6A436605536C}" srcOrd="2" destOrd="0" presId="urn:microsoft.com/office/officeart/2005/8/layout/orgChart1"/>
    <dgm:cxn modelId="{33742F93-40B8-4614-8F76-5B7336A93CF8}" type="presParOf" srcId="{2651A689-8A85-4ECA-8767-34BD4E26416B}" destId="{9E213B1C-EDAD-4F45-8911-80B683B3A1C0}" srcOrd="2" destOrd="0" presId="urn:microsoft.com/office/officeart/2005/8/layout/orgChart1"/>
    <dgm:cxn modelId="{1FDCF939-17BA-47AC-A894-54A0A3E938EB}" type="presParOf" srcId="{2651A689-8A85-4ECA-8767-34BD4E26416B}" destId="{56A16069-504C-4C3C-8853-B3FC3D773B7F}" srcOrd="3" destOrd="0" presId="urn:microsoft.com/office/officeart/2005/8/layout/orgChart1"/>
    <dgm:cxn modelId="{BA2CAB57-067B-419C-BF03-62C1C042B5F2}" type="presParOf" srcId="{56A16069-504C-4C3C-8853-B3FC3D773B7F}" destId="{527FBF77-093B-4844-BFB8-A5C7C60AFDE0}" srcOrd="0" destOrd="0" presId="urn:microsoft.com/office/officeart/2005/8/layout/orgChart1"/>
    <dgm:cxn modelId="{20AD5853-B30C-4587-AFEF-43243351DA07}" type="presParOf" srcId="{527FBF77-093B-4844-BFB8-A5C7C60AFDE0}" destId="{276CEDCA-BA89-47F2-9349-4114D9F63D85}" srcOrd="0" destOrd="0" presId="urn:microsoft.com/office/officeart/2005/8/layout/orgChart1"/>
    <dgm:cxn modelId="{9289E542-8BBE-43AB-AD8D-3B37EAFD67B7}" type="presParOf" srcId="{527FBF77-093B-4844-BFB8-A5C7C60AFDE0}" destId="{234EA561-2115-41ED-826C-3323732141DF}" srcOrd="1" destOrd="0" presId="urn:microsoft.com/office/officeart/2005/8/layout/orgChart1"/>
    <dgm:cxn modelId="{5FBC9057-8472-4FCD-BFF8-218E96079D89}" type="presParOf" srcId="{56A16069-504C-4C3C-8853-B3FC3D773B7F}" destId="{C2969841-75EF-47EF-970C-DB2D9F37B30A}" srcOrd="1" destOrd="0" presId="urn:microsoft.com/office/officeart/2005/8/layout/orgChart1"/>
    <dgm:cxn modelId="{E9B4E1B8-1E13-4D47-B1C6-840909A5A345}" type="presParOf" srcId="{56A16069-504C-4C3C-8853-B3FC3D773B7F}" destId="{82FB66CD-C899-40ED-B1D9-B7DCD9921AFA}" srcOrd="2" destOrd="0" presId="urn:microsoft.com/office/officeart/2005/8/layout/orgChart1"/>
    <dgm:cxn modelId="{B5D513A1-C09B-4543-9A2D-433750C027CF}" type="presParOf" srcId="{2651A689-8A85-4ECA-8767-34BD4E26416B}" destId="{0D530F61-1D0F-4757-9FC6-F2E0AA02396D}" srcOrd="4" destOrd="0" presId="urn:microsoft.com/office/officeart/2005/8/layout/orgChart1"/>
    <dgm:cxn modelId="{AD777070-6C13-4388-A621-0D435EB98B41}" type="presParOf" srcId="{2651A689-8A85-4ECA-8767-34BD4E26416B}" destId="{21F6BD08-54A5-4040-8C45-241F0D18023C}" srcOrd="5" destOrd="0" presId="urn:microsoft.com/office/officeart/2005/8/layout/orgChart1"/>
    <dgm:cxn modelId="{13C5FADB-AF62-4A2B-896B-2BB1445AF830}" type="presParOf" srcId="{21F6BD08-54A5-4040-8C45-241F0D18023C}" destId="{3A23069F-4E78-4470-B86A-FDCE980083C3}" srcOrd="0" destOrd="0" presId="urn:microsoft.com/office/officeart/2005/8/layout/orgChart1"/>
    <dgm:cxn modelId="{9C6A60C3-E858-411B-B86B-3F03B1B94642}" type="presParOf" srcId="{3A23069F-4E78-4470-B86A-FDCE980083C3}" destId="{F95AC3FC-EE0F-49A7-9BE2-AE1181C203D0}" srcOrd="0" destOrd="0" presId="urn:microsoft.com/office/officeart/2005/8/layout/orgChart1"/>
    <dgm:cxn modelId="{D0E09936-DCB3-4D6B-9B69-9DE4C550E38A}" type="presParOf" srcId="{3A23069F-4E78-4470-B86A-FDCE980083C3}" destId="{68632F44-EE79-44C4-8365-5D86465DB098}" srcOrd="1" destOrd="0" presId="urn:microsoft.com/office/officeart/2005/8/layout/orgChart1"/>
    <dgm:cxn modelId="{C9857CFD-9DF8-462F-A407-4A7FA0E6235B}" type="presParOf" srcId="{21F6BD08-54A5-4040-8C45-241F0D18023C}" destId="{22E160EF-6AC0-4884-B6D0-9CA44F1BEE36}" srcOrd="1" destOrd="0" presId="urn:microsoft.com/office/officeart/2005/8/layout/orgChart1"/>
    <dgm:cxn modelId="{B3B565AF-BF27-45D3-A135-054F489820F0}" type="presParOf" srcId="{21F6BD08-54A5-4040-8C45-241F0D18023C}" destId="{93EE85D8-C189-482F-A349-36759A71B2ED}" srcOrd="2" destOrd="0" presId="urn:microsoft.com/office/officeart/2005/8/layout/orgChart1"/>
    <dgm:cxn modelId="{B869262B-B3F2-429C-AC9B-CFDB584FB2D0}" type="presParOf" srcId="{98AF3BA7-B498-4417-B01E-9514EE3834D3}" destId="{8DF5CFCA-7C01-4AFD-A11A-3ED5F7AF0851}" srcOrd="2" destOrd="0" presId="urn:microsoft.com/office/officeart/2005/8/layout/orgChart1"/>
    <dgm:cxn modelId="{97497F93-FD4A-4EC3-AC3D-789E7904F84E}" type="presParOf" srcId="{349CF0FA-0CEF-4590-BAE7-D967FA272698}" destId="{95D44C2C-B5AE-48B6-BBB1-A0BD94F1D7BC}" srcOrd="6" destOrd="0" presId="urn:microsoft.com/office/officeart/2005/8/layout/orgChart1"/>
    <dgm:cxn modelId="{66DA88F2-F012-42F0-AB46-9C3E1417C7C5}" type="presParOf" srcId="{349CF0FA-0CEF-4590-BAE7-D967FA272698}" destId="{44DCD707-3CD1-4A1D-9D15-728051443572}" srcOrd="7" destOrd="0" presId="urn:microsoft.com/office/officeart/2005/8/layout/orgChart1"/>
    <dgm:cxn modelId="{E7CAF138-74D9-43DD-869D-B46046B08CAE}" type="presParOf" srcId="{44DCD707-3CD1-4A1D-9D15-728051443572}" destId="{0D53C332-E951-4652-B79B-F9786371F692}" srcOrd="0" destOrd="0" presId="urn:microsoft.com/office/officeart/2005/8/layout/orgChart1"/>
    <dgm:cxn modelId="{FFE6CC71-6753-47C3-BC4F-26D3837B0361}" type="presParOf" srcId="{0D53C332-E951-4652-B79B-F9786371F692}" destId="{46EA3F3B-4F03-4B22-BDE6-0D14E29B3345}" srcOrd="0" destOrd="0" presId="urn:microsoft.com/office/officeart/2005/8/layout/orgChart1"/>
    <dgm:cxn modelId="{F6D556FD-5D9B-4EB6-837B-CBBAF456909F}" type="presParOf" srcId="{0D53C332-E951-4652-B79B-F9786371F692}" destId="{25105AFE-AC7B-4BB2-A428-801E286D3CD9}" srcOrd="1" destOrd="0" presId="urn:microsoft.com/office/officeart/2005/8/layout/orgChart1"/>
    <dgm:cxn modelId="{2D95846B-69EF-4944-AE62-B24F1FEBA378}" type="presParOf" srcId="{44DCD707-3CD1-4A1D-9D15-728051443572}" destId="{D3A7CD5E-03C3-4B13-813D-F7503FAC0429}" srcOrd="1" destOrd="0" presId="urn:microsoft.com/office/officeart/2005/8/layout/orgChart1"/>
    <dgm:cxn modelId="{226C15A4-20D8-405B-B1C9-E16F6A22CA1B}" type="presParOf" srcId="{D3A7CD5E-03C3-4B13-813D-F7503FAC0429}" destId="{4F4EB852-B360-4F78-82D4-4B0ED04F476E}" srcOrd="0" destOrd="0" presId="urn:microsoft.com/office/officeart/2005/8/layout/orgChart1"/>
    <dgm:cxn modelId="{1459A604-200E-4788-A4CA-67B73DC1702C}" type="presParOf" srcId="{D3A7CD5E-03C3-4B13-813D-F7503FAC0429}" destId="{A69273FC-9610-4210-A49D-F2450EF5FD3B}" srcOrd="1" destOrd="0" presId="urn:microsoft.com/office/officeart/2005/8/layout/orgChart1"/>
    <dgm:cxn modelId="{6E7EE937-F091-440A-A8D9-E8FD63832087}" type="presParOf" srcId="{A69273FC-9610-4210-A49D-F2450EF5FD3B}" destId="{3CB15001-E532-4C7F-A68D-4325F7BF0D0A}" srcOrd="0" destOrd="0" presId="urn:microsoft.com/office/officeart/2005/8/layout/orgChart1"/>
    <dgm:cxn modelId="{496EF5FE-4040-490B-AFC9-0083A97B646F}" type="presParOf" srcId="{3CB15001-E532-4C7F-A68D-4325F7BF0D0A}" destId="{F8514D19-8D96-4F94-95A0-53EC29D2D4AE}" srcOrd="0" destOrd="0" presId="urn:microsoft.com/office/officeart/2005/8/layout/orgChart1"/>
    <dgm:cxn modelId="{93E09AF8-7D69-4F2A-B519-C49BB2D40D5D}" type="presParOf" srcId="{3CB15001-E532-4C7F-A68D-4325F7BF0D0A}" destId="{0EB7D90E-E442-4EB1-B108-D24E1811A3AE}" srcOrd="1" destOrd="0" presId="urn:microsoft.com/office/officeart/2005/8/layout/orgChart1"/>
    <dgm:cxn modelId="{C69793A7-A063-4106-A56A-C42038E79E4E}" type="presParOf" srcId="{A69273FC-9610-4210-A49D-F2450EF5FD3B}" destId="{F7ABBCE1-821F-4515-B896-1FC852A51FED}" srcOrd="1" destOrd="0" presId="urn:microsoft.com/office/officeart/2005/8/layout/orgChart1"/>
    <dgm:cxn modelId="{7E1BB0D1-FE9A-429E-B272-F68D2D58BFBE}" type="presParOf" srcId="{A69273FC-9610-4210-A49D-F2450EF5FD3B}" destId="{EF63F351-C774-44E7-95FF-95B8D5FD857B}" srcOrd="2" destOrd="0" presId="urn:microsoft.com/office/officeart/2005/8/layout/orgChart1"/>
    <dgm:cxn modelId="{81C035F5-3A25-4A4A-828D-A1E0DB74130F}" type="presParOf" srcId="{44DCD707-3CD1-4A1D-9D15-728051443572}" destId="{02EBAE54-D7D4-481D-83FD-CE944A78E0DD}" srcOrd="2" destOrd="0" presId="urn:microsoft.com/office/officeart/2005/8/layout/orgChart1"/>
    <dgm:cxn modelId="{DBB614AE-B290-4451-93EE-E4E4D423F728}" type="presParOf" srcId="{349CF0FA-0CEF-4590-BAE7-D967FA272698}" destId="{77D881BD-3A35-457C-80B1-8CA55148EFA1}" srcOrd="8" destOrd="0" presId="urn:microsoft.com/office/officeart/2005/8/layout/orgChart1"/>
    <dgm:cxn modelId="{84F5C889-14E2-4DAC-B3F5-1ECB97AA7559}" type="presParOf" srcId="{349CF0FA-0CEF-4590-BAE7-D967FA272698}" destId="{E67BEFE2-51ED-4070-9EE4-39225FDA072B}" srcOrd="9" destOrd="0" presId="urn:microsoft.com/office/officeart/2005/8/layout/orgChart1"/>
    <dgm:cxn modelId="{0ECC6250-C2D5-4F8E-9F0C-F7AFB00C2665}" type="presParOf" srcId="{E67BEFE2-51ED-4070-9EE4-39225FDA072B}" destId="{F603EF0D-0719-4484-8E16-AB3CACD9D24F}" srcOrd="0" destOrd="0" presId="urn:microsoft.com/office/officeart/2005/8/layout/orgChart1"/>
    <dgm:cxn modelId="{AAD0D576-D856-4E5D-8F21-16BD85C884E1}" type="presParOf" srcId="{F603EF0D-0719-4484-8E16-AB3CACD9D24F}" destId="{35049A6C-EF7E-478F-8B24-9AB720126886}" srcOrd="0" destOrd="0" presId="urn:microsoft.com/office/officeart/2005/8/layout/orgChart1"/>
    <dgm:cxn modelId="{57C977AC-0FCA-4C5A-B496-435E6B129145}" type="presParOf" srcId="{F603EF0D-0719-4484-8E16-AB3CACD9D24F}" destId="{FF98E360-E5D3-459B-BDC7-DC3121AC47FC}" srcOrd="1" destOrd="0" presId="urn:microsoft.com/office/officeart/2005/8/layout/orgChart1"/>
    <dgm:cxn modelId="{39E1992A-8269-46A3-995D-900C3A50672F}" type="presParOf" srcId="{E67BEFE2-51ED-4070-9EE4-39225FDA072B}" destId="{833EE4E9-A75D-4495-A051-35270894484C}" srcOrd="1" destOrd="0" presId="urn:microsoft.com/office/officeart/2005/8/layout/orgChart1"/>
    <dgm:cxn modelId="{23911F8C-9DB0-4240-92C8-70E177F926DD}" type="presParOf" srcId="{833EE4E9-A75D-4495-A051-35270894484C}" destId="{B1837CC7-D98D-4F6E-A0A7-33DE7CB6BE46}" srcOrd="0" destOrd="0" presId="urn:microsoft.com/office/officeart/2005/8/layout/orgChart1"/>
    <dgm:cxn modelId="{20BA2C9B-E3F1-498E-88C5-4B08F5E4628D}" type="presParOf" srcId="{833EE4E9-A75D-4495-A051-35270894484C}" destId="{5CFED9C4-2CB7-4DD0-8444-3168A03A9111}" srcOrd="1" destOrd="0" presId="urn:microsoft.com/office/officeart/2005/8/layout/orgChart1"/>
    <dgm:cxn modelId="{5CAC8B56-F11C-48C8-85D6-DF7821897044}" type="presParOf" srcId="{5CFED9C4-2CB7-4DD0-8444-3168A03A9111}" destId="{E419B6A2-1BE0-494D-8F83-C578317A81B8}" srcOrd="0" destOrd="0" presId="urn:microsoft.com/office/officeart/2005/8/layout/orgChart1"/>
    <dgm:cxn modelId="{15783DE7-E8AB-408A-B39A-46568CAF64D3}" type="presParOf" srcId="{E419B6A2-1BE0-494D-8F83-C578317A81B8}" destId="{1A2443CD-0F2C-4973-A2A9-45BB7545B948}" srcOrd="0" destOrd="0" presId="urn:microsoft.com/office/officeart/2005/8/layout/orgChart1"/>
    <dgm:cxn modelId="{E38099BD-1EC9-4680-9183-41E7BC0D38E6}" type="presParOf" srcId="{E419B6A2-1BE0-494D-8F83-C578317A81B8}" destId="{940C8F79-6046-4CE6-AE74-682BA935823D}" srcOrd="1" destOrd="0" presId="urn:microsoft.com/office/officeart/2005/8/layout/orgChart1"/>
    <dgm:cxn modelId="{8EFC4B11-4633-4419-90D3-786BC7D4BF2E}" type="presParOf" srcId="{5CFED9C4-2CB7-4DD0-8444-3168A03A9111}" destId="{9FC51CAC-3E97-4EB6-A61C-F06479A7AF52}" srcOrd="1" destOrd="0" presId="urn:microsoft.com/office/officeart/2005/8/layout/orgChart1"/>
    <dgm:cxn modelId="{BEB12356-235B-46E5-90DC-DBE3A8AA3E82}" type="presParOf" srcId="{5CFED9C4-2CB7-4DD0-8444-3168A03A9111}" destId="{5F5721A3-2596-485C-887F-AA1B43BD4F01}" srcOrd="2" destOrd="0" presId="urn:microsoft.com/office/officeart/2005/8/layout/orgChart1"/>
    <dgm:cxn modelId="{7F26BEEB-80A6-43CF-90D2-4AC080C54ECD}" type="presParOf" srcId="{833EE4E9-A75D-4495-A051-35270894484C}" destId="{86E1DE07-08C9-4F92-ADC5-3C48CA704547}" srcOrd="2" destOrd="0" presId="urn:microsoft.com/office/officeart/2005/8/layout/orgChart1"/>
    <dgm:cxn modelId="{004957F3-0AA9-4F96-BD85-FCAB6AEFC9C7}" type="presParOf" srcId="{833EE4E9-A75D-4495-A051-35270894484C}" destId="{EFB3C115-94CE-4030-AB60-77482E1CD35D}" srcOrd="3" destOrd="0" presId="urn:microsoft.com/office/officeart/2005/8/layout/orgChart1"/>
    <dgm:cxn modelId="{96716CAC-04FA-4B94-AB08-EC698B5907FA}" type="presParOf" srcId="{EFB3C115-94CE-4030-AB60-77482E1CD35D}" destId="{5AC65302-9653-49E4-9A6B-394F5FB133B2}" srcOrd="0" destOrd="0" presId="urn:microsoft.com/office/officeart/2005/8/layout/orgChart1"/>
    <dgm:cxn modelId="{3967E651-54E1-4838-BEE7-C62FD75F90CC}" type="presParOf" srcId="{5AC65302-9653-49E4-9A6B-394F5FB133B2}" destId="{6E3EAF3F-8D9C-46EA-986A-56EF8C9D235C}" srcOrd="0" destOrd="0" presId="urn:microsoft.com/office/officeart/2005/8/layout/orgChart1"/>
    <dgm:cxn modelId="{4A5ED47F-47F1-4142-9400-CF7FB280BC51}" type="presParOf" srcId="{5AC65302-9653-49E4-9A6B-394F5FB133B2}" destId="{2B272E55-FD38-4531-A518-EDE20A5C328F}" srcOrd="1" destOrd="0" presId="urn:microsoft.com/office/officeart/2005/8/layout/orgChart1"/>
    <dgm:cxn modelId="{B877653E-E59D-40E4-8E38-9BF0E283999A}" type="presParOf" srcId="{EFB3C115-94CE-4030-AB60-77482E1CD35D}" destId="{5E0C312A-D005-4CF1-9070-E4955E382772}" srcOrd="1" destOrd="0" presId="urn:microsoft.com/office/officeart/2005/8/layout/orgChart1"/>
    <dgm:cxn modelId="{298AFA84-EA4E-42D3-A1A0-F5526BEA791F}" type="presParOf" srcId="{EFB3C115-94CE-4030-AB60-77482E1CD35D}" destId="{171D2BC1-ACBF-4F6D-880E-D2309A114E9B}" srcOrd="2" destOrd="0" presId="urn:microsoft.com/office/officeart/2005/8/layout/orgChart1"/>
    <dgm:cxn modelId="{DF74C762-4806-4A07-83D6-821FC9932E69}" type="presParOf" srcId="{833EE4E9-A75D-4495-A051-35270894484C}" destId="{89AF7636-36B5-416B-8563-B2980790FF4A}" srcOrd="4" destOrd="0" presId="urn:microsoft.com/office/officeart/2005/8/layout/orgChart1"/>
    <dgm:cxn modelId="{933742B9-3D3F-490D-8404-467092FF197B}" type="presParOf" srcId="{833EE4E9-A75D-4495-A051-35270894484C}" destId="{E795B8C2-11D6-4A98-AC80-E6E63E57666A}" srcOrd="5" destOrd="0" presId="urn:microsoft.com/office/officeart/2005/8/layout/orgChart1"/>
    <dgm:cxn modelId="{6541B116-D714-4627-9CE6-64119013AF35}" type="presParOf" srcId="{E795B8C2-11D6-4A98-AC80-E6E63E57666A}" destId="{9C6D5C98-6994-4F5D-BFDD-5DA6CBF5C3E8}" srcOrd="0" destOrd="0" presId="urn:microsoft.com/office/officeart/2005/8/layout/orgChart1"/>
    <dgm:cxn modelId="{0E296AF8-A157-44DD-AAFE-DA495F875300}" type="presParOf" srcId="{9C6D5C98-6994-4F5D-BFDD-5DA6CBF5C3E8}" destId="{AB63DEE0-604B-4B36-924A-875B99D94368}" srcOrd="0" destOrd="0" presId="urn:microsoft.com/office/officeart/2005/8/layout/orgChart1"/>
    <dgm:cxn modelId="{DD6CFCF5-0F21-4F02-AEE5-83C41C47EC6F}" type="presParOf" srcId="{9C6D5C98-6994-4F5D-BFDD-5DA6CBF5C3E8}" destId="{8782A51A-8BEE-4B32-8B7D-60F07115A075}" srcOrd="1" destOrd="0" presId="urn:microsoft.com/office/officeart/2005/8/layout/orgChart1"/>
    <dgm:cxn modelId="{909BAC58-D823-4C89-B9B8-67B596A0782F}" type="presParOf" srcId="{E795B8C2-11D6-4A98-AC80-E6E63E57666A}" destId="{56A5C900-6C14-4DF6-A92F-C1549A1ABDCF}" srcOrd="1" destOrd="0" presId="urn:microsoft.com/office/officeart/2005/8/layout/orgChart1"/>
    <dgm:cxn modelId="{C33B0FF0-0428-4077-ADAF-F1C7C44B66E9}" type="presParOf" srcId="{E795B8C2-11D6-4A98-AC80-E6E63E57666A}" destId="{D99A4D7D-39F9-4B63-BE10-84107656109D}" srcOrd="2" destOrd="0" presId="urn:microsoft.com/office/officeart/2005/8/layout/orgChart1"/>
    <dgm:cxn modelId="{1D7E8B7D-1141-4C23-AB4C-DE91788D98CE}" type="presParOf" srcId="{E67BEFE2-51ED-4070-9EE4-39225FDA072B}" destId="{125D8A13-24C7-4D8B-8758-4F105852CF85}" srcOrd="2" destOrd="0" presId="urn:microsoft.com/office/officeart/2005/8/layout/orgChart1"/>
    <dgm:cxn modelId="{A8C43393-D256-4BA2-8077-4846AD005E20}" type="presParOf" srcId="{349CF0FA-0CEF-4590-BAE7-D967FA272698}" destId="{E7A151DC-65B1-4D71-9242-F56D8642575D}" srcOrd="10" destOrd="0" presId="urn:microsoft.com/office/officeart/2005/8/layout/orgChart1"/>
    <dgm:cxn modelId="{9644848B-F741-47B0-BB5E-2C354267D22A}" type="presParOf" srcId="{349CF0FA-0CEF-4590-BAE7-D967FA272698}" destId="{016F83B1-6D91-46DF-AD14-DD6D96B606A8}" srcOrd="11" destOrd="0" presId="urn:microsoft.com/office/officeart/2005/8/layout/orgChart1"/>
    <dgm:cxn modelId="{6EA7FD80-C1AE-4182-A8FA-B422622898E5}" type="presParOf" srcId="{016F83B1-6D91-46DF-AD14-DD6D96B606A8}" destId="{374A634F-E6B2-4472-BB0B-BFD4B8FD1E01}" srcOrd="0" destOrd="0" presId="urn:microsoft.com/office/officeart/2005/8/layout/orgChart1"/>
    <dgm:cxn modelId="{8DB6FC7E-9297-4916-8B82-50E3884DF280}" type="presParOf" srcId="{374A634F-E6B2-4472-BB0B-BFD4B8FD1E01}" destId="{EDCD5C08-9C00-4289-8BF2-A788F10F2E84}" srcOrd="0" destOrd="0" presId="urn:microsoft.com/office/officeart/2005/8/layout/orgChart1"/>
    <dgm:cxn modelId="{5DDF51B4-2768-4880-ABBA-CE4D68E9BFEF}" type="presParOf" srcId="{374A634F-E6B2-4472-BB0B-BFD4B8FD1E01}" destId="{18D3D0BE-7AB1-4DD2-8A53-47D8CAF00351}" srcOrd="1" destOrd="0" presId="urn:microsoft.com/office/officeart/2005/8/layout/orgChart1"/>
    <dgm:cxn modelId="{A89F15D1-156F-4A75-8DDF-9F70A026879E}" type="presParOf" srcId="{016F83B1-6D91-46DF-AD14-DD6D96B606A8}" destId="{990EDD0F-E9E9-4BD5-BB0D-1FCA981D39EE}" srcOrd="1" destOrd="0" presId="urn:microsoft.com/office/officeart/2005/8/layout/orgChart1"/>
    <dgm:cxn modelId="{2B2425F7-37E1-480A-B7D4-D1CE973CCAC3}" type="presParOf" srcId="{990EDD0F-E9E9-4BD5-BB0D-1FCA981D39EE}" destId="{54940101-F48D-4F94-A74E-144AE0822879}" srcOrd="0" destOrd="0" presId="urn:microsoft.com/office/officeart/2005/8/layout/orgChart1"/>
    <dgm:cxn modelId="{B6D5FC9C-273C-462C-8171-455AD4BB4F2D}" type="presParOf" srcId="{990EDD0F-E9E9-4BD5-BB0D-1FCA981D39EE}" destId="{F02EACFE-4A04-48C4-A549-BBB0ACC2C819}" srcOrd="1" destOrd="0" presId="urn:microsoft.com/office/officeart/2005/8/layout/orgChart1"/>
    <dgm:cxn modelId="{319EBDB7-62D1-4445-98F5-15EB62240511}" type="presParOf" srcId="{F02EACFE-4A04-48C4-A549-BBB0ACC2C819}" destId="{51BB6A37-3BBE-4DBF-B14B-F62533F85A10}" srcOrd="0" destOrd="0" presId="urn:microsoft.com/office/officeart/2005/8/layout/orgChart1"/>
    <dgm:cxn modelId="{21149FF3-66E7-4BC3-95F6-5D5CC173DCC2}" type="presParOf" srcId="{51BB6A37-3BBE-4DBF-B14B-F62533F85A10}" destId="{8AD4C1EE-6424-4D88-8A38-6C33A17A4BE5}" srcOrd="0" destOrd="0" presId="urn:microsoft.com/office/officeart/2005/8/layout/orgChart1"/>
    <dgm:cxn modelId="{26478565-7CD2-4F9E-B883-A3A9BE9D023E}" type="presParOf" srcId="{51BB6A37-3BBE-4DBF-B14B-F62533F85A10}" destId="{BFD7D2C9-8D79-4E5B-B5EA-3B7E01B6C98C}" srcOrd="1" destOrd="0" presId="urn:microsoft.com/office/officeart/2005/8/layout/orgChart1"/>
    <dgm:cxn modelId="{D5DA05F8-CB19-4045-AEBB-9EF8AC8BA515}" type="presParOf" srcId="{F02EACFE-4A04-48C4-A549-BBB0ACC2C819}" destId="{463500E5-B27C-447E-BCB5-F4B509D15126}" srcOrd="1" destOrd="0" presId="urn:microsoft.com/office/officeart/2005/8/layout/orgChart1"/>
    <dgm:cxn modelId="{05ACBF6E-DC48-40E7-899F-78A0F8B704BC}" type="presParOf" srcId="{F02EACFE-4A04-48C4-A549-BBB0ACC2C819}" destId="{9391B082-A10D-45AA-B596-FFF87E3617D6}" srcOrd="2" destOrd="0" presId="urn:microsoft.com/office/officeart/2005/8/layout/orgChart1"/>
    <dgm:cxn modelId="{DFDCD628-9F12-41BE-A6BB-A25F7F2671E9}" type="presParOf" srcId="{016F83B1-6D91-46DF-AD14-DD6D96B606A8}" destId="{18A87555-E299-4AA2-A302-DE3AAEE2D7A8}" srcOrd="2" destOrd="0" presId="urn:microsoft.com/office/officeart/2005/8/layout/orgChart1"/>
    <dgm:cxn modelId="{1AAE4C63-9C54-4A18-89E2-69D1C88A5F45}" type="presParOf" srcId="{04DA4DAA-1137-4847-AAEF-C8267509B192}" destId="{4711F784-4ADA-41DB-87C8-1D15D624FF7C}" srcOrd="2" destOrd="0" presId="urn:microsoft.com/office/officeart/2005/8/layout/orgChart1"/>
    <dgm:cxn modelId="{799F39B7-10F5-479E-8F28-47D06A33CAD7}" type="presParOf" srcId="{4711F784-4ADA-41DB-87C8-1D15D624FF7C}" destId="{4A13A413-F7FD-40AD-A6E0-9E949C3E9AA8}" srcOrd="0" destOrd="0" presId="urn:microsoft.com/office/officeart/2005/8/layout/orgChart1"/>
    <dgm:cxn modelId="{76CD2E07-2D8A-4AFB-9614-8B5AC8ABBD07}" type="presParOf" srcId="{4711F784-4ADA-41DB-87C8-1D15D624FF7C}" destId="{625EC84D-7F03-4A22-A771-4B59C079634B}" srcOrd="1" destOrd="0" presId="urn:microsoft.com/office/officeart/2005/8/layout/orgChart1"/>
    <dgm:cxn modelId="{1E24D485-B199-4D5B-B849-D54AA2D3AD59}" type="presParOf" srcId="{625EC84D-7F03-4A22-A771-4B59C079634B}" destId="{3BF762E9-A0B1-4C3E-887F-5AA0A302D469}" srcOrd="0" destOrd="0" presId="urn:microsoft.com/office/officeart/2005/8/layout/orgChart1"/>
    <dgm:cxn modelId="{5AC160D8-1FC7-419A-B70C-BB4416F876DD}" type="presParOf" srcId="{3BF762E9-A0B1-4C3E-887F-5AA0A302D469}" destId="{FC103EDB-F029-45C7-BC9F-67D9D73BEDE6}" srcOrd="0" destOrd="0" presId="urn:microsoft.com/office/officeart/2005/8/layout/orgChart1"/>
    <dgm:cxn modelId="{268E6F43-F7B3-4B50-BB43-0337E57BEDF2}" type="presParOf" srcId="{3BF762E9-A0B1-4C3E-887F-5AA0A302D469}" destId="{9218FCD9-D587-44C1-8ED3-11DA682DEEC7}" srcOrd="1" destOrd="0" presId="urn:microsoft.com/office/officeart/2005/8/layout/orgChart1"/>
    <dgm:cxn modelId="{D8302834-20DB-43D4-BC1C-B8B1B24A08A1}" type="presParOf" srcId="{625EC84D-7F03-4A22-A771-4B59C079634B}" destId="{7343AF2D-5DD5-4C87-82F4-3C5082D902E6}" srcOrd="1" destOrd="0" presId="urn:microsoft.com/office/officeart/2005/8/layout/orgChart1"/>
    <dgm:cxn modelId="{EC68D26B-8769-4257-BAEB-253767491D85}" type="presParOf" srcId="{625EC84D-7F03-4A22-A771-4B59C079634B}" destId="{B916B558-E71A-4E79-A325-59235AE4CA84}" srcOrd="2" destOrd="0" presId="urn:microsoft.com/office/officeart/2005/8/layout/orgChart1"/>
    <dgm:cxn modelId="{C993A28B-1A35-4F66-8305-166C93C2E543}" type="presParOf" srcId="{4711F784-4ADA-41DB-87C8-1D15D624FF7C}" destId="{318183A6-9E40-4BCB-86BC-6FA5D5E76236}" srcOrd="2" destOrd="0" presId="urn:microsoft.com/office/officeart/2005/8/layout/orgChart1"/>
    <dgm:cxn modelId="{4766EA4B-0E6D-405A-9882-73F5774EF2F9}" type="presParOf" srcId="{4711F784-4ADA-41DB-87C8-1D15D624FF7C}" destId="{CF2B81E7-4BA7-4B28-821E-2DCB3BF510BA}" srcOrd="3" destOrd="0" presId="urn:microsoft.com/office/officeart/2005/8/layout/orgChart1"/>
    <dgm:cxn modelId="{601BDA7C-9473-4F2F-AC52-8DAF6C6B231E}" type="presParOf" srcId="{CF2B81E7-4BA7-4B28-821E-2DCB3BF510BA}" destId="{E2215D9A-6850-4DDE-AAAA-394ADCDF597D}" srcOrd="0" destOrd="0" presId="urn:microsoft.com/office/officeart/2005/8/layout/orgChart1"/>
    <dgm:cxn modelId="{72E9593C-1BBC-411A-8218-F4E95D40C515}" type="presParOf" srcId="{E2215D9A-6850-4DDE-AAAA-394ADCDF597D}" destId="{85B4209A-6AC1-44C5-B0F8-B5F2011E22F2}" srcOrd="0" destOrd="0" presId="urn:microsoft.com/office/officeart/2005/8/layout/orgChart1"/>
    <dgm:cxn modelId="{558EBA1F-8C59-40B8-A720-0FED31CFD8D6}" type="presParOf" srcId="{E2215D9A-6850-4DDE-AAAA-394ADCDF597D}" destId="{10EBB10D-98F0-4A17-9D29-7D32155EFB94}" srcOrd="1" destOrd="0" presId="urn:microsoft.com/office/officeart/2005/8/layout/orgChart1"/>
    <dgm:cxn modelId="{25612EF1-7AE3-4FD3-80C0-A81A9BB01CAD}" type="presParOf" srcId="{CF2B81E7-4BA7-4B28-821E-2DCB3BF510BA}" destId="{E89FFC81-245A-42B4-A4D4-B2931E7EA4E1}" srcOrd="1" destOrd="0" presId="urn:microsoft.com/office/officeart/2005/8/layout/orgChart1"/>
    <dgm:cxn modelId="{66F2B3CF-E325-4212-A1D3-21889FFF0C3B}" type="presParOf" srcId="{CF2B81E7-4BA7-4B28-821E-2DCB3BF510BA}" destId="{41C120DD-060D-41A0-A40D-566720FA66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183A6-9E40-4BCB-86BC-6FA5D5E76236}">
      <dsp:nvSpPr>
        <dsp:cNvPr id="0" name=""/>
        <dsp:cNvSpPr/>
      </dsp:nvSpPr>
      <dsp:spPr>
        <a:xfrm>
          <a:off x="3924938" y="720495"/>
          <a:ext cx="116811" cy="511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745"/>
              </a:lnTo>
              <a:lnTo>
                <a:pt x="116811" y="51174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A413-F7FD-40AD-A6E0-9E949C3E9AA8}">
      <dsp:nvSpPr>
        <dsp:cNvPr id="0" name=""/>
        <dsp:cNvSpPr/>
      </dsp:nvSpPr>
      <dsp:spPr>
        <a:xfrm>
          <a:off x="3808127" y="720495"/>
          <a:ext cx="116811" cy="511745"/>
        </a:xfrm>
        <a:custGeom>
          <a:avLst/>
          <a:gdLst/>
          <a:ahLst/>
          <a:cxnLst/>
          <a:rect l="0" t="0" r="0" b="0"/>
          <a:pathLst>
            <a:path>
              <a:moveTo>
                <a:pt x="116811" y="0"/>
              </a:moveTo>
              <a:lnTo>
                <a:pt x="116811" y="511745"/>
              </a:lnTo>
              <a:lnTo>
                <a:pt x="0" y="51174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40101-F48D-4F94-A74E-144AE0822879}">
      <dsp:nvSpPr>
        <dsp:cNvPr id="0" name=""/>
        <dsp:cNvSpPr/>
      </dsp:nvSpPr>
      <dsp:spPr>
        <a:xfrm>
          <a:off x="6845225" y="2300231"/>
          <a:ext cx="166873" cy="44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992"/>
              </a:lnTo>
              <a:lnTo>
                <a:pt x="166873" y="4489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151DC-65B1-4D71-9242-F56D8642575D}">
      <dsp:nvSpPr>
        <dsp:cNvPr id="0" name=""/>
        <dsp:cNvSpPr/>
      </dsp:nvSpPr>
      <dsp:spPr>
        <a:xfrm>
          <a:off x="3924938" y="720495"/>
          <a:ext cx="3365282" cy="1023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679"/>
              </a:lnTo>
              <a:lnTo>
                <a:pt x="3365282" y="906679"/>
              </a:lnTo>
              <a:lnTo>
                <a:pt x="3365282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F7636-36B5-416B-8563-B2980790FF4A}">
      <dsp:nvSpPr>
        <dsp:cNvPr id="0" name=""/>
        <dsp:cNvSpPr/>
      </dsp:nvSpPr>
      <dsp:spPr>
        <a:xfrm>
          <a:off x="5499112" y="2300231"/>
          <a:ext cx="166873" cy="19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371"/>
              </a:lnTo>
              <a:lnTo>
                <a:pt x="166873" y="19333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1DE07-08C9-4F92-ADC5-3C48CA704547}">
      <dsp:nvSpPr>
        <dsp:cNvPr id="0" name=""/>
        <dsp:cNvSpPr/>
      </dsp:nvSpPr>
      <dsp:spPr>
        <a:xfrm>
          <a:off x="5499112" y="2300231"/>
          <a:ext cx="166873" cy="129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763"/>
              </a:lnTo>
              <a:lnTo>
                <a:pt x="166873" y="12947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37CC7-D98D-4F6E-A0A7-33DE7CB6BE46}">
      <dsp:nvSpPr>
        <dsp:cNvPr id="0" name=""/>
        <dsp:cNvSpPr/>
      </dsp:nvSpPr>
      <dsp:spPr>
        <a:xfrm>
          <a:off x="5499112" y="2300231"/>
          <a:ext cx="166873" cy="535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210"/>
              </a:lnTo>
              <a:lnTo>
                <a:pt x="166873" y="5352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881BD-3A35-457C-80B1-8CA55148EFA1}">
      <dsp:nvSpPr>
        <dsp:cNvPr id="0" name=""/>
        <dsp:cNvSpPr/>
      </dsp:nvSpPr>
      <dsp:spPr>
        <a:xfrm>
          <a:off x="3924938" y="720495"/>
          <a:ext cx="2019169" cy="1023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679"/>
              </a:lnTo>
              <a:lnTo>
                <a:pt x="2019169" y="906679"/>
              </a:lnTo>
              <a:lnTo>
                <a:pt x="2019169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EB852-B360-4F78-82D4-4B0ED04F476E}">
      <dsp:nvSpPr>
        <dsp:cNvPr id="0" name=""/>
        <dsp:cNvSpPr/>
      </dsp:nvSpPr>
      <dsp:spPr>
        <a:xfrm>
          <a:off x="4152999" y="2300231"/>
          <a:ext cx="166873" cy="539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02"/>
              </a:lnTo>
              <a:lnTo>
                <a:pt x="166873" y="5394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44C2C-B5AE-48B6-BBB1-A0BD94F1D7BC}">
      <dsp:nvSpPr>
        <dsp:cNvPr id="0" name=""/>
        <dsp:cNvSpPr/>
      </dsp:nvSpPr>
      <dsp:spPr>
        <a:xfrm>
          <a:off x="3924938" y="720495"/>
          <a:ext cx="673056" cy="1023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679"/>
              </a:lnTo>
              <a:lnTo>
                <a:pt x="673056" y="906679"/>
              </a:lnTo>
              <a:lnTo>
                <a:pt x="673056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30F61-1D0F-4757-9FC6-F2E0AA02396D}">
      <dsp:nvSpPr>
        <dsp:cNvPr id="0" name=""/>
        <dsp:cNvSpPr/>
      </dsp:nvSpPr>
      <dsp:spPr>
        <a:xfrm>
          <a:off x="2806886" y="2300231"/>
          <a:ext cx="166873" cy="240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074"/>
              </a:lnTo>
              <a:lnTo>
                <a:pt x="166873" y="24040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13B1C-EDAD-4F45-8911-80B683B3A1C0}">
      <dsp:nvSpPr>
        <dsp:cNvPr id="0" name=""/>
        <dsp:cNvSpPr/>
      </dsp:nvSpPr>
      <dsp:spPr>
        <a:xfrm>
          <a:off x="2806886" y="2300231"/>
          <a:ext cx="166873" cy="1267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287"/>
              </a:lnTo>
              <a:lnTo>
                <a:pt x="166873" y="12672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BEA4E-F161-4327-9862-305A5579E396}">
      <dsp:nvSpPr>
        <dsp:cNvPr id="0" name=""/>
        <dsp:cNvSpPr/>
      </dsp:nvSpPr>
      <dsp:spPr>
        <a:xfrm>
          <a:off x="2806886" y="2300231"/>
          <a:ext cx="166873" cy="457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16"/>
              </a:lnTo>
              <a:lnTo>
                <a:pt x="166873" y="4571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D8F1D-EB2A-4852-BD01-931F983DF1BC}">
      <dsp:nvSpPr>
        <dsp:cNvPr id="0" name=""/>
        <dsp:cNvSpPr/>
      </dsp:nvSpPr>
      <dsp:spPr>
        <a:xfrm>
          <a:off x="3251882" y="720495"/>
          <a:ext cx="673056" cy="1023491"/>
        </a:xfrm>
        <a:custGeom>
          <a:avLst/>
          <a:gdLst/>
          <a:ahLst/>
          <a:cxnLst/>
          <a:rect l="0" t="0" r="0" b="0"/>
          <a:pathLst>
            <a:path>
              <a:moveTo>
                <a:pt x="673056" y="0"/>
              </a:moveTo>
              <a:lnTo>
                <a:pt x="673056" y="906679"/>
              </a:lnTo>
              <a:lnTo>
                <a:pt x="0" y="906679"/>
              </a:lnTo>
              <a:lnTo>
                <a:pt x="0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DAF6B-F83E-414D-A0B9-34CD1F2798D7}">
      <dsp:nvSpPr>
        <dsp:cNvPr id="0" name=""/>
        <dsp:cNvSpPr/>
      </dsp:nvSpPr>
      <dsp:spPr>
        <a:xfrm>
          <a:off x="1460772" y="2300231"/>
          <a:ext cx="166873" cy="195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87"/>
              </a:lnTo>
              <a:lnTo>
                <a:pt x="166873" y="19503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D38FE-2A8A-41C6-9C31-B9F71C15CF11}">
      <dsp:nvSpPr>
        <dsp:cNvPr id="0" name=""/>
        <dsp:cNvSpPr/>
      </dsp:nvSpPr>
      <dsp:spPr>
        <a:xfrm>
          <a:off x="1460772" y="2300231"/>
          <a:ext cx="166873" cy="1120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589"/>
              </a:lnTo>
              <a:lnTo>
                <a:pt x="166873" y="11205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525AC-DEE6-421D-AFAB-45BA5EB955EF}">
      <dsp:nvSpPr>
        <dsp:cNvPr id="0" name=""/>
        <dsp:cNvSpPr/>
      </dsp:nvSpPr>
      <dsp:spPr>
        <a:xfrm>
          <a:off x="1460772" y="2300231"/>
          <a:ext cx="166873" cy="40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51"/>
              </a:lnTo>
              <a:lnTo>
                <a:pt x="166873" y="4022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4C4CA-8B42-474F-8360-C79D6E7D3FDE}">
      <dsp:nvSpPr>
        <dsp:cNvPr id="0" name=""/>
        <dsp:cNvSpPr/>
      </dsp:nvSpPr>
      <dsp:spPr>
        <a:xfrm>
          <a:off x="1905768" y="720495"/>
          <a:ext cx="2019169" cy="1023491"/>
        </a:xfrm>
        <a:custGeom>
          <a:avLst/>
          <a:gdLst/>
          <a:ahLst/>
          <a:cxnLst/>
          <a:rect l="0" t="0" r="0" b="0"/>
          <a:pathLst>
            <a:path>
              <a:moveTo>
                <a:pt x="2019169" y="0"/>
              </a:moveTo>
              <a:lnTo>
                <a:pt x="2019169" y="906679"/>
              </a:lnTo>
              <a:lnTo>
                <a:pt x="0" y="906679"/>
              </a:lnTo>
              <a:lnTo>
                <a:pt x="0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B8AA1-F720-43AB-93C0-A390DCFC8768}">
      <dsp:nvSpPr>
        <dsp:cNvPr id="0" name=""/>
        <dsp:cNvSpPr/>
      </dsp:nvSpPr>
      <dsp:spPr>
        <a:xfrm>
          <a:off x="114659" y="2300231"/>
          <a:ext cx="166873" cy="102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044"/>
              </a:lnTo>
              <a:lnTo>
                <a:pt x="166873" y="10240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24ABD-FCE4-4D37-A194-D666897C72BE}">
      <dsp:nvSpPr>
        <dsp:cNvPr id="0" name=""/>
        <dsp:cNvSpPr/>
      </dsp:nvSpPr>
      <dsp:spPr>
        <a:xfrm>
          <a:off x="114659" y="2300231"/>
          <a:ext cx="166873" cy="426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637"/>
              </a:lnTo>
              <a:lnTo>
                <a:pt x="166873" y="4266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2F903-8AFD-4B20-A041-07B0D32018FD}">
      <dsp:nvSpPr>
        <dsp:cNvPr id="0" name=""/>
        <dsp:cNvSpPr/>
      </dsp:nvSpPr>
      <dsp:spPr>
        <a:xfrm>
          <a:off x="559655" y="720495"/>
          <a:ext cx="3365282" cy="1023491"/>
        </a:xfrm>
        <a:custGeom>
          <a:avLst/>
          <a:gdLst/>
          <a:ahLst/>
          <a:cxnLst/>
          <a:rect l="0" t="0" r="0" b="0"/>
          <a:pathLst>
            <a:path>
              <a:moveTo>
                <a:pt x="3365282" y="0"/>
              </a:moveTo>
              <a:lnTo>
                <a:pt x="3365282" y="906679"/>
              </a:lnTo>
              <a:lnTo>
                <a:pt x="0" y="906679"/>
              </a:lnTo>
              <a:lnTo>
                <a:pt x="0" y="10234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FDBE3-540A-4940-85BC-19797D263060}">
      <dsp:nvSpPr>
        <dsp:cNvPr id="0" name=""/>
        <dsp:cNvSpPr/>
      </dsp:nvSpPr>
      <dsp:spPr>
        <a:xfrm>
          <a:off x="3368693" y="164250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SISTEMA FACTURACIÓN ELECTRÓNICA </a:t>
          </a:r>
        </a:p>
      </dsp:txBody>
      <dsp:txXfrm>
        <a:off x="3368693" y="164250"/>
        <a:ext cx="1112490" cy="556245"/>
      </dsp:txXfrm>
    </dsp:sp>
    <dsp:sp modelId="{89A75D24-13CA-48DF-98DB-17CA47EBB592}">
      <dsp:nvSpPr>
        <dsp:cNvPr id="0" name=""/>
        <dsp:cNvSpPr/>
      </dsp:nvSpPr>
      <dsp:spPr>
        <a:xfrm>
          <a:off x="3410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Datos iniciales   </a:t>
          </a:r>
        </a:p>
      </dsp:txBody>
      <dsp:txXfrm>
        <a:off x="3410" y="1743986"/>
        <a:ext cx="1112490" cy="556245"/>
      </dsp:txXfrm>
    </dsp:sp>
    <dsp:sp modelId="{B345DF4A-BB9E-4D61-A204-DF2486B090D5}">
      <dsp:nvSpPr>
        <dsp:cNvPr id="0" name=""/>
        <dsp:cNvSpPr/>
      </dsp:nvSpPr>
      <dsp:spPr>
        <a:xfrm>
          <a:off x="281533" y="2533854"/>
          <a:ext cx="1112490" cy="3860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Principales: “Línea blanca”, “Pequeños electrodomésticos ”, “Entretenimiento ”, “Aires acondicionados”</a:t>
          </a:r>
        </a:p>
      </dsp:txBody>
      <dsp:txXfrm>
        <a:off x="281533" y="2533854"/>
        <a:ext cx="1112490" cy="386028"/>
      </dsp:txXfrm>
    </dsp:sp>
    <dsp:sp modelId="{F90DEBC1-B27A-4E17-A0BD-47D541D0F913}">
      <dsp:nvSpPr>
        <dsp:cNvPr id="0" name=""/>
        <dsp:cNvSpPr/>
      </dsp:nvSpPr>
      <dsp:spPr>
        <a:xfrm>
          <a:off x="281533" y="3153506"/>
          <a:ext cx="1112490" cy="341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Estructura Interna: Código único (código), Nombre (nombre), Precio (precio). </a:t>
          </a:r>
        </a:p>
      </dsp:txBody>
      <dsp:txXfrm>
        <a:off x="281533" y="3153506"/>
        <a:ext cx="1112490" cy="341540"/>
      </dsp:txXfrm>
    </dsp:sp>
    <dsp:sp modelId="{12FBA8D8-97A7-4F35-93CC-CB8A4B8F1538}">
      <dsp:nvSpPr>
        <dsp:cNvPr id="0" name=""/>
        <dsp:cNvSpPr/>
      </dsp:nvSpPr>
      <dsp:spPr>
        <a:xfrm>
          <a:off x="1349523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Funciones para el catálogo</a:t>
          </a:r>
        </a:p>
      </dsp:txBody>
      <dsp:txXfrm>
        <a:off x="1349523" y="1743986"/>
        <a:ext cx="1112490" cy="556245"/>
      </dsp:txXfrm>
    </dsp:sp>
    <dsp:sp modelId="{DA156698-7134-4731-A258-273D1911E17A}">
      <dsp:nvSpPr>
        <dsp:cNvPr id="0" name=""/>
        <dsp:cNvSpPr/>
      </dsp:nvSpPr>
      <dsp:spPr>
        <a:xfrm>
          <a:off x="1627646" y="2533854"/>
          <a:ext cx="1112490" cy="337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Buscar producto por código (código, categoría).</a:t>
          </a:r>
        </a:p>
      </dsp:txBody>
      <dsp:txXfrm>
        <a:off x="1627646" y="2533854"/>
        <a:ext cx="1112490" cy="337256"/>
      </dsp:txXfrm>
    </dsp:sp>
    <dsp:sp modelId="{4116B166-C261-4081-99C3-4BC98E411D77}">
      <dsp:nvSpPr>
        <dsp:cNvPr id="0" name=""/>
        <dsp:cNvSpPr/>
      </dsp:nvSpPr>
      <dsp:spPr>
        <a:xfrm>
          <a:off x="1627646" y="3104734"/>
          <a:ext cx="1112490" cy="632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Busca un producto: </a:t>
          </a:r>
          <a:r>
            <a:rPr lang="es-ES" sz="600" b="1" kern="1200" dirty="0"/>
            <a:t>Entradas: Código del producto y catálogo. Salida: Producto encontrado (None). </a:t>
          </a:r>
          <a:r>
            <a:rPr lang="es-CO" sz="600" b="1" kern="1200" dirty="0"/>
            <a:t>Agregar producto(catalogo, categoría, código, nombre, precio)</a:t>
          </a:r>
        </a:p>
      </dsp:txBody>
      <dsp:txXfrm>
        <a:off x="1627646" y="3104734"/>
        <a:ext cx="1112490" cy="632172"/>
      </dsp:txXfrm>
    </dsp:sp>
    <dsp:sp modelId="{36B20C67-300C-4969-AFE8-6CBA6EAF54B1}">
      <dsp:nvSpPr>
        <dsp:cNvPr id="0" name=""/>
        <dsp:cNvSpPr/>
      </dsp:nvSpPr>
      <dsp:spPr>
        <a:xfrm>
          <a:off x="1627646" y="3970530"/>
          <a:ext cx="1112490" cy="5601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1" kern="1200" dirty="0"/>
            <a:t>Agrega un nuevo producto al catálogo: Entradas: Categoría, código, nombre y precio del producto, Salida: Actualiza el catálogo con el nuevo producto.</a:t>
          </a:r>
          <a:endParaRPr lang="es-CO" sz="600" b="1" kern="1200" dirty="0"/>
        </a:p>
      </dsp:txBody>
      <dsp:txXfrm>
        <a:off x="1627646" y="3970530"/>
        <a:ext cx="1112490" cy="560177"/>
      </dsp:txXfrm>
    </dsp:sp>
    <dsp:sp modelId="{48D93403-DDF5-46F0-8A5A-2580DEE46574}">
      <dsp:nvSpPr>
        <dsp:cNvPr id="0" name=""/>
        <dsp:cNvSpPr/>
      </dsp:nvSpPr>
      <dsp:spPr>
        <a:xfrm>
          <a:off x="2695637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Clase para facturas </a:t>
          </a:r>
        </a:p>
      </dsp:txBody>
      <dsp:txXfrm>
        <a:off x="2695637" y="1743986"/>
        <a:ext cx="1112490" cy="556245"/>
      </dsp:txXfrm>
    </dsp:sp>
    <dsp:sp modelId="{F19697F1-9093-4F85-8979-39259292A334}">
      <dsp:nvSpPr>
        <dsp:cNvPr id="0" name=""/>
        <dsp:cNvSpPr/>
      </dsp:nvSpPr>
      <dsp:spPr>
        <a:xfrm>
          <a:off x="2973759" y="2533854"/>
          <a:ext cx="1112490" cy="446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1" kern="1200" dirty="0"/>
            <a:t>Administra los detalles y cálculos relacionados con una factura.</a:t>
          </a:r>
          <a:endParaRPr lang="es-CO" sz="600" b="1" kern="1200" dirty="0"/>
        </a:p>
      </dsp:txBody>
      <dsp:txXfrm>
        <a:off x="2973759" y="2533854"/>
        <a:ext cx="1112490" cy="446987"/>
      </dsp:txXfrm>
    </dsp:sp>
    <dsp:sp modelId="{276CEDCA-BA89-47F2-9349-4114D9F63D85}">
      <dsp:nvSpPr>
        <dsp:cNvPr id="0" name=""/>
        <dsp:cNvSpPr/>
      </dsp:nvSpPr>
      <dsp:spPr>
        <a:xfrm>
          <a:off x="2973759" y="3214465"/>
          <a:ext cx="1112490" cy="706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Atributos: D</a:t>
          </a:r>
          <a:r>
            <a:rPr lang="es-ES" sz="600" b="1" kern="1200" dirty="0"/>
            <a:t>etalles: Lista de productos comprados, subtotal: Suma de los subtotales de los productos, IVA: Impuesto calculado (19% del subtotal), </a:t>
          </a:r>
          <a:r>
            <a:rPr lang="es-CO" sz="600" b="1" kern="1200" dirty="0"/>
            <a:t>total: Subtotal más IVA.</a:t>
          </a:r>
        </a:p>
      </dsp:txBody>
      <dsp:txXfrm>
        <a:off x="2973759" y="3214465"/>
        <a:ext cx="1112490" cy="706108"/>
      </dsp:txXfrm>
    </dsp:sp>
    <dsp:sp modelId="{F95AC3FC-EE0F-49A7-9BE2-AE1181C203D0}">
      <dsp:nvSpPr>
        <dsp:cNvPr id="0" name=""/>
        <dsp:cNvSpPr/>
      </dsp:nvSpPr>
      <dsp:spPr>
        <a:xfrm>
          <a:off x="2973759" y="4154196"/>
          <a:ext cx="1112490" cy="1100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Métodos: _init_ Inicializa una factura vacía, </a:t>
          </a:r>
          <a:r>
            <a:rPr lang="es-ES" sz="600" b="1" kern="1200" dirty="0"/>
            <a:t>Agregar producto(nombre, cantidad, precio) Añade un producto a la factura y actualiza el subtotal, </a:t>
          </a:r>
          <a:r>
            <a:rPr lang="es-CO" sz="600" b="1" kern="1200" dirty="0"/>
            <a:t>Calcular totales() </a:t>
          </a:r>
          <a:r>
            <a:rPr lang="es-ES" sz="600" b="1" kern="1200" dirty="0"/>
            <a:t>Calcula el IVA y el total de la factura, </a:t>
          </a:r>
          <a:r>
            <a:rPr lang="es-CO" sz="600" b="1" kern="1200" dirty="0"/>
            <a:t>mostrar factura() Imprime en pantalla los detalles de la factura, Guardar factura()</a:t>
          </a:r>
          <a:r>
            <a:rPr lang="es-ES" sz="600" b="1" kern="1200" dirty="0"/>
            <a:t> Guarda los detalles de la factura en un archivo con nombre único.</a:t>
          </a:r>
          <a:endParaRPr lang="es-CO" sz="600" b="1" kern="1200" dirty="0"/>
        </a:p>
      </dsp:txBody>
      <dsp:txXfrm>
        <a:off x="2973759" y="4154196"/>
        <a:ext cx="1112490" cy="1100219"/>
      </dsp:txXfrm>
    </dsp:sp>
    <dsp:sp modelId="{46EA3F3B-4F03-4B22-BDE6-0D14E29B3345}">
      <dsp:nvSpPr>
        <dsp:cNvPr id="0" name=""/>
        <dsp:cNvSpPr/>
      </dsp:nvSpPr>
      <dsp:spPr>
        <a:xfrm>
          <a:off x="4041750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Función ventas </a:t>
          </a:r>
        </a:p>
      </dsp:txBody>
      <dsp:txXfrm>
        <a:off x="4041750" y="1743986"/>
        <a:ext cx="1112490" cy="556245"/>
      </dsp:txXfrm>
    </dsp:sp>
    <dsp:sp modelId="{F8514D19-8D96-4F94-95A0-53EC29D2D4AE}">
      <dsp:nvSpPr>
        <dsp:cNvPr id="0" name=""/>
        <dsp:cNvSpPr/>
      </dsp:nvSpPr>
      <dsp:spPr>
        <a:xfrm>
          <a:off x="4319872" y="2533854"/>
          <a:ext cx="1112490" cy="611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Realizar venta(catalogo): </a:t>
          </a:r>
          <a:r>
            <a:rPr lang="es-ES" sz="600" b="1" kern="1200" dirty="0"/>
            <a:t>Proceso para registrar una venta: </a:t>
          </a:r>
          <a:r>
            <a:rPr lang="es-CO" sz="600" b="1" kern="1200" dirty="0"/>
            <a:t>Permite seleccionar productos por código, Registra las cantidades compradas, </a:t>
          </a:r>
          <a:r>
            <a:rPr lang="es-ES" sz="600" b="1" kern="1200" dirty="0"/>
            <a:t>Genera la factura con subtotales, IVA y total, Muestra y guarda la factura</a:t>
          </a:r>
          <a:endParaRPr lang="es-CO" sz="600" b="1" kern="1200" dirty="0"/>
        </a:p>
      </dsp:txBody>
      <dsp:txXfrm>
        <a:off x="4319872" y="2533854"/>
        <a:ext cx="1112490" cy="611558"/>
      </dsp:txXfrm>
    </dsp:sp>
    <dsp:sp modelId="{35049A6C-EF7E-478F-8B24-9AB720126886}">
      <dsp:nvSpPr>
        <dsp:cNvPr id="0" name=""/>
        <dsp:cNvSpPr/>
      </dsp:nvSpPr>
      <dsp:spPr>
        <a:xfrm>
          <a:off x="5387863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Menú principal</a:t>
          </a:r>
        </a:p>
      </dsp:txBody>
      <dsp:txXfrm>
        <a:off x="5387863" y="1743986"/>
        <a:ext cx="1112490" cy="556245"/>
      </dsp:txXfrm>
    </dsp:sp>
    <dsp:sp modelId="{1A2443CD-0F2C-4973-A2A9-45BB7545B948}">
      <dsp:nvSpPr>
        <dsp:cNvPr id="0" name=""/>
        <dsp:cNvSpPr/>
      </dsp:nvSpPr>
      <dsp:spPr>
        <a:xfrm>
          <a:off x="5665985" y="2533854"/>
          <a:ext cx="1112490" cy="603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Menú principal(): </a:t>
          </a:r>
          <a:r>
            <a:rPr lang="es-ES" sz="600" b="1" kern="1200" dirty="0"/>
            <a:t>Interfaz del usuario para interactuar con el sistema, </a:t>
          </a:r>
          <a:r>
            <a:rPr lang="es-CO" sz="600" b="1" kern="1200" dirty="0"/>
            <a:t>Opciones disponibles: Ver catálogo de productos, </a:t>
          </a:r>
          <a:r>
            <a:rPr lang="es-ES" sz="600" b="1" kern="1200" dirty="0"/>
            <a:t>Muestra las categorías y productos del catálogo.</a:t>
          </a:r>
          <a:endParaRPr lang="es-CO" sz="600" b="1" kern="1200" dirty="0"/>
        </a:p>
      </dsp:txBody>
      <dsp:txXfrm>
        <a:off x="5665985" y="2533854"/>
        <a:ext cx="1112490" cy="603175"/>
      </dsp:txXfrm>
    </dsp:sp>
    <dsp:sp modelId="{6E3EAF3F-8D9C-46EA-986A-56EF8C9D235C}">
      <dsp:nvSpPr>
        <dsp:cNvPr id="0" name=""/>
        <dsp:cNvSpPr/>
      </dsp:nvSpPr>
      <dsp:spPr>
        <a:xfrm>
          <a:off x="5665985" y="3370653"/>
          <a:ext cx="1112490" cy="448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Realizar venta:  </a:t>
          </a:r>
          <a:r>
            <a:rPr lang="es-ES" sz="600" b="1" kern="1200" dirty="0"/>
            <a:t>Llama a realizar venta(catalogo), a</a:t>
          </a:r>
          <a:r>
            <a:rPr lang="es-CO" sz="600" b="1" kern="1200" dirty="0"/>
            <a:t>agregar nuevo producto, </a:t>
          </a:r>
          <a:r>
            <a:rPr lang="es-ES" sz="600" b="1" kern="1200" dirty="0"/>
            <a:t>Permite añadir productos al catálogo con agregar producto.</a:t>
          </a:r>
          <a:endParaRPr lang="es-CO" sz="600" b="1" kern="1200" dirty="0"/>
        </a:p>
      </dsp:txBody>
      <dsp:txXfrm>
        <a:off x="5665985" y="3370653"/>
        <a:ext cx="1112490" cy="448683"/>
      </dsp:txXfrm>
    </dsp:sp>
    <dsp:sp modelId="{AB63DEE0-604B-4B36-924A-875B99D94368}">
      <dsp:nvSpPr>
        <dsp:cNvPr id="0" name=""/>
        <dsp:cNvSpPr/>
      </dsp:nvSpPr>
      <dsp:spPr>
        <a:xfrm>
          <a:off x="5665985" y="4052960"/>
          <a:ext cx="1112490" cy="3612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00" b="1" kern="1200" dirty="0"/>
            <a:t>Salir: Termina el programa, Interacciones principales, </a:t>
          </a:r>
          <a:r>
            <a:rPr lang="es-ES" sz="600" b="1" kern="1200" dirty="0"/>
            <a:t>Navega entre funciones del catálogo, ventas y agregar productos.</a:t>
          </a:r>
          <a:endParaRPr lang="es-CO" sz="600" b="1" kern="1200" dirty="0"/>
        </a:p>
      </dsp:txBody>
      <dsp:txXfrm>
        <a:off x="5665985" y="4052960"/>
        <a:ext cx="1112490" cy="361286"/>
      </dsp:txXfrm>
    </dsp:sp>
    <dsp:sp modelId="{EDCD5C08-9C00-4289-8BF2-A788F10F2E84}">
      <dsp:nvSpPr>
        <dsp:cNvPr id="0" name=""/>
        <dsp:cNvSpPr/>
      </dsp:nvSpPr>
      <dsp:spPr>
        <a:xfrm>
          <a:off x="6733976" y="1743986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/>
            <a:t>Ejecución del programa</a:t>
          </a:r>
        </a:p>
      </dsp:txBody>
      <dsp:txXfrm>
        <a:off x="6733976" y="1743986"/>
        <a:ext cx="1112490" cy="556245"/>
      </dsp:txXfrm>
    </dsp:sp>
    <dsp:sp modelId="{8AD4C1EE-6424-4D88-8A38-6C33A17A4BE5}">
      <dsp:nvSpPr>
        <dsp:cNvPr id="0" name=""/>
        <dsp:cNvSpPr/>
      </dsp:nvSpPr>
      <dsp:spPr>
        <a:xfrm>
          <a:off x="7012099" y="2533854"/>
          <a:ext cx="1112490" cy="430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" b="1" kern="1200" dirty="0"/>
            <a:t>Punto de entrada principal del programa, </a:t>
          </a:r>
          <a:r>
            <a:rPr lang="es-CO" sz="600" b="1" kern="1200" dirty="0"/>
            <a:t>Llama al menú principal,  menú principal() Relaciones entre Módulos</a:t>
          </a:r>
        </a:p>
      </dsp:txBody>
      <dsp:txXfrm>
        <a:off x="7012099" y="2533854"/>
        <a:ext cx="1112490" cy="430739"/>
      </dsp:txXfrm>
    </dsp:sp>
    <dsp:sp modelId="{FC103EDB-F029-45C7-BC9F-67D9D73BEDE6}">
      <dsp:nvSpPr>
        <dsp:cNvPr id="0" name=""/>
        <dsp:cNvSpPr/>
      </dsp:nvSpPr>
      <dsp:spPr>
        <a:xfrm>
          <a:off x="2695637" y="954118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b="1" kern="1200" dirty="0"/>
            <a:t>MODULOS BIBLIOTECA</a:t>
          </a:r>
        </a:p>
      </dsp:txBody>
      <dsp:txXfrm>
        <a:off x="2695637" y="954118"/>
        <a:ext cx="1112490" cy="556245"/>
      </dsp:txXfrm>
    </dsp:sp>
    <dsp:sp modelId="{85B4209A-6AC1-44C5-B0F8-B5F2011E22F2}">
      <dsp:nvSpPr>
        <dsp:cNvPr id="0" name=""/>
        <dsp:cNvSpPr/>
      </dsp:nvSpPr>
      <dsp:spPr>
        <a:xfrm>
          <a:off x="4041750" y="954118"/>
          <a:ext cx="1112490" cy="556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b="1" kern="1200" dirty="0"/>
            <a:t>Import </a:t>
          </a:r>
          <a:r>
            <a:rPr lang="es-CO" sz="700" b="1" u="sng" kern="1200" dirty="0"/>
            <a:t>datetime</a:t>
          </a:r>
        </a:p>
      </dsp:txBody>
      <dsp:txXfrm>
        <a:off x="4041750" y="954118"/>
        <a:ext cx="1112490" cy="556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9BA8F-5A3D-4118-B96B-323A61DC1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9181D-B2EE-49AE-AA9E-A8CE1BF8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26183-10FB-44CA-83E8-4822AFC8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0624-4B62-463B-83CB-7CFE55DC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B1588-6643-4907-BAF1-EFAD100F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56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6B3D-D14E-469C-90EC-71D0304D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AE4C8-4790-42DA-A474-98314E41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1C372-31BC-45B7-9017-661E458C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08B7D-A008-499A-AFF9-C8F6125C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383FA-689F-4052-BAAA-A3384693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43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A23D3-5E2C-4D1F-B7FC-BAA4D57A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B15BD-CA21-4A29-AFD1-C961E8EF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DEB95-910B-47BE-9FF5-C96DE50E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D4E93-A689-409A-B040-FE38163D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244DA-EA96-45A0-B7F3-4DA02B13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04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709D-73E8-4633-808F-0E02488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EAE44-AA42-4610-A340-0AE719AE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49F32-2CC1-4643-AF89-55BAD237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4A8DC-38DB-4A95-8A6C-BA6AF234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06EEC-C126-4CA8-8D59-AF6E1FC9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2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315E1-30F1-4324-B59C-7D997D15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DD58C-070F-4B82-A0AC-0C6ACD40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5A867-1D1E-4BEC-AA93-FF7B73A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A7B69-057F-4F4E-BFD9-85A624F5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2502-CFB0-48D5-B8E0-A7F7402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7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EAFE-6417-4E64-BA45-DD50693D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5EBCE-C7E5-41BF-B786-4997192C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02A29-9B46-4FFA-9E5F-8B4352D2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E6B2F1-3355-418F-A0B9-1C90C257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93463-7337-402C-A36D-DE83AA1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1B4DE-183F-4073-A980-9129087F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3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D6EE-A3A3-4517-9E36-19097662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A5847-11BE-430C-8909-5DD60F56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CA19F-3AD4-4E9D-B933-9F339995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985E2F-04A4-4E39-BB83-FCEB281E3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1C0E16-B555-4E4C-9805-2F64624F6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D5037D-D8D4-4370-9596-E9F12B50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BFDB12-1ACD-4509-9E0B-861C7A49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AC5EE3-18AC-41DA-817C-25CBFF3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47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87BD4-CE16-4470-B1F6-7E01ED5B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43EE56-45B0-43E5-B511-2DD7D335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B9B0A2-3F12-46D5-90A8-F40928D4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673C44-A373-40CB-B3D3-1787422B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6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F6C7A9-525F-4468-BD99-EB8398DE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08F68-2168-462A-BFC9-BEECDC9E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AB0DA-312F-4D94-A650-733809DE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22FD-FDAC-40BE-8F68-2BB01E8A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830F8-65BC-4B37-A58C-5E76866B7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E4448-CC6E-4851-9D42-D692A6A3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DFBED-787A-43E3-BDC9-42675FC0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1B8526-3CA5-4187-990A-343D766A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B31E3-6382-4118-A769-DAE91974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57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C3D0D-61E0-4D98-B56D-BE843BF4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B598A4-1831-430A-8984-71F171CC6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A9E6F-7A01-4726-84DC-84684B23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D823F-EAAE-4BC0-9571-FCE8B5C2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8DB5A1-6003-437B-AC67-9CF4537D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3F192-1C46-4658-9DCB-FAA3407C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8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0A7F6E-7B20-4AED-8E2E-C6307C23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B27C6-8727-4B63-A4B2-58C15094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AAFC1-F3BA-4CCE-9EB4-CE7FB197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F324-9025-4617-AB0A-EDCDA4BD0B3A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9A96B-CEE5-453E-B28F-DBEF9C886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59B41-9B65-4647-B62F-B27E99EA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1F90-29C4-40D9-902F-1C1B8C90E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3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1133BC0-8547-45E4-872E-E2411E38E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0908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22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RODRIGUEZ</dc:creator>
  <cp:lastModifiedBy>LICETH RODRIGUEZ</cp:lastModifiedBy>
  <cp:revision>6</cp:revision>
  <dcterms:created xsi:type="dcterms:W3CDTF">2024-11-22T21:42:37Z</dcterms:created>
  <dcterms:modified xsi:type="dcterms:W3CDTF">2024-11-22T23:00:11Z</dcterms:modified>
</cp:coreProperties>
</file>