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0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6E68-05EE-4B5F-B0C0-5049B1A1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30EA-3BAF-4D83-94B3-CC7BFAF0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941AA-A699-4463-9B1B-1F29EBBD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0BF9A-EBF2-4083-935D-8F44511C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8F8D5-8644-4A40-A870-A4BA36C7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0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592D-4140-44A1-BACF-3EBF2E92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C38AE0-E7D4-4562-9067-63726A7A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E2138-E188-4B7D-A043-ED1D4337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018263-4094-4977-9E00-709885D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8D51B-640D-4616-8AD3-CF94071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560ED-B0B0-4FA8-BD50-2B0B83F56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7F0726-66B5-48B6-8506-5976755D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47F49-A07E-422D-9BE8-F732DC56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F5239-1FA7-40E8-AD91-70CCC2B0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0E83B-D10E-4F4F-BB67-1BA75DB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69EA7-F1EE-4C83-B55C-5A8A533F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3F380-24DB-4887-9797-B206B097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45BFB-828D-4E74-977B-778F444A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2D7EA-03FE-444C-9D56-5B1A8FFD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7294E6-D2CC-4560-BFF4-C4095AF9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6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DE7C0-2E68-4C22-8E96-A2917EB6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E88845-1A2F-466E-B111-5A7FC642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82CA3-C52F-448C-B5A9-A96D3A7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1DDC1-054E-412F-987F-918ED3B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94499-D780-477B-8A4B-1F3749D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4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2AF8-865C-4161-A265-794FF8B4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98FD1-56F8-4F08-A1E7-B84C374ED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B741A-5451-4127-86F1-D973C3D9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167385-74B7-4128-A738-61CB9C9C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1063E-A660-4EFC-9C73-C6E736D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FAA27C-6957-434F-80E3-87051CF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1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3643A-4FBF-4927-A09F-0778564A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B6E06-0802-4F52-A915-9390CFB8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20D63-89E3-40D9-BE16-07B48B99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A082E1-A377-4B6B-B42E-FFB038530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EC704F-664E-4C8D-9538-067E495A8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0B8BB3-257A-4447-AAB0-61B8DB70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B9F970-4D28-44E9-B0E7-26E41C53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B23196-5392-4ABB-9B12-865EDD43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A0B49-AD80-4543-B4A8-71B1E054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DFFB98-6A9C-4A30-B91B-E528699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9A1155-A250-4EF6-951A-82C320DC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8EA0B3-4610-4020-B01A-A80DDFD8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F1DB6C-E5EF-4E72-A207-6ED6FD00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DEF2D0-FC23-4D73-B1AA-000753E9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097009-1640-4DAA-A3E9-2B96D78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29889-0F46-417D-B6DC-3067E5F8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F1D84-063A-401F-BDB5-D43DE9EA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5B6CB-A762-4E55-8FAD-D67F00E8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24E1EF-1B80-48F1-B276-63C450D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DE3F8B-BA94-41CA-B6DF-53575969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E4B7-9C97-49E0-94E8-460EF900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D758F-73AA-4D0E-A6B4-AFE53678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C0D950-97E5-4B97-84F8-64B480640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95F40C-BF7F-4DE9-B505-0C1435D10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2F0F9-CA9C-4F80-A5BF-BE822E8D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D22E4E-6809-431A-9557-65E57F1F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FB935-D5D7-4ED2-A642-834BC1B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0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EB03FD-758D-455E-BA59-FEC4622B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138B5D-9E28-4FE6-8FCA-7518F27B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2DCD7-7A2B-489E-8A76-B59F1580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A90C-DE70-4F59-8243-58FF6F3F81A2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FCD94-EB46-4DA9-8F91-F946F708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6C411C-DC54-42D1-92B7-C32EF449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40E9-3DBB-4861-9BF9-2B31D9E76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67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branco e verde&#10;&#10;Descrição gerada automaticamente com confiança média">
            <a:extLst>
              <a:ext uri="{FF2B5EF4-FFF2-40B4-BE49-F238E27FC236}">
                <a16:creationId xmlns:a16="http://schemas.microsoft.com/office/drawing/2014/main" id="{8BF76141-C8E8-414A-8B22-6C67A6452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374898"/>
            <a:ext cx="4572009" cy="6108204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FAB309B-57A2-4B42-B0BC-1FFD5CB8EF39}"/>
              </a:ext>
            </a:extLst>
          </p:cNvPr>
          <p:cNvGrpSpPr>
            <a:grpSpLocks noChangeAspect="1"/>
          </p:cNvGrpSpPr>
          <p:nvPr/>
        </p:nvGrpSpPr>
        <p:grpSpPr>
          <a:xfrm>
            <a:off x="7487226" y="622155"/>
            <a:ext cx="749518" cy="494651"/>
            <a:chOff x="4538445" y="2395393"/>
            <a:chExt cx="3115110" cy="206721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97DF124-AE8D-4C87-842B-C717B8A7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445" y="2395393"/>
              <a:ext cx="3115110" cy="2067213"/>
            </a:xfrm>
            <a:prstGeom prst="rect">
              <a:avLst/>
            </a:prstGeom>
          </p:spPr>
        </p:pic>
        <p:pic>
          <p:nvPicPr>
            <p:cNvPr id="14" name="Imagem 13" descr="Imagem digital fictícia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EC6038CF-6C82-4C36-9541-015E33A6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712" y="2409825"/>
              <a:ext cx="3076575" cy="203835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3A77428-5B8F-4EBC-9071-E94A676614E0}"/>
              </a:ext>
            </a:extLst>
          </p:cNvPr>
          <p:cNvGrpSpPr>
            <a:grpSpLocks noChangeAspect="1"/>
          </p:cNvGrpSpPr>
          <p:nvPr/>
        </p:nvGrpSpPr>
        <p:grpSpPr>
          <a:xfrm>
            <a:off x="7487226" y="1203841"/>
            <a:ext cx="744882" cy="494651"/>
            <a:chOff x="4538445" y="2390630"/>
            <a:chExt cx="3115110" cy="207674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7E002-2EE9-4BCC-94ED-26179AD30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8445" y="2390630"/>
              <a:ext cx="3115110" cy="2076740"/>
            </a:xfrm>
            <a:prstGeom prst="rect">
              <a:avLst/>
            </a:prstGeom>
          </p:spPr>
        </p:pic>
        <p:pic>
          <p:nvPicPr>
            <p:cNvPr id="17" name="Imagem 16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BEA1C62F-50BA-4FE6-ACEE-01D24500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87" y="2405062"/>
              <a:ext cx="3095625" cy="2047875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2477626-D86B-4955-A561-3A041CC734AB}"/>
              </a:ext>
            </a:extLst>
          </p:cNvPr>
          <p:cNvGrpSpPr>
            <a:grpSpLocks noChangeAspect="1"/>
          </p:cNvGrpSpPr>
          <p:nvPr/>
        </p:nvGrpSpPr>
        <p:grpSpPr>
          <a:xfrm>
            <a:off x="7487227" y="1785527"/>
            <a:ext cx="749518" cy="494651"/>
            <a:chOff x="4533682" y="2395393"/>
            <a:chExt cx="3124636" cy="2067213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6048B36D-4471-49D5-B68E-EFA0EBD08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3682" y="2395393"/>
              <a:ext cx="3124636" cy="2067213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100818D5-A6AD-4CD4-8D4B-883BFC9F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712" y="2409825"/>
              <a:ext cx="3076575" cy="203835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9014E47-0DFC-42C8-A738-78BB9C098598}"/>
              </a:ext>
            </a:extLst>
          </p:cNvPr>
          <p:cNvGrpSpPr>
            <a:grpSpLocks noChangeAspect="1"/>
          </p:cNvGrpSpPr>
          <p:nvPr/>
        </p:nvGrpSpPr>
        <p:grpSpPr>
          <a:xfrm>
            <a:off x="7484845" y="2375414"/>
            <a:ext cx="752274" cy="494651"/>
            <a:chOff x="4538445" y="2381104"/>
            <a:chExt cx="3115110" cy="209579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EB208C76-A7D6-4F71-BD68-12C4AF7E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38445" y="2381104"/>
              <a:ext cx="3115110" cy="2095792"/>
            </a:xfrm>
            <a:prstGeom prst="rect">
              <a:avLst/>
            </a:prstGeom>
          </p:spPr>
        </p:pic>
        <p:pic>
          <p:nvPicPr>
            <p:cNvPr id="29" name="Imagem 28" descr="Uma imagem contendo escuro, olhando, luz, por do sol&#10;&#10;Descrição gerada automaticamente">
              <a:extLst>
                <a:ext uri="{FF2B5EF4-FFF2-40B4-BE49-F238E27FC236}">
                  <a16:creationId xmlns:a16="http://schemas.microsoft.com/office/drawing/2014/main" id="{E04DA5E7-B3A0-4219-BF0A-B6B9B68C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712" y="2414587"/>
              <a:ext cx="3076575" cy="2028825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A22FF9D-7EC3-4378-BA56-44F302191983}"/>
              </a:ext>
            </a:extLst>
          </p:cNvPr>
          <p:cNvGrpSpPr>
            <a:grpSpLocks noChangeAspect="1"/>
          </p:cNvGrpSpPr>
          <p:nvPr/>
        </p:nvGrpSpPr>
        <p:grpSpPr>
          <a:xfrm>
            <a:off x="7484845" y="2960539"/>
            <a:ext cx="751899" cy="494651"/>
            <a:chOff x="4533682" y="2395393"/>
            <a:chExt cx="3124636" cy="2067213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C05CC3C-5EE7-4F38-9704-5E535078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33682" y="2395393"/>
              <a:ext cx="3124636" cy="2067213"/>
            </a:xfrm>
            <a:prstGeom prst="rect">
              <a:avLst/>
            </a:prstGeom>
          </p:spPr>
        </p:pic>
        <p:pic>
          <p:nvPicPr>
            <p:cNvPr id="32" name="Imagem 31" descr="Desenho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BA90FD41-FE32-4A78-B051-41CC97713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682" y="2395393"/>
              <a:ext cx="3067050" cy="2028825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F018173-464C-44B5-8319-80557D6658B2}"/>
              </a:ext>
            </a:extLst>
          </p:cNvPr>
          <p:cNvGrpSpPr>
            <a:grpSpLocks noChangeAspect="1"/>
          </p:cNvGrpSpPr>
          <p:nvPr/>
        </p:nvGrpSpPr>
        <p:grpSpPr>
          <a:xfrm>
            <a:off x="7484845" y="3550424"/>
            <a:ext cx="751899" cy="487745"/>
            <a:chOff x="4543208" y="2395393"/>
            <a:chExt cx="3105583" cy="2067213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74FC2637-E774-41F6-B458-DFA6DAC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43208" y="2395393"/>
              <a:ext cx="3105583" cy="2067213"/>
            </a:xfrm>
            <a:prstGeom prst="rect">
              <a:avLst/>
            </a:prstGeom>
          </p:spPr>
        </p:pic>
        <p:pic>
          <p:nvPicPr>
            <p:cNvPr id="35" name="Imagem 34" descr="Mapa&#10;&#10;Descrição gerada automaticamente com confiança média">
              <a:extLst>
                <a:ext uri="{FF2B5EF4-FFF2-40B4-BE49-F238E27FC236}">
                  <a16:creationId xmlns:a16="http://schemas.microsoft.com/office/drawing/2014/main" id="{3C887EF1-3785-43FB-AE62-EA4EB7D8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475" y="2414587"/>
              <a:ext cx="3067050" cy="2028825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DFD8DFD-B566-4089-A312-7F48EEC67FC6}"/>
              </a:ext>
            </a:extLst>
          </p:cNvPr>
          <p:cNvGrpSpPr>
            <a:grpSpLocks noChangeAspect="1"/>
          </p:cNvGrpSpPr>
          <p:nvPr/>
        </p:nvGrpSpPr>
        <p:grpSpPr>
          <a:xfrm>
            <a:off x="7484657" y="4122839"/>
            <a:ext cx="752274" cy="518877"/>
            <a:chOff x="4538445" y="2381104"/>
            <a:chExt cx="3115110" cy="2095792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2E560AD2-1CB5-411A-8A10-BEB8DCCF1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38445" y="2381104"/>
              <a:ext cx="3115110" cy="2095792"/>
            </a:xfrm>
            <a:prstGeom prst="rect">
              <a:avLst/>
            </a:prstGeom>
          </p:spPr>
        </p:pic>
        <p:pic>
          <p:nvPicPr>
            <p:cNvPr id="38" name="Imagem 37" descr="Uma imagem contendo luz, tráfego, escuro, olhando&#10;&#10;Descrição gerada automaticamente">
              <a:extLst>
                <a:ext uri="{FF2B5EF4-FFF2-40B4-BE49-F238E27FC236}">
                  <a16:creationId xmlns:a16="http://schemas.microsoft.com/office/drawing/2014/main" id="{C00686F3-B8B1-4024-A41B-B660DA04D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709" y="2414588"/>
              <a:ext cx="3095842" cy="202882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52A688C-B66E-4500-85E9-29D5FCC09BD8}"/>
              </a:ext>
            </a:extLst>
          </p:cNvPr>
          <p:cNvGrpSpPr>
            <a:grpSpLocks noChangeAspect="1"/>
          </p:cNvGrpSpPr>
          <p:nvPr/>
        </p:nvGrpSpPr>
        <p:grpSpPr>
          <a:xfrm>
            <a:off x="7484657" y="4716179"/>
            <a:ext cx="752087" cy="513046"/>
            <a:chOff x="4543208" y="2395393"/>
            <a:chExt cx="3105583" cy="2067213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2CB4FA34-9B6A-4D8C-A75A-EDA5753C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43208" y="2395393"/>
              <a:ext cx="3105583" cy="2067213"/>
            </a:xfrm>
            <a:prstGeom prst="rect">
              <a:avLst/>
            </a:prstGeom>
          </p:spPr>
        </p:pic>
        <p:pic>
          <p:nvPicPr>
            <p:cNvPr id="41" name="Imagem 40" descr="Imagem de vídeo game&#10;&#10;Descrição gerada automaticamente com confiança baixa">
              <a:extLst>
                <a:ext uri="{FF2B5EF4-FFF2-40B4-BE49-F238E27FC236}">
                  <a16:creationId xmlns:a16="http://schemas.microsoft.com/office/drawing/2014/main" id="{23D62259-006C-423C-BD93-D2239223E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475" y="2414587"/>
              <a:ext cx="3067050" cy="2028825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0DB3070-E110-43DB-979D-FE79D3022A0F}"/>
              </a:ext>
            </a:extLst>
          </p:cNvPr>
          <p:cNvGrpSpPr>
            <a:grpSpLocks noChangeAspect="1"/>
          </p:cNvGrpSpPr>
          <p:nvPr/>
        </p:nvGrpSpPr>
        <p:grpSpPr>
          <a:xfrm>
            <a:off x="7484656" y="5304817"/>
            <a:ext cx="752087" cy="503051"/>
            <a:chOff x="4538445" y="2390630"/>
            <a:chExt cx="3115110" cy="2076740"/>
          </a:xfrm>
        </p:grpSpPr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B1A289A7-35EC-4135-9FEA-B1BFC3432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38445" y="2390630"/>
              <a:ext cx="3115110" cy="2076740"/>
            </a:xfrm>
            <a:prstGeom prst="rect">
              <a:avLst/>
            </a:prstGeom>
          </p:spPr>
        </p:pic>
        <p:pic>
          <p:nvPicPr>
            <p:cNvPr id="44" name="Imagem 43" descr="Uma imagem contendo luz, bolo, rua, tráfego&#10;&#10;Descrição gerada automaticamente">
              <a:extLst>
                <a:ext uri="{FF2B5EF4-FFF2-40B4-BE49-F238E27FC236}">
                  <a16:creationId xmlns:a16="http://schemas.microsoft.com/office/drawing/2014/main" id="{7C1EBF55-4437-4FE7-8A7F-8141D58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237" y="2400445"/>
              <a:ext cx="3057525" cy="2028825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DA41532-438D-47A2-9A2A-8F4A7B43FD89}"/>
              </a:ext>
            </a:extLst>
          </p:cNvPr>
          <p:cNvGrpSpPr>
            <a:grpSpLocks noChangeAspect="1"/>
          </p:cNvGrpSpPr>
          <p:nvPr/>
        </p:nvGrpSpPr>
        <p:grpSpPr>
          <a:xfrm>
            <a:off x="7484656" y="5886487"/>
            <a:ext cx="751898" cy="507169"/>
            <a:chOff x="4538445" y="2395393"/>
            <a:chExt cx="3115110" cy="2067213"/>
          </a:xfrm>
        </p:grpSpPr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3313C5FE-73AF-4ABF-B82D-83D5D489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38445" y="2395393"/>
              <a:ext cx="3115110" cy="2067213"/>
            </a:xfrm>
            <a:prstGeom prst="rect">
              <a:avLst/>
            </a:prstGeom>
          </p:spPr>
        </p:pic>
        <p:pic>
          <p:nvPicPr>
            <p:cNvPr id="47" name="Imagem 46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AFAF878B-2C2A-49B2-B133-6B661B43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475" y="2419350"/>
              <a:ext cx="3067050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Agrupar 70">
            <a:extLst>
              <a:ext uri="{FF2B5EF4-FFF2-40B4-BE49-F238E27FC236}">
                <a16:creationId xmlns:a16="http://schemas.microsoft.com/office/drawing/2014/main" id="{DE6B99F6-1F69-4F56-8235-F8E583362CEB}"/>
              </a:ext>
            </a:extLst>
          </p:cNvPr>
          <p:cNvGrpSpPr>
            <a:grpSpLocks noChangeAspect="1"/>
          </p:cNvGrpSpPr>
          <p:nvPr/>
        </p:nvGrpSpPr>
        <p:grpSpPr>
          <a:xfrm>
            <a:off x="4538445" y="2395393"/>
            <a:ext cx="3115110" cy="2067213"/>
            <a:chOff x="4538445" y="2395393"/>
            <a:chExt cx="3115110" cy="2067213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EB81766C-79C1-4E9C-AAC4-BD905ED18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445" y="2395393"/>
              <a:ext cx="3115110" cy="2067213"/>
            </a:xfrm>
            <a:prstGeom prst="rect">
              <a:avLst/>
            </a:prstGeom>
          </p:spPr>
        </p:pic>
        <p:pic>
          <p:nvPicPr>
            <p:cNvPr id="70" name="Imagem 69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3277E0BF-6E22-4CBE-A9EA-B1144A47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475" y="2419350"/>
              <a:ext cx="3067050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593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Schendroski</dc:creator>
  <cp:lastModifiedBy>Julio Schendroski</cp:lastModifiedBy>
  <cp:revision>2</cp:revision>
  <dcterms:created xsi:type="dcterms:W3CDTF">2021-10-13T03:17:44Z</dcterms:created>
  <dcterms:modified xsi:type="dcterms:W3CDTF">2021-10-14T16:53:52Z</dcterms:modified>
</cp:coreProperties>
</file>