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5"/>
  </p:normalViewPr>
  <p:slideViewPr>
    <p:cSldViewPr snapToGrid="0" snapToObjects="1">
      <p:cViewPr varScale="1">
        <p:scale>
          <a:sx n="76" d="100"/>
          <a:sy n="76" d="100"/>
        </p:scale>
        <p:origin x="-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9F50-204A-4244-92CB-1E532006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EBB96-7D5A-A34E-8DA5-7D439CC5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5296-BB71-E84D-BEA0-E6D88510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64B4-10CA-6040-BF02-1B13CBE0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19EF-2C8C-174E-A79E-09FB2B5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F4C3-337F-7644-B1FF-E497D453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A43C6-16A6-8842-B1EF-F3B340DE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5539-591F-694B-ACE0-8EF58E1E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6547-5733-3C47-860D-F34B8E8C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EFDD-4913-9E4C-A0B6-BCAD499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6695-E19A-9448-824E-6B45A1E5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1960-2701-E64F-9D94-60A0387B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89BF-D5A9-8942-B557-AFFAC37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62BC-44A7-5940-B3C3-379D994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BD43-6714-B543-B587-82319B12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312-AD2E-ED41-991C-6E8732E9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CA42-6B22-AE48-9AA7-AE9E5E2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373A-BB6C-314D-B6D4-D6976F9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E63B-7AAB-DF46-9809-D9026EDF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9DB5-B46B-CA4C-B421-23BA87F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E24F-73CB-1141-95A6-08D05093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71350-C95B-D842-B21F-4CFDF75E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9AD7-E73B-0D44-A07B-67B147A2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AF2A-A4CB-0242-817F-5F319123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7D76-7EEE-574E-8AC4-A6479682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6AF-6579-F347-BC9B-B23B2A43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6F36-1EA7-5B44-84A4-D77FA3C7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D300-EBE5-5243-83D3-F233D84C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DDB6-C51B-8A48-B422-0982AF2A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1EFA-0885-7F47-9B80-C9E4DBB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877B8-6E80-E940-B190-1E04697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3FAE-37FD-FE4E-8B33-E5106A52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9513-ECDA-8245-9186-8FF1AE10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2853-2FDB-9740-A0D4-DA2A52EC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CD88C-3020-2E4A-B356-1EDEFD408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4F0F4-9723-DE48-B547-EC5C9C1A2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BFD28-3C0A-B94A-9F83-5969E5A7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674A9-6D5A-2F4F-A510-3AC6BB6A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B096-0EB6-D84C-AAA8-CDD6C6B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462C-7943-D249-BAC2-6C5F1DC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FFE6-6B3D-A34A-86E2-EE54B137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4932-8EE1-D743-BF2E-DB6ADDDF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CBF4-8AB7-4F4E-806C-50EB018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92B2F-2377-044B-8D20-27199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FFAED-2FF9-A049-A954-7A12B889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08C0-558F-5F44-AC10-6C105B9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A4B7-F2FB-FD43-A6DF-7DB79C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0A4B-EB0C-A341-A574-F680269E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60673-637F-1948-B7A1-51C8A39A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4651-DE6F-C542-A3C9-37749A3E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CFA3-AB36-6B48-8CB9-AF3AE929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99FF-551C-D74E-8579-723EFEFC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191-6C8B-0B47-8BE8-1BACDCEB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1217B-2C62-6C43-825C-0B9A7B03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19D31-FDD3-704B-80C1-CF8DB7F7B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29D2E-BEE0-5B4C-9E20-EC6B9CB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7C409-6010-AD46-8EE1-061A1FDA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D218-CF7F-5149-93CC-450F02D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C9B6B-32F7-B149-BC1C-2BD93D95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FA9D-D9D1-7044-B46B-76D48C9D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7B6D-0156-5E43-A5F0-AD7324F55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63B1-FD12-3542-8F85-B8C62B1F59B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B87A-744B-E642-B2AD-5C3DAAE2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037C-EF86-724C-BD2E-526B5BC31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A563-83A4-734C-AB21-3646BAC9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FE09-52ED-D147-9F2C-0CD4DBE4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3FB4F-77AE-4C48-909B-D3DD06631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omplex.gmu.edu/www-phys/phys510/assignments/assign_06/result5.jpg">
            <a:extLst>
              <a:ext uri="{FF2B5EF4-FFF2-40B4-BE49-F238E27FC236}">
                <a16:creationId xmlns:a16="http://schemas.microsoft.com/office/drawing/2014/main" id="{D274608E-CBA5-C347-B9F0-EBADAF07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0"/>
            <a:ext cx="891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2292E-CE6C-7B41-BC85-A4144C25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2135720" y="643468"/>
            <a:ext cx="10869080" cy="55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6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Bacmeister</dc:creator>
  <cp:lastModifiedBy>Julio Bacmeister</cp:lastModifiedBy>
  <cp:revision>1</cp:revision>
  <dcterms:created xsi:type="dcterms:W3CDTF">2018-03-08T18:09:01Z</dcterms:created>
  <dcterms:modified xsi:type="dcterms:W3CDTF">2018-03-08T18:15:59Z</dcterms:modified>
</cp:coreProperties>
</file>