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CD6F-80D4-4EA2-A4B4-951F2EC38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F5AEE-AE61-42DB-92E5-B46C93827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38E3-C6FB-41C8-8A58-F5D3ADDD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0DDD8-9163-4AF1-B6C3-9F6D6501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B383-DCB9-4DDB-A95F-BC313076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70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9A62-EC71-4378-854E-D7CE5C2C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2DFB-F3DD-429F-953A-4B6E5B641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5450-78E1-46BE-A365-9B5F1785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AD73-F584-404D-95E5-43B9E271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D046-3EFF-42B6-B465-1AA544DE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215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BC3FE-A136-4F8A-9405-5368CD506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FE055-0BE9-4377-B17E-AF544157D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63C7-F2E5-4407-AC5F-CDE13BCA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4B6B-1204-4F37-90EB-A3E49337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064A-1D15-4DC0-84DC-81C3A089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602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4CD1-7476-4779-8910-28F20673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2269-58CE-4684-B998-312AF58E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8BF02-5E16-4532-93F3-5994CE2D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C2DF-015C-48DF-AA8C-4C1283EC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24A9-0D50-4AC8-9EFA-E3440CD7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424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5004-057F-46C9-87EF-93BAEE20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A304-5968-48EB-8C3D-1553CE1C4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CD22-BEE4-4081-A25E-6504838D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AE8B-EB94-47C0-82E0-8A717EA0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8952-B9A4-4787-A6DE-DD7788F7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71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5135-8770-4E18-BCE4-6595484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3601-1BD8-4339-92F7-A4F87EB2B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081AF-4287-41CF-AD41-945B0C763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0174E-4BA5-401D-AF5C-A798AA38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19B49-F927-4605-A2A3-15CB5C0A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DFDA8-8A38-41DC-826C-75AB2358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89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AEFA-E264-4B35-AA93-1840FAF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8A0F-6B44-4E12-8B13-802A2AB79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F8CF-5035-4E88-87AD-3CABCCBDE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F7AAA-FD50-46C5-B770-6A524EFD0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161C5-54AD-4E48-9CE8-2C7BE86B4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08B8F-BFDA-4A29-8897-EE4E43D1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65D9F-0EF4-40C7-AE6D-D72EA506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3083A-1FAF-415D-8CA5-208FFDD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148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76AC-DD0F-4866-AD79-998F30F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4EE9B-8874-4647-8408-2781171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C22D6-793A-44D9-ADF3-90BEB985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B6A1-1D90-4489-9A2F-18D6FD5E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146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B731D-AEDB-4E1F-9C34-CEA7B972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8AA44-BEEE-4486-A7EC-8361C3BC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FC7D2-F922-4A47-BB68-E28F976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984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916F-9EE1-4A57-891B-5E0DA321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E8D0-7945-4418-B663-4CF13A37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D8591-E3C6-477A-875F-30936FC7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E92BF-7D1D-4CC6-A3CB-36499698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8F34-13EA-4003-823A-71429E5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DEA7A-9916-4B32-B1ED-3911F815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809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F185-5257-4774-832B-5411948E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7E104-5ED6-4145-83EA-29C5F779B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15D5-FEDD-498D-998A-7D3F62FC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79AE6-935C-431C-B787-5A4B1790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43E45-06A6-423A-B03F-6E390CF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20C6C-73ED-45B3-B444-A7426B73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401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FC05A-542B-4ABF-85D2-21468D2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E8710-23B8-4E22-AD74-16F87BAD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2AB4-0379-4562-BBA9-85E6CDDE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D9E61-5DAF-4369-B539-E13B15726B36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3825-FA8B-4052-964C-383E7669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46FF-BD79-4044-8743-B67FD406A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E634-5C7C-4D8E-90B2-1ECCC2FE27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538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Blåkveite\Bilder\Utbredelseskart Blåkveite HI-007737.jpg">
            <a:extLst>
              <a:ext uri="{FF2B5EF4-FFF2-40B4-BE49-F238E27FC236}">
                <a16:creationId xmlns:a16="http://schemas.microsoft.com/office/drawing/2014/main" id="{30F0CE12-E515-4B75-BF29-22C89B35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258" y="0"/>
            <a:ext cx="58340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4">
            <a:extLst>
              <a:ext uri="{FF2B5EF4-FFF2-40B4-BE49-F238E27FC236}">
                <a16:creationId xmlns:a16="http://schemas.microsoft.com/office/drawing/2014/main" id="{A960397B-D20C-4BCF-A9AE-3C10749C1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09" y="419831"/>
            <a:ext cx="433640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Surveys</a:t>
            </a:r>
          </a:p>
          <a:p>
            <a:pPr eaLnBrk="1" hangingPunct="1"/>
            <a:r>
              <a:rPr lang="en-US" altLang="en-US" sz="2400" dirty="0"/>
              <a:t>No survey covers the whole distribution area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Data from three surveys are used to provide three indices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72E4A1E-5094-4742-9337-10509D62573D}"/>
              </a:ext>
            </a:extLst>
          </p:cNvPr>
          <p:cNvSpPr/>
          <p:nvPr/>
        </p:nvSpPr>
        <p:spPr>
          <a:xfrm>
            <a:off x="6608446" y="2152651"/>
            <a:ext cx="1190625" cy="2486025"/>
          </a:xfrm>
          <a:custGeom>
            <a:avLst/>
            <a:gdLst>
              <a:gd name="connsiteX0" fmla="*/ 0 w 1190625"/>
              <a:gd name="connsiteY0" fmla="*/ 57150 h 2486025"/>
              <a:gd name="connsiteX1" fmla="*/ 371475 w 1190625"/>
              <a:gd name="connsiteY1" fmla="*/ 742950 h 2486025"/>
              <a:gd name="connsiteX2" fmla="*/ 600075 w 1190625"/>
              <a:gd name="connsiteY2" fmla="*/ 1066800 h 2486025"/>
              <a:gd name="connsiteX3" fmla="*/ 676275 w 1190625"/>
              <a:gd name="connsiteY3" fmla="*/ 1504950 h 2486025"/>
              <a:gd name="connsiteX4" fmla="*/ 914400 w 1190625"/>
              <a:gd name="connsiteY4" fmla="*/ 1800225 h 2486025"/>
              <a:gd name="connsiteX5" fmla="*/ 923925 w 1190625"/>
              <a:gd name="connsiteY5" fmla="*/ 1971675 h 2486025"/>
              <a:gd name="connsiteX6" fmla="*/ 581025 w 1190625"/>
              <a:gd name="connsiteY6" fmla="*/ 2438400 h 2486025"/>
              <a:gd name="connsiteX7" fmla="*/ 809625 w 1190625"/>
              <a:gd name="connsiteY7" fmla="*/ 2486025 h 2486025"/>
              <a:gd name="connsiteX8" fmla="*/ 1190625 w 1190625"/>
              <a:gd name="connsiteY8" fmla="*/ 1828800 h 2486025"/>
              <a:gd name="connsiteX9" fmla="*/ 895350 w 1190625"/>
              <a:gd name="connsiteY9" fmla="*/ 1304925 h 2486025"/>
              <a:gd name="connsiteX10" fmla="*/ 838200 w 1190625"/>
              <a:gd name="connsiteY10" fmla="*/ 904875 h 2486025"/>
              <a:gd name="connsiteX11" fmla="*/ 409575 w 1190625"/>
              <a:gd name="connsiteY11" fmla="*/ 552450 h 2486025"/>
              <a:gd name="connsiteX12" fmla="*/ 114300 w 1190625"/>
              <a:gd name="connsiteY12" fmla="*/ 0 h 2486025"/>
              <a:gd name="connsiteX13" fmla="*/ 19050 w 1190625"/>
              <a:gd name="connsiteY13" fmla="*/ 114300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0625" h="2486025">
                <a:moveTo>
                  <a:pt x="0" y="57150"/>
                </a:moveTo>
                <a:lnTo>
                  <a:pt x="371475" y="742950"/>
                </a:lnTo>
                <a:lnTo>
                  <a:pt x="600075" y="1066800"/>
                </a:lnTo>
                <a:lnTo>
                  <a:pt x="676275" y="1504950"/>
                </a:lnTo>
                <a:lnTo>
                  <a:pt x="914400" y="1800225"/>
                </a:lnTo>
                <a:lnTo>
                  <a:pt x="923925" y="1971675"/>
                </a:lnTo>
                <a:lnTo>
                  <a:pt x="581025" y="2438400"/>
                </a:lnTo>
                <a:lnTo>
                  <a:pt x="809625" y="2486025"/>
                </a:lnTo>
                <a:lnTo>
                  <a:pt x="1190625" y="1828800"/>
                </a:lnTo>
                <a:lnTo>
                  <a:pt x="895350" y="1304925"/>
                </a:lnTo>
                <a:lnTo>
                  <a:pt x="838200" y="904875"/>
                </a:lnTo>
                <a:lnTo>
                  <a:pt x="409575" y="552450"/>
                </a:lnTo>
                <a:lnTo>
                  <a:pt x="114300" y="0"/>
                </a:lnTo>
                <a:lnTo>
                  <a:pt x="19050" y="114300"/>
                </a:lnTo>
              </a:path>
            </a:pathLst>
          </a:custGeom>
          <a:solidFill>
            <a:schemeClr val="accent3">
              <a:alpha val="39000"/>
            </a:schemeClr>
          </a:solidFill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C47819-E168-441B-A85D-7EC1D7A7DF30}"/>
              </a:ext>
            </a:extLst>
          </p:cNvPr>
          <p:cNvSpPr/>
          <p:nvPr/>
        </p:nvSpPr>
        <p:spPr>
          <a:xfrm>
            <a:off x="6665595" y="2162175"/>
            <a:ext cx="1885950" cy="1905000"/>
          </a:xfrm>
          <a:custGeom>
            <a:avLst/>
            <a:gdLst>
              <a:gd name="connsiteX0" fmla="*/ 0 w 1885950"/>
              <a:gd name="connsiteY0" fmla="*/ 47625 h 1905000"/>
              <a:gd name="connsiteX1" fmla="*/ 457200 w 1885950"/>
              <a:gd name="connsiteY1" fmla="*/ 847725 h 1905000"/>
              <a:gd name="connsiteX2" fmla="*/ 628650 w 1885950"/>
              <a:gd name="connsiteY2" fmla="*/ 1000125 h 1905000"/>
              <a:gd name="connsiteX3" fmla="*/ 628650 w 1885950"/>
              <a:gd name="connsiteY3" fmla="*/ 1333500 h 1905000"/>
              <a:gd name="connsiteX4" fmla="*/ 800100 w 1885950"/>
              <a:gd name="connsiteY4" fmla="*/ 1628775 h 1905000"/>
              <a:gd name="connsiteX5" fmla="*/ 933450 w 1885950"/>
              <a:gd name="connsiteY5" fmla="*/ 1752600 h 1905000"/>
              <a:gd name="connsiteX6" fmla="*/ 923925 w 1885950"/>
              <a:gd name="connsiteY6" fmla="*/ 1905000 h 1905000"/>
              <a:gd name="connsiteX7" fmla="*/ 1400175 w 1885950"/>
              <a:gd name="connsiteY7" fmla="*/ 1419225 h 1905000"/>
              <a:gd name="connsiteX8" fmla="*/ 1762125 w 1885950"/>
              <a:gd name="connsiteY8" fmla="*/ 1257300 h 1905000"/>
              <a:gd name="connsiteX9" fmla="*/ 1885950 w 1885950"/>
              <a:gd name="connsiteY9" fmla="*/ 1304925 h 1905000"/>
              <a:gd name="connsiteX10" fmla="*/ 1257300 w 1885950"/>
              <a:gd name="connsiteY10" fmla="*/ 381000 h 1905000"/>
              <a:gd name="connsiteX11" fmla="*/ 752475 w 1885950"/>
              <a:gd name="connsiteY11" fmla="*/ 723900 h 1905000"/>
              <a:gd name="connsiteX12" fmla="*/ 400050 w 1885950"/>
              <a:gd name="connsiteY12" fmla="*/ 609600 h 1905000"/>
              <a:gd name="connsiteX13" fmla="*/ 114300 w 1885950"/>
              <a:gd name="connsiteY13" fmla="*/ 114300 h 1905000"/>
              <a:gd name="connsiteX14" fmla="*/ 47625 w 1885950"/>
              <a:gd name="connsiteY14" fmla="*/ 0 h 1905000"/>
              <a:gd name="connsiteX15" fmla="*/ 0 w 1885950"/>
              <a:gd name="connsiteY15" fmla="*/ 47625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85950" h="1905000">
                <a:moveTo>
                  <a:pt x="0" y="47625"/>
                </a:moveTo>
                <a:lnTo>
                  <a:pt x="457200" y="847725"/>
                </a:lnTo>
                <a:lnTo>
                  <a:pt x="628650" y="1000125"/>
                </a:lnTo>
                <a:lnTo>
                  <a:pt x="628650" y="1333500"/>
                </a:lnTo>
                <a:lnTo>
                  <a:pt x="800100" y="1628775"/>
                </a:lnTo>
                <a:lnTo>
                  <a:pt x="933450" y="1752600"/>
                </a:lnTo>
                <a:lnTo>
                  <a:pt x="923925" y="1905000"/>
                </a:lnTo>
                <a:lnTo>
                  <a:pt x="1400175" y="1419225"/>
                </a:lnTo>
                <a:lnTo>
                  <a:pt x="1762125" y="1257300"/>
                </a:lnTo>
                <a:lnTo>
                  <a:pt x="1885950" y="1304925"/>
                </a:lnTo>
                <a:lnTo>
                  <a:pt x="1257300" y="381000"/>
                </a:lnTo>
                <a:lnTo>
                  <a:pt x="752475" y="723900"/>
                </a:lnTo>
                <a:lnTo>
                  <a:pt x="400050" y="609600"/>
                </a:lnTo>
                <a:lnTo>
                  <a:pt x="114300" y="114300"/>
                </a:lnTo>
                <a:lnTo>
                  <a:pt x="47625" y="0"/>
                </a:lnTo>
                <a:lnTo>
                  <a:pt x="0" y="4762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F726F3D-DD27-4598-B065-F055EC96701F}"/>
              </a:ext>
            </a:extLst>
          </p:cNvPr>
          <p:cNvSpPr/>
          <p:nvPr/>
        </p:nvSpPr>
        <p:spPr>
          <a:xfrm>
            <a:off x="6656071" y="1052513"/>
            <a:ext cx="3324225" cy="2895600"/>
          </a:xfrm>
          <a:custGeom>
            <a:avLst/>
            <a:gdLst>
              <a:gd name="connsiteX0" fmla="*/ 0 w 3324225"/>
              <a:gd name="connsiteY0" fmla="*/ 952500 h 2895600"/>
              <a:gd name="connsiteX1" fmla="*/ 942975 w 3324225"/>
              <a:gd name="connsiteY1" fmla="*/ 161925 h 2895600"/>
              <a:gd name="connsiteX2" fmla="*/ 1238250 w 3324225"/>
              <a:gd name="connsiteY2" fmla="*/ 466725 h 2895600"/>
              <a:gd name="connsiteX3" fmla="*/ 1447800 w 3324225"/>
              <a:gd name="connsiteY3" fmla="*/ 571500 h 2895600"/>
              <a:gd name="connsiteX4" fmla="*/ 2200275 w 3324225"/>
              <a:gd name="connsiteY4" fmla="*/ 0 h 2895600"/>
              <a:gd name="connsiteX5" fmla="*/ 2305050 w 3324225"/>
              <a:gd name="connsiteY5" fmla="*/ 752475 h 2895600"/>
              <a:gd name="connsiteX6" fmla="*/ 2771775 w 3324225"/>
              <a:gd name="connsiteY6" fmla="*/ 1485900 h 2895600"/>
              <a:gd name="connsiteX7" fmla="*/ 3324225 w 3324225"/>
              <a:gd name="connsiteY7" fmla="*/ 1409700 h 2895600"/>
              <a:gd name="connsiteX8" fmla="*/ 2686050 w 3324225"/>
              <a:gd name="connsiteY8" fmla="*/ 2514600 h 2895600"/>
              <a:gd name="connsiteX9" fmla="*/ 1647825 w 3324225"/>
              <a:gd name="connsiteY9" fmla="*/ 2476500 h 2895600"/>
              <a:gd name="connsiteX10" fmla="*/ 1104900 w 3324225"/>
              <a:gd name="connsiteY10" fmla="*/ 2895600 h 2895600"/>
              <a:gd name="connsiteX11" fmla="*/ 819150 w 3324225"/>
              <a:gd name="connsiteY11" fmla="*/ 2324100 h 2895600"/>
              <a:gd name="connsiteX12" fmla="*/ 771525 w 3324225"/>
              <a:gd name="connsiteY12" fmla="*/ 2000250 h 2895600"/>
              <a:gd name="connsiteX13" fmla="*/ 419100 w 3324225"/>
              <a:gd name="connsiteY13" fmla="*/ 1704975 h 2895600"/>
              <a:gd name="connsiteX14" fmla="*/ 257175 w 3324225"/>
              <a:gd name="connsiteY14" fmla="*/ 1504950 h 2895600"/>
              <a:gd name="connsiteX15" fmla="*/ 581025 w 3324225"/>
              <a:gd name="connsiteY15" fmla="*/ 1743075 h 2895600"/>
              <a:gd name="connsiteX16" fmla="*/ 685800 w 3324225"/>
              <a:gd name="connsiteY16" fmla="*/ 1466850 h 2895600"/>
              <a:gd name="connsiteX17" fmla="*/ 904875 w 3324225"/>
              <a:gd name="connsiteY17" fmla="*/ 1409700 h 2895600"/>
              <a:gd name="connsiteX18" fmla="*/ 800100 w 3324225"/>
              <a:gd name="connsiteY18" fmla="*/ 1123950 h 2895600"/>
              <a:gd name="connsiteX19" fmla="*/ 723900 w 3324225"/>
              <a:gd name="connsiteY19" fmla="*/ 704850 h 2895600"/>
              <a:gd name="connsiteX20" fmla="*/ 381000 w 3324225"/>
              <a:gd name="connsiteY20" fmla="*/ 790575 h 2895600"/>
              <a:gd name="connsiteX21" fmla="*/ 9525 w 3324225"/>
              <a:gd name="connsiteY21" fmla="*/ 1152525 h 2895600"/>
              <a:gd name="connsiteX22" fmla="*/ 0 w 3324225"/>
              <a:gd name="connsiteY22" fmla="*/ 9525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24225" h="2895600">
                <a:moveTo>
                  <a:pt x="0" y="952500"/>
                </a:moveTo>
                <a:lnTo>
                  <a:pt x="942975" y="161925"/>
                </a:lnTo>
                <a:lnTo>
                  <a:pt x="1238250" y="466725"/>
                </a:lnTo>
                <a:lnTo>
                  <a:pt x="1447800" y="571500"/>
                </a:lnTo>
                <a:lnTo>
                  <a:pt x="2200275" y="0"/>
                </a:lnTo>
                <a:lnTo>
                  <a:pt x="2305050" y="752475"/>
                </a:lnTo>
                <a:lnTo>
                  <a:pt x="2771775" y="1485900"/>
                </a:lnTo>
                <a:lnTo>
                  <a:pt x="3324225" y="1409700"/>
                </a:lnTo>
                <a:lnTo>
                  <a:pt x="2686050" y="2514600"/>
                </a:lnTo>
                <a:lnTo>
                  <a:pt x="1647825" y="2476500"/>
                </a:lnTo>
                <a:lnTo>
                  <a:pt x="1104900" y="2895600"/>
                </a:lnTo>
                <a:lnTo>
                  <a:pt x="819150" y="2324100"/>
                </a:lnTo>
                <a:lnTo>
                  <a:pt x="771525" y="2000250"/>
                </a:lnTo>
                <a:lnTo>
                  <a:pt x="419100" y="1704975"/>
                </a:lnTo>
                <a:lnTo>
                  <a:pt x="257175" y="1504950"/>
                </a:lnTo>
                <a:lnTo>
                  <a:pt x="581025" y="1743075"/>
                </a:lnTo>
                <a:lnTo>
                  <a:pt x="685800" y="1466850"/>
                </a:lnTo>
                <a:lnTo>
                  <a:pt x="904875" y="1409700"/>
                </a:lnTo>
                <a:lnTo>
                  <a:pt x="800100" y="1123950"/>
                </a:lnTo>
                <a:lnTo>
                  <a:pt x="723900" y="704850"/>
                </a:lnTo>
                <a:lnTo>
                  <a:pt x="381000" y="790575"/>
                </a:lnTo>
                <a:lnTo>
                  <a:pt x="9525" y="1152525"/>
                </a:lnTo>
                <a:lnTo>
                  <a:pt x="0" y="952500"/>
                </a:lnTo>
                <a:close/>
              </a:path>
            </a:pathLst>
          </a:custGeom>
          <a:solidFill>
            <a:schemeClr val="bg1">
              <a:lumMod val="65000"/>
              <a:alpha val="24000"/>
            </a:schemeClr>
          </a:solidFill>
          <a:ln>
            <a:solidFill>
              <a:schemeClr val="tx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3C56F-D23E-4F48-A26C-880EF55AF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09" y="3198167"/>
            <a:ext cx="2481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Norwegian slope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D4A89-49BD-4C3B-99DB-7A5F6930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09" y="3661717"/>
            <a:ext cx="241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Russian autumn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FEC9C-DA97-4811-A302-560F5EB9F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09" y="4126886"/>
            <a:ext cx="2682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Ecosystem survey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93C50F-3AE0-4EAE-8DB9-0E9BD12E2564}"/>
              </a:ext>
            </a:extLst>
          </p:cNvPr>
          <p:cNvGrpSpPr/>
          <p:nvPr/>
        </p:nvGrpSpPr>
        <p:grpSpPr>
          <a:xfrm>
            <a:off x="6522720" y="1267968"/>
            <a:ext cx="2251183" cy="1715525"/>
            <a:chOff x="6522720" y="1267968"/>
            <a:chExt cx="2251183" cy="171552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BD51DE3-E4E3-47D1-BA4D-3464559BB0F8}"/>
                </a:ext>
              </a:extLst>
            </p:cNvPr>
            <p:cNvSpPr/>
            <p:nvPr/>
          </p:nvSpPr>
          <p:spPr>
            <a:xfrm>
              <a:off x="7217664" y="1267968"/>
              <a:ext cx="1487424" cy="1475232"/>
            </a:xfrm>
            <a:custGeom>
              <a:avLst/>
              <a:gdLst>
                <a:gd name="connsiteX0" fmla="*/ 0 w 1487424"/>
                <a:gd name="connsiteY0" fmla="*/ 1475232 h 1475232"/>
                <a:gd name="connsiteX1" fmla="*/ 573024 w 1487424"/>
                <a:gd name="connsiteY1" fmla="*/ 1103376 h 1475232"/>
                <a:gd name="connsiteX2" fmla="*/ 938784 w 1487424"/>
                <a:gd name="connsiteY2" fmla="*/ 768096 h 1475232"/>
                <a:gd name="connsiteX3" fmla="*/ 1249680 w 1487424"/>
                <a:gd name="connsiteY3" fmla="*/ 420624 h 1475232"/>
                <a:gd name="connsiteX4" fmla="*/ 1487424 w 1487424"/>
                <a:gd name="connsiteY4" fmla="*/ 0 h 1475232"/>
                <a:gd name="connsiteX5" fmla="*/ 1487424 w 1487424"/>
                <a:gd name="connsiteY5" fmla="*/ 0 h 147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7424" h="1475232">
                  <a:moveTo>
                    <a:pt x="0" y="1475232"/>
                  </a:moveTo>
                  <a:cubicBezTo>
                    <a:pt x="208280" y="1348232"/>
                    <a:pt x="416560" y="1221232"/>
                    <a:pt x="573024" y="1103376"/>
                  </a:cubicBezTo>
                  <a:cubicBezTo>
                    <a:pt x="729488" y="985520"/>
                    <a:pt x="826008" y="881888"/>
                    <a:pt x="938784" y="768096"/>
                  </a:cubicBezTo>
                  <a:cubicBezTo>
                    <a:pt x="1051560" y="654304"/>
                    <a:pt x="1158240" y="548640"/>
                    <a:pt x="1249680" y="420624"/>
                  </a:cubicBezTo>
                  <a:cubicBezTo>
                    <a:pt x="1341120" y="292608"/>
                    <a:pt x="1487424" y="0"/>
                    <a:pt x="1487424" y="0"/>
                  </a:cubicBezTo>
                  <a:lnTo>
                    <a:pt x="1487424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F9FAFBF-8B01-4A58-B36B-071DD557204A}"/>
                </a:ext>
              </a:extLst>
            </p:cNvPr>
            <p:cNvCxnSpPr/>
            <p:nvPr/>
          </p:nvCxnSpPr>
          <p:spPr>
            <a:xfrm>
              <a:off x="6522720" y="2097024"/>
              <a:ext cx="249936" cy="55627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50579C-662F-45AD-A6E1-96A14E40E7B3}"/>
                </a:ext>
              </a:extLst>
            </p:cNvPr>
            <p:cNvSpPr txBox="1"/>
            <p:nvPr/>
          </p:nvSpPr>
          <p:spPr>
            <a:xfrm>
              <a:off x="7714254" y="2614161"/>
              <a:ext cx="1059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EcoSouth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64D88B-B219-4BD6-8D5C-F282163E636A}"/>
                </a:ext>
              </a:extLst>
            </p:cNvPr>
            <p:cNvSpPr txBox="1"/>
            <p:nvPr/>
          </p:nvSpPr>
          <p:spPr>
            <a:xfrm>
              <a:off x="7466692" y="1636252"/>
              <a:ext cx="811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EcoJuv</a:t>
              </a:r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6B96C-1489-4A5A-AFB5-2A714B2ABF91}"/>
              </a:ext>
            </a:extLst>
          </p:cNvPr>
          <p:cNvSpPr/>
          <p:nvPr/>
        </p:nvSpPr>
        <p:spPr>
          <a:xfrm>
            <a:off x="1208318" y="4501607"/>
            <a:ext cx="30243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en-US" sz="2200" dirty="0"/>
              <a:t>deviated into two</a:t>
            </a:r>
          </a:p>
          <a:p>
            <a:r>
              <a:rPr lang="en-US" altLang="en-US" sz="2200" dirty="0"/>
              <a:t>      indices in the GHL</a:t>
            </a:r>
          </a:p>
          <a:p>
            <a:r>
              <a:rPr lang="en-US" altLang="en-US" sz="2200" dirty="0"/>
              <a:t>      assessment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Elvar H. Hallfredsson</dc:creator>
  <cp:lastModifiedBy>Elvar H. Hallfredsson</cp:lastModifiedBy>
  <cp:revision>1</cp:revision>
  <dcterms:created xsi:type="dcterms:W3CDTF">2020-11-23T10:17:20Z</dcterms:created>
  <dcterms:modified xsi:type="dcterms:W3CDTF">2020-11-23T10:20:40Z</dcterms:modified>
</cp:coreProperties>
</file>