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FCA-5527-4DC5-9C47-D73E608205A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B7938A-53A2-454C-8B00-9663E21C8CA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Para poder adquirir aprendizajes.</a:t>
          </a:r>
          <a:endParaRPr lang="en-US"/>
        </a:p>
      </dgm:t>
    </dgm:pt>
    <dgm:pt modelId="{7C5B6487-97AE-490E-96DD-67DA09387C54}" type="parTrans" cxnId="{2EDABE14-954C-4AE7-ACFD-5F676580B1D4}">
      <dgm:prSet/>
      <dgm:spPr/>
      <dgm:t>
        <a:bodyPr/>
        <a:lstStyle/>
        <a:p>
          <a:endParaRPr lang="en-US"/>
        </a:p>
      </dgm:t>
    </dgm:pt>
    <dgm:pt modelId="{2C1C06D7-4FAC-4D86-BF8C-63B29F48F029}" type="sibTrans" cxnId="{2EDABE14-954C-4AE7-ACFD-5F676580B1D4}">
      <dgm:prSet/>
      <dgm:spPr/>
      <dgm:t>
        <a:bodyPr/>
        <a:lstStyle/>
        <a:p>
          <a:endParaRPr lang="en-US"/>
        </a:p>
      </dgm:t>
    </dgm:pt>
    <dgm:pt modelId="{A08A014E-9619-4A2A-A97E-8EFC261E155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Ser parte de la realidad de la empresa.</a:t>
          </a:r>
          <a:endParaRPr lang="en-US"/>
        </a:p>
      </dgm:t>
    </dgm:pt>
    <dgm:pt modelId="{77E84DD3-96A6-4818-93B4-2320EF0262E5}" type="parTrans" cxnId="{20AF294E-C981-4721-893C-9C572E819842}">
      <dgm:prSet/>
      <dgm:spPr/>
      <dgm:t>
        <a:bodyPr/>
        <a:lstStyle/>
        <a:p>
          <a:endParaRPr lang="en-US"/>
        </a:p>
      </dgm:t>
    </dgm:pt>
    <dgm:pt modelId="{6F1AE723-757D-4E33-B875-E25EC4002173}" type="sibTrans" cxnId="{20AF294E-C981-4721-893C-9C572E819842}">
      <dgm:prSet/>
      <dgm:spPr/>
      <dgm:t>
        <a:bodyPr/>
        <a:lstStyle/>
        <a:p>
          <a:endParaRPr lang="en-US"/>
        </a:p>
      </dgm:t>
    </dgm:pt>
    <dgm:pt modelId="{54412BF5-0994-4661-BD88-C096AB87AEA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Obtener experiencia laboral.</a:t>
          </a:r>
          <a:endParaRPr lang="en-US"/>
        </a:p>
      </dgm:t>
    </dgm:pt>
    <dgm:pt modelId="{644631C6-9AD4-4527-A872-61191D8A1331}" type="parTrans" cxnId="{E703CBA2-48E6-464D-895F-24F9AD970F85}">
      <dgm:prSet/>
      <dgm:spPr/>
      <dgm:t>
        <a:bodyPr/>
        <a:lstStyle/>
        <a:p>
          <a:endParaRPr lang="en-US"/>
        </a:p>
      </dgm:t>
    </dgm:pt>
    <dgm:pt modelId="{8BDD5DD5-A9A9-4E82-8348-9169F98980CF}" type="sibTrans" cxnId="{E703CBA2-48E6-464D-895F-24F9AD970F85}">
      <dgm:prSet/>
      <dgm:spPr/>
      <dgm:t>
        <a:bodyPr/>
        <a:lstStyle/>
        <a:p>
          <a:endParaRPr lang="en-US"/>
        </a:p>
      </dgm:t>
    </dgm:pt>
    <dgm:pt modelId="{0BED1B0C-D6BA-4DF8-9F4D-9631187F5AF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Pone en práctica sus valores.</a:t>
          </a:r>
          <a:endParaRPr lang="en-US"/>
        </a:p>
      </dgm:t>
    </dgm:pt>
    <dgm:pt modelId="{B33BC4A6-0056-4881-9A76-942C19B15921}" type="parTrans" cxnId="{A97F9BFB-FEF9-4FDB-9646-70A50CCBD66D}">
      <dgm:prSet/>
      <dgm:spPr/>
      <dgm:t>
        <a:bodyPr/>
        <a:lstStyle/>
        <a:p>
          <a:endParaRPr lang="en-US"/>
        </a:p>
      </dgm:t>
    </dgm:pt>
    <dgm:pt modelId="{FA5BAD14-106F-44C8-BF14-622E82DA1429}" type="sibTrans" cxnId="{A97F9BFB-FEF9-4FDB-9646-70A50CCBD66D}">
      <dgm:prSet/>
      <dgm:spPr/>
      <dgm:t>
        <a:bodyPr/>
        <a:lstStyle/>
        <a:p>
          <a:endParaRPr lang="en-US"/>
        </a:p>
      </dgm:t>
    </dgm:pt>
    <dgm:pt modelId="{E71339F2-E2D8-4DD9-A548-3ADF5221077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Pone a prueba sus conocimientos teóricos.</a:t>
          </a:r>
          <a:endParaRPr lang="en-US"/>
        </a:p>
      </dgm:t>
    </dgm:pt>
    <dgm:pt modelId="{568DCF86-7CFD-4C21-8E5B-DAB43A8BB08E}" type="parTrans" cxnId="{012BB3F2-C191-4499-83B9-60AE17D47825}">
      <dgm:prSet/>
      <dgm:spPr/>
      <dgm:t>
        <a:bodyPr/>
        <a:lstStyle/>
        <a:p>
          <a:endParaRPr lang="en-US"/>
        </a:p>
      </dgm:t>
    </dgm:pt>
    <dgm:pt modelId="{A927C7B3-2D2C-4083-B117-FE91B7F4022F}" type="sibTrans" cxnId="{012BB3F2-C191-4499-83B9-60AE17D47825}">
      <dgm:prSet/>
      <dgm:spPr/>
      <dgm:t>
        <a:bodyPr/>
        <a:lstStyle/>
        <a:p>
          <a:endParaRPr lang="en-US"/>
        </a:p>
      </dgm:t>
    </dgm:pt>
    <dgm:pt modelId="{6D60C712-EBD3-4A6C-B3E4-820B9F75C9C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Recopilar información para la empresa o dentro de la empresa.</a:t>
          </a:r>
          <a:endParaRPr lang="en-US"/>
        </a:p>
      </dgm:t>
    </dgm:pt>
    <dgm:pt modelId="{10A37C7E-106A-4DB4-9271-D994723D26C5}" type="parTrans" cxnId="{07BC127C-457E-4F07-8789-C8A7841D20EF}">
      <dgm:prSet/>
      <dgm:spPr/>
      <dgm:t>
        <a:bodyPr/>
        <a:lstStyle/>
        <a:p>
          <a:endParaRPr lang="en-US"/>
        </a:p>
      </dgm:t>
    </dgm:pt>
    <dgm:pt modelId="{34574C0E-7616-4D7B-911A-99F19F1B6DA4}" type="sibTrans" cxnId="{07BC127C-457E-4F07-8789-C8A7841D20EF}">
      <dgm:prSet/>
      <dgm:spPr/>
      <dgm:t>
        <a:bodyPr/>
        <a:lstStyle/>
        <a:p>
          <a:endParaRPr lang="en-US"/>
        </a:p>
      </dgm:t>
    </dgm:pt>
    <dgm:pt modelId="{14E8F390-3A2E-411B-8CFA-075B9DD12CA3}" type="pres">
      <dgm:prSet presAssocID="{4AED4FCA-5527-4DC5-9C47-D73E608205A3}" presName="root" presStyleCnt="0">
        <dgm:presLayoutVars>
          <dgm:dir/>
          <dgm:resizeHandles val="exact"/>
        </dgm:presLayoutVars>
      </dgm:prSet>
      <dgm:spPr/>
    </dgm:pt>
    <dgm:pt modelId="{EF445480-7109-489D-8067-86CA9D9EEB6B}" type="pres">
      <dgm:prSet presAssocID="{E8B7938A-53A2-454C-8B00-9663E21C8CA5}" presName="compNode" presStyleCnt="0"/>
      <dgm:spPr/>
    </dgm:pt>
    <dgm:pt modelId="{AE632980-5691-4A6A-9686-D9C975414B04}" type="pres">
      <dgm:prSet presAssocID="{E8B7938A-53A2-454C-8B00-9663E21C8CA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4AA6D059-9340-471F-B6A1-0FB200C7150F}" type="pres">
      <dgm:prSet presAssocID="{E8B7938A-53A2-454C-8B00-9663E21C8CA5}" presName="spaceRect" presStyleCnt="0"/>
      <dgm:spPr/>
    </dgm:pt>
    <dgm:pt modelId="{E81E3BD4-BA4C-47E7-99D5-791F45627086}" type="pres">
      <dgm:prSet presAssocID="{E8B7938A-53A2-454C-8B00-9663E21C8CA5}" presName="textRect" presStyleLbl="revTx" presStyleIdx="0" presStyleCnt="6">
        <dgm:presLayoutVars>
          <dgm:chMax val="1"/>
          <dgm:chPref val="1"/>
        </dgm:presLayoutVars>
      </dgm:prSet>
      <dgm:spPr/>
    </dgm:pt>
    <dgm:pt modelId="{210F9149-8F5C-4F0B-8D3E-A080D5905E7D}" type="pres">
      <dgm:prSet presAssocID="{2C1C06D7-4FAC-4D86-BF8C-63B29F48F029}" presName="sibTrans" presStyleCnt="0"/>
      <dgm:spPr/>
    </dgm:pt>
    <dgm:pt modelId="{70B2433D-EF97-4807-A2C5-4FFF517BCDA7}" type="pres">
      <dgm:prSet presAssocID="{A08A014E-9619-4A2A-A97E-8EFC261E1554}" presName="compNode" presStyleCnt="0"/>
      <dgm:spPr/>
    </dgm:pt>
    <dgm:pt modelId="{D24F6460-F473-4312-AE7C-A5E81BDF52F3}" type="pres">
      <dgm:prSet presAssocID="{A08A014E-9619-4A2A-A97E-8EFC261E155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ificio"/>
        </a:ext>
      </dgm:extLst>
    </dgm:pt>
    <dgm:pt modelId="{B2E6DC6D-F0EB-4E71-9E58-604D2AC24F56}" type="pres">
      <dgm:prSet presAssocID="{A08A014E-9619-4A2A-A97E-8EFC261E1554}" presName="spaceRect" presStyleCnt="0"/>
      <dgm:spPr/>
    </dgm:pt>
    <dgm:pt modelId="{182CB5BA-2507-4DD3-8C4C-993C80D76995}" type="pres">
      <dgm:prSet presAssocID="{A08A014E-9619-4A2A-A97E-8EFC261E1554}" presName="textRect" presStyleLbl="revTx" presStyleIdx="1" presStyleCnt="6">
        <dgm:presLayoutVars>
          <dgm:chMax val="1"/>
          <dgm:chPref val="1"/>
        </dgm:presLayoutVars>
      </dgm:prSet>
      <dgm:spPr/>
    </dgm:pt>
    <dgm:pt modelId="{8BE2163F-2AB2-49A5-A660-E542E882B03F}" type="pres">
      <dgm:prSet presAssocID="{6F1AE723-757D-4E33-B875-E25EC4002173}" presName="sibTrans" presStyleCnt="0"/>
      <dgm:spPr/>
    </dgm:pt>
    <dgm:pt modelId="{1596ACCD-38F6-43D1-86ED-F63F784D7295}" type="pres">
      <dgm:prSet presAssocID="{54412BF5-0994-4661-BD88-C096AB87AEA3}" presName="compNode" presStyleCnt="0"/>
      <dgm:spPr/>
    </dgm:pt>
    <dgm:pt modelId="{84CFBD01-D1DC-4F43-92FC-F84E9E1812BB}" type="pres">
      <dgm:prSet presAssocID="{54412BF5-0994-4661-BD88-C096AB87AE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2BB4360-C1A2-4BF0-A094-C94F5270E858}" type="pres">
      <dgm:prSet presAssocID="{54412BF5-0994-4661-BD88-C096AB87AEA3}" presName="spaceRect" presStyleCnt="0"/>
      <dgm:spPr/>
    </dgm:pt>
    <dgm:pt modelId="{76AFA106-FAFB-457C-8B7A-364DFA922F37}" type="pres">
      <dgm:prSet presAssocID="{54412BF5-0994-4661-BD88-C096AB87AEA3}" presName="textRect" presStyleLbl="revTx" presStyleIdx="2" presStyleCnt="6">
        <dgm:presLayoutVars>
          <dgm:chMax val="1"/>
          <dgm:chPref val="1"/>
        </dgm:presLayoutVars>
      </dgm:prSet>
      <dgm:spPr/>
    </dgm:pt>
    <dgm:pt modelId="{9D11D9EC-A788-4367-B06C-1EE63BD5A264}" type="pres">
      <dgm:prSet presAssocID="{8BDD5DD5-A9A9-4E82-8348-9169F98980CF}" presName="sibTrans" presStyleCnt="0"/>
      <dgm:spPr/>
    </dgm:pt>
    <dgm:pt modelId="{243BFC2F-1D38-4909-88AB-020670F7A01E}" type="pres">
      <dgm:prSet presAssocID="{0BED1B0C-D6BA-4DF8-9F4D-9631187F5AF0}" presName="compNode" presStyleCnt="0"/>
      <dgm:spPr/>
    </dgm:pt>
    <dgm:pt modelId="{DF48F6AB-A68A-425C-8546-CB291AB3B28A}" type="pres">
      <dgm:prSet presAssocID="{0BED1B0C-D6BA-4DF8-9F4D-9631187F5AF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ez"/>
        </a:ext>
      </dgm:extLst>
    </dgm:pt>
    <dgm:pt modelId="{6FD95BAE-1857-45DB-AC77-21349C4EB3F9}" type="pres">
      <dgm:prSet presAssocID="{0BED1B0C-D6BA-4DF8-9F4D-9631187F5AF0}" presName="spaceRect" presStyleCnt="0"/>
      <dgm:spPr/>
    </dgm:pt>
    <dgm:pt modelId="{571C919C-B52E-480A-8DA9-5D965427C129}" type="pres">
      <dgm:prSet presAssocID="{0BED1B0C-D6BA-4DF8-9F4D-9631187F5AF0}" presName="textRect" presStyleLbl="revTx" presStyleIdx="3" presStyleCnt="6">
        <dgm:presLayoutVars>
          <dgm:chMax val="1"/>
          <dgm:chPref val="1"/>
        </dgm:presLayoutVars>
      </dgm:prSet>
      <dgm:spPr/>
    </dgm:pt>
    <dgm:pt modelId="{1E2F0612-3E12-473A-B824-AB4B3C76E5AC}" type="pres">
      <dgm:prSet presAssocID="{FA5BAD14-106F-44C8-BF14-622E82DA1429}" presName="sibTrans" presStyleCnt="0"/>
      <dgm:spPr/>
    </dgm:pt>
    <dgm:pt modelId="{45E5E5CC-1F1B-4325-B01E-BFFF29511F04}" type="pres">
      <dgm:prSet presAssocID="{E71339F2-E2D8-4DD9-A548-3ADF52210775}" presName="compNode" presStyleCnt="0"/>
      <dgm:spPr/>
    </dgm:pt>
    <dgm:pt modelId="{412F9FCE-235C-4D7D-AA22-5E7DAD167EFC}" type="pres">
      <dgm:prSet presAssocID="{E71339F2-E2D8-4DD9-A548-3ADF522107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3FA9B8D-6DA3-4045-BD05-DB0B8688F97C}" type="pres">
      <dgm:prSet presAssocID="{E71339F2-E2D8-4DD9-A548-3ADF52210775}" presName="spaceRect" presStyleCnt="0"/>
      <dgm:spPr/>
    </dgm:pt>
    <dgm:pt modelId="{5AB401DA-704D-44CB-A2A0-936C0DA4469D}" type="pres">
      <dgm:prSet presAssocID="{E71339F2-E2D8-4DD9-A548-3ADF52210775}" presName="textRect" presStyleLbl="revTx" presStyleIdx="4" presStyleCnt="6">
        <dgm:presLayoutVars>
          <dgm:chMax val="1"/>
          <dgm:chPref val="1"/>
        </dgm:presLayoutVars>
      </dgm:prSet>
      <dgm:spPr/>
    </dgm:pt>
    <dgm:pt modelId="{DD41B7BA-8A8F-44B1-9695-2C3C69E83170}" type="pres">
      <dgm:prSet presAssocID="{A927C7B3-2D2C-4083-B117-FE91B7F4022F}" presName="sibTrans" presStyleCnt="0"/>
      <dgm:spPr/>
    </dgm:pt>
    <dgm:pt modelId="{94F6F739-48DC-4FC4-8014-CE8BEA5F074A}" type="pres">
      <dgm:prSet presAssocID="{6D60C712-EBD3-4A6C-B3E4-820B9F75C9C0}" presName="compNode" presStyleCnt="0"/>
      <dgm:spPr/>
    </dgm:pt>
    <dgm:pt modelId="{0D3DD941-6580-4A07-A58A-A9CD35CFDFF1}" type="pres">
      <dgm:prSet presAssocID="{6D60C712-EBD3-4A6C-B3E4-820B9F75C9C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6BA3EE8A-06F5-40D5-9FEA-496ECFDD738A}" type="pres">
      <dgm:prSet presAssocID="{6D60C712-EBD3-4A6C-B3E4-820B9F75C9C0}" presName="spaceRect" presStyleCnt="0"/>
      <dgm:spPr/>
    </dgm:pt>
    <dgm:pt modelId="{735085B2-9461-41F6-B61F-F8BCA961CB9E}" type="pres">
      <dgm:prSet presAssocID="{6D60C712-EBD3-4A6C-B3E4-820B9F75C9C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EDABE14-954C-4AE7-ACFD-5F676580B1D4}" srcId="{4AED4FCA-5527-4DC5-9C47-D73E608205A3}" destId="{E8B7938A-53A2-454C-8B00-9663E21C8CA5}" srcOrd="0" destOrd="0" parTransId="{7C5B6487-97AE-490E-96DD-67DA09387C54}" sibTransId="{2C1C06D7-4FAC-4D86-BF8C-63B29F48F029}"/>
    <dgm:cxn modelId="{D830B422-CCA1-4814-B511-0AD767A34193}" type="presOf" srcId="{E8B7938A-53A2-454C-8B00-9663E21C8CA5}" destId="{E81E3BD4-BA4C-47E7-99D5-791F45627086}" srcOrd="0" destOrd="0" presId="urn:microsoft.com/office/officeart/2018/2/layout/IconLabelList"/>
    <dgm:cxn modelId="{20AF294E-C981-4721-893C-9C572E819842}" srcId="{4AED4FCA-5527-4DC5-9C47-D73E608205A3}" destId="{A08A014E-9619-4A2A-A97E-8EFC261E1554}" srcOrd="1" destOrd="0" parTransId="{77E84DD3-96A6-4818-93B4-2320EF0262E5}" sibTransId="{6F1AE723-757D-4E33-B875-E25EC4002173}"/>
    <dgm:cxn modelId="{CBC9A24E-329A-4957-88E0-22A0F93D4BB0}" type="presOf" srcId="{6D60C712-EBD3-4A6C-B3E4-820B9F75C9C0}" destId="{735085B2-9461-41F6-B61F-F8BCA961CB9E}" srcOrd="0" destOrd="0" presId="urn:microsoft.com/office/officeart/2018/2/layout/IconLabelList"/>
    <dgm:cxn modelId="{5F2DE671-AC46-4962-92B2-F468E7FF03BA}" type="presOf" srcId="{54412BF5-0994-4661-BD88-C096AB87AEA3}" destId="{76AFA106-FAFB-457C-8B7A-364DFA922F37}" srcOrd="0" destOrd="0" presId="urn:microsoft.com/office/officeart/2018/2/layout/IconLabelList"/>
    <dgm:cxn modelId="{07BC127C-457E-4F07-8789-C8A7841D20EF}" srcId="{4AED4FCA-5527-4DC5-9C47-D73E608205A3}" destId="{6D60C712-EBD3-4A6C-B3E4-820B9F75C9C0}" srcOrd="5" destOrd="0" parTransId="{10A37C7E-106A-4DB4-9271-D994723D26C5}" sibTransId="{34574C0E-7616-4D7B-911A-99F19F1B6DA4}"/>
    <dgm:cxn modelId="{BA7470A2-CE91-4FB5-8DEA-B67C5EE0BD49}" type="presOf" srcId="{A08A014E-9619-4A2A-A97E-8EFC261E1554}" destId="{182CB5BA-2507-4DD3-8C4C-993C80D76995}" srcOrd="0" destOrd="0" presId="urn:microsoft.com/office/officeart/2018/2/layout/IconLabelList"/>
    <dgm:cxn modelId="{E703CBA2-48E6-464D-895F-24F9AD970F85}" srcId="{4AED4FCA-5527-4DC5-9C47-D73E608205A3}" destId="{54412BF5-0994-4661-BD88-C096AB87AEA3}" srcOrd="2" destOrd="0" parTransId="{644631C6-9AD4-4527-A872-61191D8A1331}" sibTransId="{8BDD5DD5-A9A9-4E82-8348-9169F98980CF}"/>
    <dgm:cxn modelId="{0B42E8B3-F701-476D-8B64-6C267768A890}" type="presOf" srcId="{E71339F2-E2D8-4DD9-A548-3ADF52210775}" destId="{5AB401DA-704D-44CB-A2A0-936C0DA4469D}" srcOrd="0" destOrd="0" presId="urn:microsoft.com/office/officeart/2018/2/layout/IconLabelList"/>
    <dgm:cxn modelId="{A41BA7DB-8D8C-4FD6-A56D-EAE839779480}" type="presOf" srcId="{4AED4FCA-5527-4DC5-9C47-D73E608205A3}" destId="{14E8F390-3A2E-411B-8CFA-075B9DD12CA3}" srcOrd="0" destOrd="0" presId="urn:microsoft.com/office/officeart/2018/2/layout/IconLabelList"/>
    <dgm:cxn modelId="{886EF9EE-75E9-497C-974B-07DFD0AFE642}" type="presOf" srcId="{0BED1B0C-D6BA-4DF8-9F4D-9631187F5AF0}" destId="{571C919C-B52E-480A-8DA9-5D965427C129}" srcOrd="0" destOrd="0" presId="urn:microsoft.com/office/officeart/2018/2/layout/IconLabelList"/>
    <dgm:cxn modelId="{012BB3F2-C191-4499-83B9-60AE17D47825}" srcId="{4AED4FCA-5527-4DC5-9C47-D73E608205A3}" destId="{E71339F2-E2D8-4DD9-A548-3ADF52210775}" srcOrd="4" destOrd="0" parTransId="{568DCF86-7CFD-4C21-8E5B-DAB43A8BB08E}" sibTransId="{A927C7B3-2D2C-4083-B117-FE91B7F4022F}"/>
    <dgm:cxn modelId="{A97F9BFB-FEF9-4FDB-9646-70A50CCBD66D}" srcId="{4AED4FCA-5527-4DC5-9C47-D73E608205A3}" destId="{0BED1B0C-D6BA-4DF8-9F4D-9631187F5AF0}" srcOrd="3" destOrd="0" parTransId="{B33BC4A6-0056-4881-9A76-942C19B15921}" sibTransId="{FA5BAD14-106F-44C8-BF14-622E82DA1429}"/>
    <dgm:cxn modelId="{08D6EC2D-9EA4-4A0C-8DEC-4D957F66DA32}" type="presParOf" srcId="{14E8F390-3A2E-411B-8CFA-075B9DD12CA3}" destId="{EF445480-7109-489D-8067-86CA9D9EEB6B}" srcOrd="0" destOrd="0" presId="urn:microsoft.com/office/officeart/2018/2/layout/IconLabelList"/>
    <dgm:cxn modelId="{9936BD3F-3675-481A-9BD8-9134251A4D32}" type="presParOf" srcId="{EF445480-7109-489D-8067-86CA9D9EEB6B}" destId="{AE632980-5691-4A6A-9686-D9C975414B04}" srcOrd="0" destOrd="0" presId="urn:microsoft.com/office/officeart/2018/2/layout/IconLabelList"/>
    <dgm:cxn modelId="{3E0F5EBF-C8AA-4D9D-AD61-B5FDF935D35E}" type="presParOf" srcId="{EF445480-7109-489D-8067-86CA9D9EEB6B}" destId="{4AA6D059-9340-471F-B6A1-0FB200C7150F}" srcOrd="1" destOrd="0" presId="urn:microsoft.com/office/officeart/2018/2/layout/IconLabelList"/>
    <dgm:cxn modelId="{A7BA3D81-EE8A-4F8E-850D-2BCF0BC6649E}" type="presParOf" srcId="{EF445480-7109-489D-8067-86CA9D9EEB6B}" destId="{E81E3BD4-BA4C-47E7-99D5-791F45627086}" srcOrd="2" destOrd="0" presId="urn:microsoft.com/office/officeart/2018/2/layout/IconLabelList"/>
    <dgm:cxn modelId="{A9D21804-F040-4B63-9D7C-553640DB098F}" type="presParOf" srcId="{14E8F390-3A2E-411B-8CFA-075B9DD12CA3}" destId="{210F9149-8F5C-4F0B-8D3E-A080D5905E7D}" srcOrd="1" destOrd="0" presId="urn:microsoft.com/office/officeart/2018/2/layout/IconLabelList"/>
    <dgm:cxn modelId="{9E23AEC7-3854-4870-ADA7-2BE1C92D3393}" type="presParOf" srcId="{14E8F390-3A2E-411B-8CFA-075B9DD12CA3}" destId="{70B2433D-EF97-4807-A2C5-4FFF517BCDA7}" srcOrd="2" destOrd="0" presId="urn:microsoft.com/office/officeart/2018/2/layout/IconLabelList"/>
    <dgm:cxn modelId="{F576D475-F3FC-4FD6-A75E-F783E6778D67}" type="presParOf" srcId="{70B2433D-EF97-4807-A2C5-4FFF517BCDA7}" destId="{D24F6460-F473-4312-AE7C-A5E81BDF52F3}" srcOrd="0" destOrd="0" presId="urn:microsoft.com/office/officeart/2018/2/layout/IconLabelList"/>
    <dgm:cxn modelId="{F77FF4CC-3C10-46D9-9DDE-DBE8B87C421C}" type="presParOf" srcId="{70B2433D-EF97-4807-A2C5-4FFF517BCDA7}" destId="{B2E6DC6D-F0EB-4E71-9E58-604D2AC24F56}" srcOrd="1" destOrd="0" presId="urn:microsoft.com/office/officeart/2018/2/layout/IconLabelList"/>
    <dgm:cxn modelId="{0E95D331-CC68-4C87-8D33-95C8258C6049}" type="presParOf" srcId="{70B2433D-EF97-4807-A2C5-4FFF517BCDA7}" destId="{182CB5BA-2507-4DD3-8C4C-993C80D76995}" srcOrd="2" destOrd="0" presId="urn:microsoft.com/office/officeart/2018/2/layout/IconLabelList"/>
    <dgm:cxn modelId="{511D1AF0-6A4A-435F-BF8E-10F62299C12E}" type="presParOf" srcId="{14E8F390-3A2E-411B-8CFA-075B9DD12CA3}" destId="{8BE2163F-2AB2-49A5-A660-E542E882B03F}" srcOrd="3" destOrd="0" presId="urn:microsoft.com/office/officeart/2018/2/layout/IconLabelList"/>
    <dgm:cxn modelId="{8D95C839-8591-48BB-84E8-2DD603C3B667}" type="presParOf" srcId="{14E8F390-3A2E-411B-8CFA-075B9DD12CA3}" destId="{1596ACCD-38F6-43D1-86ED-F63F784D7295}" srcOrd="4" destOrd="0" presId="urn:microsoft.com/office/officeart/2018/2/layout/IconLabelList"/>
    <dgm:cxn modelId="{4384864D-F0B7-4A38-8A13-C99CDA8185E5}" type="presParOf" srcId="{1596ACCD-38F6-43D1-86ED-F63F784D7295}" destId="{84CFBD01-D1DC-4F43-92FC-F84E9E1812BB}" srcOrd="0" destOrd="0" presId="urn:microsoft.com/office/officeart/2018/2/layout/IconLabelList"/>
    <dgm:cxn modelId="{6E792141-3736-40BC-ADB2-B0A27672DC89}" type="presParOf" srcId="{1596ACCD-38F6-43D1-86ED-F63F784D7295}" destId="{62BB4360-C1A2-4BF0-A094-C94F5270E858}" srcOrd="1" destOrd="0" presId="urn:microsoft.com/office/officeart/2018/2/layout/IconLabelList"/>
    <dgm:cxn modelId="{88EA081C-10EC-44FF-A9AA-636CA5E1592E}" type="presParOf" srcId="{1596ACCD-38F6-43D1-86ED-F63F784D7295}" destId="{76AFA106-FAFB-457C-8B7A-364DFA922F37}" srcOrd="2" destOrd="0" presId="urn:microsoft.com/office/officeart/2018/2/layout/IconLabelList"/>
    <dgm:cxn modelId="{61B56C69-3C1D-4369-9368-C695161214A1}" type="presParOf" srcId="{14E8F390-3A2E-411B-8CFA-075B9DD12CA3}" destId="{9D11D9EC-A788-4367-B06C-1EE63BD5A264}" srcOrd="5" destOrd="0" presId="urn:microsoft.com/office/officeart/2018/2/layout/IconLabelList"/>
    <dgm:cxn modelId="{E050AEBA-792A-4CAB-B1FA-4C88974647B3}" type="presParOf" srcId="{14E8F390-3A2E-411B-8CFA-075B9DD12CA3}" destId="{243BFC2F-1D38-4909-88AB-020670F7A01E}" srcOrd="6" destOrd="0" presId="urn:microsoft.com/office/officeart/2018/2/layout/IconLabelList"/>
    <dgm:cxn modelId="{23A83AB8-4BEC-48C4-A934-4AC17F78C685}" type="presParOf" srcId="{243BFC2F-1D38-4909-88AB-020670F7A01E}" destId="{DF48F6AB-A68A-425C-8546-CB291AB3B28A}" srcOrd="0" destOrd="0" presId="urn:microsoft.com/office/officeart/2018/2/layout/IconLabelList"/>
    <dgm:cxn modelId="{FA3CDC4F-D9B9-43C4-B8D9-6BBCB55DA0F3}" type="presParOf" srcId="{243BFC2F-1D38-4909-88AB-020670F7A01E}" destId="{6FD95BAE-1857-45DB-AC77-21349C4EB3F9}" srcOrd="1" destOrd="0" presId="urn:microsoft.com/office/officeart/2018/2/layout/IconLabelList"/>
    <dgm:cxn modelId="{B79AECE1-9F73-45FC-AC7E-A0E7C8151BF3}" type="presParOf" srcId="{243BFC2F-1D38-4909-88AB-020670F7A01E}" destId="{571C919C-B52E-480A-8DA9-5D965427C129}" srcOrd="2" destOrd="0" presId="urn:microsoft.com/office/officeart/2018/2/layout/IconLabelList"/>
    <dgm:cxn modelId="{14B02FB9-6E7E-44F4-A3F6-C89F1B6CF255}" type="presParOf" srcId="{14E8F390-3A2E-411B-8CFA-075B9DD12CA3}" destId="{1E2F0612-3E12-473A-B824-AB4B3C76E5AC}" srcOrd="7" destOrd="0" presId="urn:microsoft.com/office/officeart/2018/2/layout/IconLabelList"/>
    <dgm:cxn modelId="{A0979928-9210-40D9-978B-6F1FB5F9CF43}" type="presParOf" srcId="{14E8F390-3A2E-411B-8CFA-075B9DD12CA3}" destId="{45E5E5CC-1F1B-4325-B01E-BFFF29511F04}" srcOrd="8" destOrd="0" presId="urn:microsoft.com/office/officeart/2018/2/layout/IconLabelList"/>
    <dgm:cxn modelId="{46B2EE5F-1094-4B04-9256-0FA3242C9538}" type="presParOf" srcId="{45E5E5CC-1F1B-4325-B01E-BFFF29511F04}" destId="{412F9FCE-235C-4D7D-AA22-5E7DAD167EFC}" srcOrd="0" destOrd="0" presId="urn:microsoft.com/office/officeart/2018/2/layout/IconLabelList"/>
    <dgm:cxn modelId="{44663A78-9E7B-42CC-8A46-A9BD1375EE39}" type="presParOf" srcId="{45E5E5CC-1F1B-4325-B01E-BFFF29511F04}" destId="{D3FA9B8D-6DA3-4045-BD05-DB0B8688F97C}" srcOrd="1" destOrd="0" presId="urn:microsoft.com/office/officeart/2018/2/layout/IconLabelList"/>
    <dgm:cxn modelId="{BC961DC9-E682-449A-A90A-21C186514F5F}" type="presParOf" srcId="{45E5E5CC-1F1B-4325-B01E-BFFF29511F04}" destId="{5AB401DA-704D-44CB-A2A0-936C0DA4469D}" srcOrd="2" destOrd="0" presId="urn:microsoft.com/office/officeart/2018/2/layout/IconLabelList"/>
    <dgm:cxn modelId="{4EF1D33A-AB52-47AD-AF3E-F66E6B3C8503}" type="presParOf" srcId="{14E8F390-3A2E-411B-8CFA-075B9DD12CA3}" destId="{DD41B7BA-8A8F-44B1-9695-2C3C69E83170}" srcOrd="9" destOrd="0" presId="urn:microsoft.com/office/officeart/2018/2/layout/IconLabelList"/>
    <dgm:cxn modelId="{63650258-A48A-42D1-A15D-DCAE7D6FCC0C}" type="presParOf" srcId="{14E8F390-3A2E-411B-8CFA-075B9DD12CA3}" destId="{94F6F739-48DC-4FC4-8014-CE8BEA5F074A}" srcOrd="10" destOrd="0" presId="urn:microsoft.com/office/officeart/2018/2/layout/IconLabelList"/>
    <dgm:cxn modelId="{AEC5A7C7-09D7-4160-A3C0-2AD4E23CC056}" type="presParOf" srcId="{94F6F739-48DC-4FC4-8014-CE8BEA5F074A}" destId="{0D3DD941-6580-4A07-A58A-A9CD35CFDFF1}" srcOrd="0" destOrd="0" presId="urn:microsoft.com/office/officeart/2018/2/layout/IconLabelList"/>
    <dgm:cxn modelId="{528E7861-2A96-4A35-9948-A239D55775D2}" type="presParOf" srcId="{94F6F739-48DC-4FC4-8014-CE8BEA5F074A}" destId="{6BA3EE8A-06F5-40D5-9FEA-496ECFDD738A}" srcOrd="1" destOrd="0" presId="urn:microsoft.com/office/officeart/2018/2/layout/IconLabelList"/>
    <dgm:cxn modelId="{CBC49245-45EC-427A-9AA7-30B1ED87A395}" type="presParOf" srcId="{94F6F739-48DC-4FC4-8014-CE8BEA5F074A}" destId="{735085B2-9461-41F6-B61F-F8BCA961CB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32980-5691-4A6A-9686-D9C975414B04}">
      <dsp:nvSpPr>
        <dsp:cNvPr id="0" name=""/>
        <dsp:cNvSpPr/>
      </dsp:nvSpPr>
      <dsp:spPr>
        <a:xfrm>
          <a:off x="421398" y="1305493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E3BD4-BA4C-47E7-99D5-791F45627086}">
      <dsp:nvSpPr>
        <dsp:cNvPr id="0" name=""/>
        <dsp:cNvSpPr/>
      </dsp:nvSpPr>
      <dsp:spPr>
        <a:xfrm>
          <a:off x="841" y="2243308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Para poder adquirir aprendizajes.</a:t>
          </a:r>
          <a:endParaRPr lang="en-US" sz="1100" kern="1200"/>
        </a:p>
      </dsp:txBody>
      <dsp:txXfrm>
        <a:off x="841" y="2243308"/>
        <a:ext cx="1529296" cy="611718"/>
      </dsp:txXfrm>
    </dsp:sp>
    <dsp:sp modelId="{D24F6460-F473-4312-AE7C-A5E81BDF52F3}">
      <dsp:nvSpPr>
        <dsp:cNvPr id="0" name=""/>
        <dsp:cNvSpPr/>
      </dsp:nvSpPr>
      <dsp:spPr>
        <a:xfrm>
          <a:off x="2218322" y="1305493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CB5BA-2507-4DD3-8C4C-993C80D76995}">
      <dsp:nvSpPr>
        <dsp:cNvPr id="0" name=""/>
        <dsp:cNvSpPr/>
      </dsp:nvSpPr>
      <dsp:spPr>
        <a:xfrm>
          <a:off x="1797765" y="2243308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Ser parte de la realidad de la empresa.</a:t>
          </a:r>
          <a:endParaRPr lang="en-US" sz="1100" kern="1200"/>
        </a:p>
      </dsp:txBody>
      <dsp:txXfrm>
        <a:off x="1797765" y="2243308"/>
        <a:ext cx="1529296" cy="611718"/>
      </dsp:txXfrm>
    </dsp:sp>
    <dsp:sp modelId="{84CFBD01-D1DC-4F43-92FC-F84E9E1812BB}">
      <dsp:nvSpPr>
        <dsp:cNvPr id="0" name=""/>
        <dsp:cNvSpPr/>
      </dsp:nvSpPr>
      <dsp:spPr>
        <a:xfrm>
          <a:off x="4015246" y="1305493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FA106-FAFB-457C-8B7A-364DFA922F37}">
      <dsp:nvSpPr>
        <dsp:cNvPr id="0" name=""/>
        <dsp:cNvSpPr/>
      </dsp:nvSpPr>
      <dsp:spPr>
        <a:xfrm>
          <a:off x="3594689" y="2243308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Obtener experiencia laboral.</a:t>
          </a:r>
          <a:endParaRPr lang="en-US" sz="1100" kern="1200"/>
        </a:p>
      </dsp:txBody>
      <dsp:txXfrm>
        <a:off x="3594689" y="2243308"/>
        <a:ext cx="1529296" cy="611718"/>
      </dsp:txXfrm>
    </dsp:sp>
    <dsp:sp modelId="{DF48F6AB-A68A-425C-8546-CB291AB3B28A}">
      <dsp:nvSpPr>
        <dsp:cNvPr id="0" name=""/>
        <dsp:cNvSpPr/>
      </dsp:nvSpPr>
      <dsp:spPr>
        <a:xfrm>
          <a:off x="5812170" y="1305493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C919C-B52E-480A-8DA9-5D965427C129}">
      <dsp:nvSpPr>
        <dsp:cNvPr id="0" name=""/>
        <dsp:cNvSpPr/>
      </dsp:nvSpPr>
      <dsp:spPr>
        <a:xfrm>
          <a:off x="5391613" y="2243308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Pone en práctica sus valores.</a:t>
          </a:r>
          <a:endParaRPr lang="en-US" sz="1100" kern="1200"/>
        </a:p>
      </dsp:txBody>
      <dsp:txXfrm>
        <a:off x="5391613" y="2243308"/>
        <a:ext cx="1529296" cy="611718"/>
      </dsp:txXfrm>
    </dsp:sp>
    <dsp:sp modelId="{412F9FCE-235C-4D7D-AA22-5E7DAD167EFC}">
      <dsp:nvSpPr>
        <dsp:cNvPr id="0" name=""/>
        <dsp:cNvSpPr/>
      </dsp:nvSpPr>
      <dsp:spPr>
        <a:xfrm>
          <a:off x="7609093" y="1305493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401DA-704D-44CB-A2A0-936C0DA4469D}">
      <dsp:nvSpPr>
        <dsp:cNvPr id="0" name=""/>
        <dsp:cNvSpPr/>
      </dsp:nvSpPr>
      <dsp:spPr>
        <a:xfrm>
          <a:off x="7188537" y="2243308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Pone a prueba sus conocimientos teóricos.</a:t>
          </a:r>
          <a:endParaRPr lang="en-US" sz="1100" kern="1200"/>
        </a:p>
      </dsp:txBody>
      <dsp:txXfrm>
        <a:off x="7188537" y="2243308"/>
        <a:ext cx="1529296" cy="611718"/>
      </dsp:txXfrm>
    </dsp:sp>
    <dsp:sp modelId="{0D3DD941-6580-4A07-A58A-A9CD35CFDFF1}">
      <dsp:nvSpPr>
        <dsp:cNvPr id="0" name=""/>
        <dsp:cNvSpPr/>
      </dsp:nvSpPr>
      <dsp:spPr>
        <a:xfrm>
          <a:off x="9406017" y="1305493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085B2-9461-41F6-B61F-F8BCA961CB9E}">
      <dsp:nvSpPr>
        <dsp:cNvPr id="0" name=""/>
        <dsp:cNvSpPr/>
      </dsp:nvSpPr>
      <dsp:spPr>
        <a:xfrm>
          <a:off x="8985461" y="2243308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Recopilar información para la empresa o dentro de la empresa.</a:t>
          </a:r>
          <a:endParaRPr lang="en-US" sz="1100" kern="1200"/>
        </a:p>
      </dsp:txBody>
      <dsp:txXfrm>
        <a:off x="8985461" y="2243308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4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2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1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15F51-F71E-4A71-8F41-393AD7487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 fontScale="90000"/>
          </a:bodyPr>
          <a:lstStyle/>
          <a:p>
            <a:r>
              <a:rPr lang="es-PE" dirty="0"/>
              <a:t>Aprendizaje en Empresa</a:t>
            </a:r>
            <a:br>
              <a:rPr lang="es-PE" dirty="0"/>
            </a:br>
            <a:br>
              <a:rPr lang="es-PE" dirty="0"/>
            </a:br>
            <a:br>
              <a:rPr lang="es-PE" dirty="0"/>
            </a:br>
            <a:br>
              <a:rPr lang="es-PE" dirty="0"/>
            </a:br>
            <a:br>
              <a:rPr lang="es-PE" dirty="0"/>
            </a:b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8C068E-964F-4107-9500-E05CA0A1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lnSpcReduction="10000"/>
          </a:bodyPr>
          <a:lstStyle/>
          <a:p>
            <a:r>
              <a:rPr lang="es-PE" dirty="0"/>
              <a:t>Ing. DE SOFTWARE CON INTELIGENCIA ARTIFICIAL 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0AFC3-804E-B66C-5D36-DA4261AC2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5" r="839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E3F759-3100-4035-AB56-6CE0145C1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" t="28667" r="57177" b="29518"/>
          <a:stretch/>
        </p:blipFill>
        <p:spPr>
          <a:xfrm>
            <a:off x="979608" y="2541399"/>
            <a:ext cx="3956286" cy="23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4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71B25A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57D9FE-4CC1-484B-BA52-3874BADF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es-PE"/>
              <a:t>AGENDA:</a:t>
            </a:r>
            <a:endParaRPr lang="es-PE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EE61235-9FAF-4B20-A9C3-31159AEF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anchor="t">
            <a:normAutofit/>
          </a:bodyPr>
          <a:lstStyle/>
          <a:p>
            <a:r>
              <a:rPr lang="es-PE" sz="2000" dirty="0"/>
              <a:t>¿Por qué los aprendices van a aprender en la empresa?</a:t>
            </a:r>
          </a:p>
          <a:p>
            <a:r>
              <a:rPr lang="es-PE" sz="2000" dirty="0"/>
              <a:t>¿Por qué es importante interpretar un PEA?</a:t>
            </a:r>
          </a:p>
          <a:p>
            <a:r>
              <a:rPr lang="es-PE" sz="2000" dirty="0"/>
              <a:t>¿Por qué es importante el CONCEPTO DE APRENDIZAJE - Empresa?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71B25A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7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1675-1E29-47DC-9101-C11002BE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9683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/>
              <a:t>¿Por qué los aprendices van a aprender en la empresa?</a:t>
            </a:r>
            <a:endParaRPr lang="es-PE" dirty="0"/>
          </a:p>
        </p:txBody>
      </p:sp>
      <p:graphicFrame>
        <p:nvGraphicFramePr>
          <p:cNvPr id="2052" name="Marcador de contenido 2">
            <a:extLst>
              <a:ext uri="{FF2B5EF4-FFF2-40B4-BE49-F238E27FC236}">
                <a16:creationId xmlns:a16="http://schemas.microsoft.com/office/drawing/2014/main" id="{EC4B8F92-7E34-682A-D290-4CD8AA09E5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73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84252-8DF8-4BDF-9E38-AA0209BC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PE"/>
              <a:t>¿Por qué es importante interpretar un PEA?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40F87-B23B-49B5-BCA9-B3953CA7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s-PE" sz="2000"/>
              <a:t>Para que se les facilite adaptarse al </a:t>
            </a:r>
            <a:r>
              <a:rPr lang="es-MX" sz="2000"/>
              <a:t>plan específico de aprendizaje dentro de una empresa. </a:t>
            </a:r>
          </a:p>
          <a:p>
            <a:r>
              <a:rPr lang="es-MX" sz="2000"/>
              <a:t>Este plan será brindado por un monitor al aprendiz y será supervisado por un especialista de seguimiento el cual será encargado de revisar que estos criterios contribuyan con el crecimiento de nuestro aprendizaje.</a:t>
            </a:r>
            <a:endParaRPr lang="es-PE" sz="2000"/>
          </a:p>
        </p:txBody>
      </p:sp>
      <p:pic>
        <p:nvPicPr>
          <p:cNvPr id="1028" name="Picture 4" descr="imagen">
            <a:extLst>
              <a:ext uri="{FF2B5EF4-FFF2-40B4-BE49-F238E27FC236}">
                <a16:creationId xmlns:a16="http://schemas.microsoft.com/office/drawing/2014/main" id="{6A546F79-2F21-42ED-8654-59F2A9F42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7" r="23178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7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AB8574-5F33-42A4-AE83-1C790C50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/>
              <a:t>¿Por qué es importante el CONCEPTO DE APRENDIZAJE - Empresa?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7ED75-4547-4277-9275-5943FD1A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s-MX" sz="2000"/>
              <a:t>Porque toda empresa está en constante evolución con las nuevas tendencias que aparecen en sus diferentes áreas. </a:t>
            </a:r>
          </a:p>
          <a:p>
            <a:r>
              <a:rPr lang="es-MX" sz="2000"/>
              <a:t>Una empresa siempre buscará la mejora continua para lograr sus objetivos, esto  puede implicar cambiar algunos métodos de producción. </a:t>
            </a:r>
          </a:p>
          <a:p>
            <a:endParaRPr lang="es-MX" sz="2000"/>
          </a:p>
        </p:txBody>
      </p:sp>
      <p:pic>
        <p:nvPicPr>
          <p:cNvPr id="3074" name="Picture 2" descr="imagen">
            <a:extLst>
              <a:ext uri="{FF2B5EF4-FFF2-40B4-BE49-F238E27FC236}">
                <a16:creationId xmlns:a16="http://schemas.microsoft.com/office/drawing/2014/main" id="{851F6BFD-D390-447C-9E10-AECFFDAFC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r="22334" b="1"/>
          <a:stretch/>
        </p:blipFill>
        <p:spPr bwMode="auto"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44423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0382E"/>
      </a:dk2>
      <a:lt2>
        <a:srgbClr val="E6E2E8"/>
      </a:lt2>
      <a:accent1>
        <a:srgbClr val="71B25A"/>
      </a:accent1>
      <a:accent2>
        <a:srgbClr val="4FB45F"/>
      </a:accent2>
      <a:accent3>
        <a:srgbClr val="56B18B"/>
      </a:accent3>
      <a:accent4>
        <a:srgbClr val="4EB0AF"/>
      </a:accent4>
      <a:accent5>
        <a:srgbClr val="5FA7D9"/>
      </a:accent5>
      <a:accent6>
        <a:srgbClr val="6075D9"/>
      </a:accent6>
      <a:hlink>
        <a:srgbClr val="9C69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215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BrushVTI</vt:lpstr>
      <vt:lpstr>Aprendizaje en Empresa     </vt:lpstr>
      <vt:lpstr>AGENDA:</vt:lpstr>
      <vt:lpstr>¿Por qué los aprendices van a aprender en la empresa?</vt:lpstr>
      <vt:lpstr>¿Por qué es importante interpretar un PEA?</vt:lpstr>
      <vt:lpstr>¿Por qué es importante el CONCEPTO DE APRENDIZAJE - Empresa?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en Empresa     </dc:title>
  <dc:creator>FRANCIA MINAYA, BRENDA ANDREA</dc:creator>
  <cp:lastModifiedBy>FRANCIA MINAYA, BRENDA ANDREA</cp:lastModifiedBy>
  <cp:revision>2</cp:revision>
  <dcterms:created xsi:type="dcterms:W3CDTF">2022-03-28T22:41:34Z</dcterms:created>
  <dcterms:modified xsi:type="dcterms:W3CDTF">2022-03-28T23:53:06Z</dcterms:modified>
</cp:coreProperties>
</file>