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4" r:id="rId1"/>
  </p:sldMasterIdLst>
  <p:notesMasterIdLst>
    <p:notesMasterId r:id="rId15"/>
  </p:notesMasterIdLst>
  <p:sldIdLst>
    <p:sldId id="256" r:id="rId2"/>
    <p:sldId id="260" r:id="rId3"/>
    <p:sldId id="265" r:id="rId4"/>
    <p:sldId id="411" r:id="rId5"/>
    <p:sldId id="412" r:id="rId6"/>
    <p:sldId id="378" r:id="rId7"/>
    <p:sldId id="414" r:id="rId8"/>
    <p:sldId id="415" r:id="rId9"/>
    <p:sldId id="416" r:id="rId10"/>
    <p:sldId id="417" r:id="rId11"/>
    <p:sldId id="418" r:id="rId12"/>
    <p:sldId id="409" r:id="rId13"/>
    <p:sldId id="271" r:id="rId14"/>
  </p:sldIdLst>
  <p:sldSz cx="12192000" cy="6858000"/>
  <p:notesSz cx="6858000" cy="9144000"/>
  <p:embeddedFontLst>
    <p:embeddedFont>
      <p:font typeface="Lora" pitchFamily="2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687"/>
    <a:srgbClr val="D5CB8D"/>
    <a:srgbClr val="404040"/>
    <a:srgbClr val="6D492F"/>
    <a:srgbClr val="A4B07E"/>
    <a:srgbClr val="424206"/>
    <a:srgbClr val="707B50"/>
    <a:srgbClr val="E6E6E6"/>
    <a:srgbClr val="C7A685"/>
    <a:srgbClr val="FF7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3:50:17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54 24575,'1'-1'0,"-1"-1"0,1 1 0,-1 0 0,1 0 0,0 0 0,-1-1 0,1 1 0,0 0 0,0 0 0,0 0 0,0 0 0,0 1 0,0-1 0,0 0 0,0 0 0,0 1 0,1-1 0,-1 0 0,0 1 0,0-1 0,1 1 0,-1 0 0,0-1 0,1 1 0,-1 0 0,0 0 0,2 0 0,38-4 0,-38 5 0,0-1 0,0 1 0,-1-1 0,1 1 0,0 0 0,-1 0 0,1 1 0,-1-1 0,1 0 0,-1 1 0,0 0 0,1-1 0,-1 1 0,0 0 0,0 0 0,0 0 0,-1 0 0,1 1 0,0-1 0,-1 0 0,1 1 0,-1-1 0,0 1 0,0-1 0,0 1 0,0 0 0,0 3 0,0-3 0,0 1 0,0-1 0,0 1 0,-1-1 0,1 1 0,-1 0 0,0-1 0,0 1 0,-1-1 0,1 1 0,-1-1 0,1 1 0,-1-1 0,0 1 0,-1-1 0,1 1 0,0-1 0,-1 0 0,0 0 0,-4 6 0,5-8 0,0 0 0,0 0 0,-1-1 0,1 1 0,0 0 0,-1-1 0,1 1 0,0-1 0,-1 1 0,1-1 0,-1 0 0,1 0 0,-1 1 0,1-1 0,0 0 0,-1 0 0,1 0 0,-1-1 0,1 1 0,-1 0 0,1 0 0,0-1 0,-3 0 0,-36-18 0,22 10 0,13 6 0,-1 0 0,1 0 0,0 0 0,0-1 0,0 0 0,0 0 0,0 0 0,1-1 0,0 1 0,0-1 0,-5-8 0,8 12 0,0-1 0,0 0 0,0 0 0,0 1 0,1-1 0,-1 0 0,1 0 0,-1 0 0,1 0 0,0 0 0,-1 0 0,1 0 0,0 0 0,0 0 0,1 0 0,-1 0 0,0 0 0,1 0 0,-1 0 0,1 0 0,-1 0 0,1 1 0,0-1 0,0 0 0,0 0 0,0 1 0,0-1 0,0 0 0,1 1 0,-1-1 0,0 1 0,1 0 0,-1-1 0,1 1 0,0 0 0,-1 0 0,1 0 0,0 0 0,3-1 0,1-1 0,1 1 0,0 0 0,-1 0 0,1 0 0,0 1 0,0 0 0,0 0 0,0 1 0,0 0 0,0 0 0,0 1 0,7 1 0,-11-1 0,0-1 0,0 1 0,0 0 0,0 0 0,0 0 0,-1 0 0,1 1 0,-1-1 0,1 1 0,-1-1 0,1 1 0,-1 0 0,3 3 0,-4-3 0,1-1 0,-1 1 0,0 0 0,-1 0 0,1 0 0,0 0 0,0-1 0,-1 1 0,1 0 0,-1 0 0,0 0 0,0 0 0,0 1 0,0-1 0,0 0 0,0 0 0,0 0 0,0 0 0,-1 0 0,1 0 0,-2 3 0,-6 10-1365,-4-4-5461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3:50:47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3173 24575,'11'-261'0,"-4"201"0,2 1 0,23-77 0,20-97 0,-7 23 0,-22 122 0,33-111 0,-41 154 0,3 1 0,30-58 0,62-120 0,-17 26 0,-25 64 0,95-140 0,-96 166 0,-35 55 0,235-410 0,-255 435 0,1 1 0,2 1 0,0 0 0,1 2 0,2-1 0,0 2 0,1 0 0,22-18 0,24-21-1365,-54 50-5461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00:38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24575,'54'-1'0,"64"2"0,-115-1 2,-1 1 0,0-1 1,1 0-1,-1 1 0,1-1 0,-1 1 0,0 0 0,0 0 0,1 0 0,-1 0 0,0 0 1,0 0-1,0 1 0,0-1 0,0 0 0,0 1 0,-1 0 0,1 0 0,0-1 0,-1 1 1,1 0-1,-1 0 0,0 0 0,0 0 0,0 1 0,0-1 0,0 0 0,0 0 0,0 1 1,-1-1-1,1 0 0,-1 1 0,0-1 0,1 1 0,-1 2 0,-1 9-114,0 0-1,-1 0 1,0 0-1,-8 26 1,3-15-767,3-7-5947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00:41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24575,'13'-1'0,"0"2"0,1 0 0,-1 1 0,0 0 0,0 1 0,0 0 0,0 1 0,0 0 0,-1 1 0,18 10 0,-24-11 0,1 1 0,-1-1 0,0 1 0,0 1 0,0-1 0,-1 1 0,0 0 0,0 1 0,-1-1 0,1 1 0,-1 0 0,-1 0 0,1 0 0,-1 0 0,0 1 0,-1-1 0,0 1 0,2 14 0,-3-15 0,0 0 0,-1-1 0,0 1 0,0 0 0,0 0 0,-1-1 0,0 1 0,0 0 0,-1-1 0,0 1 0,0-1 0,-6 12 0,6-14 0,-1 0 0,1 0 0,-1 0 0,0-1 0,0 0 0,-1 1 0,1-1 0,-1 0 0,1-1 0,-1 1 0,0-1 0,0 1 0,0-1 0,0 0 0,-1-1 0,1 1 0,0-1 0,-1 0 0,1 0 0,-6 1 0,-24-3 0,26 1 0,24 2 0,-4-1 0,-1 0 0,1 1 0,0 0 0,0 1 0,-1 1 0,15 6 0,-22-8 0,-1 0 0,1 0 0,0 0 0,-1 0 0,0 0 0,1 1 0,-1 0 0,0 0 0,-1 0 0,1 0 0,0 0 0,-1 0 0,0 1 0,1-1 0,-2 1 0,1 0 0,0-1 0,-1 1 0,1 0 0,-1 0 0,1 7 0,-1-4 0,0-1 0,-1 1 0,0-1 0,0 1 0,-1-1 0,1 1 0,-1-1 0,-1 0 0,1 1 0,-1-1 0,-3 6 0,4-9 0,-1 0 0,0 0 0,0 0 0,0 0 0,0-1 0,-1 1 0,1-1 0,-1 1 0,1-1 0,-1 0 0,0 0 0,0 0 0,0 0 0,0-1 0,0 1 0,0-1 0,0 0 0,-1 0 0,1 0 0,0 0 0,-1-1 0,-4 1 0,-8 1-124,-1-1 0,1-1 0,-1-1 0,1 0 0,0-1 0,-1 0-1,1-2 1,0 0 0,0-1 0,-19-8 0,21 5-6702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00:46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1 475 24575,'4'-1'0,"1"0"0,0-1 0,-1 1 0,1-1 0,-1 0 0,0 0 0,1 0 0,-1 0 0,0-1 0,0 0 0,6-6 0,7-3 0,224-137 0,-93 59 0,-103 64 0,1 2 0,2 3 0,0 1 0,100-26 0,-112 36-117,3-2-132,1 2-1,1 1 0,-1 2 1,61-2-1,-79 9-6576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00:48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24575,'1'2'0,"-1"0"0,1 0 0,0 0 0,-1 0 0,1 0 0,0 0 0,0-1 0,0 1 0,0 0 0,1 0 0,-1-1 0,0 1 0,1 0 0,2 1 0,25 22 0,-23-21 0,12 10 0,-8-7 0,0 0 0,-1 0 0,0 1 0,0 1 0,8 9 0,-16-16 0,1 0 0,-1-1 0,0 1 0,0 0 0,0 0 0,0 0 0,0 0 0,-1 0 0,1 0 0,0 0 0,-1 0 0,0 0 0,1 0 0,-1 0 0,0 0 0,0 0 0,0 1 0,0-1 0,-1 0 0,1 0 0,-1 0 0,1 0 0,-1 0 0,0 0 0,1 0 0,-1 0 0,0 0 0,0-1 0,-1 1 0,1 0 0,0 0 0,0-1 0,-1 1 0,1-1 0,-3 2 0,-18 17-682,-27 18-1,36-29-6143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00:50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0 24575,'0'43'0,"-1"-1"0,-3 0 0,-1 0 0,-18 67 0,17-82 0,2 0 0,0 1 0,2 0 0,1 30 0,-1 19 0,-6-35-1365,2-25-5461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00:52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 1 24575,'-11'1'0,"0"0"0,-1 1 0,1 1 0,0-1 0,1 2 0,-1 0 0,0 0 0,-11 7 0,-41 14 0,30-17 0,24-6 0,1 0 0,-1 0 0,0 0 0,0 1 0,1 1 0,0 0 0,0 0 0,0 0 0,-14 11 0,21-14 0,0-1 0,0 1 0,0 0 0,1-1 0,-1 1 0,0 0 0,1 0 0,-1 0 0,0 0 0,1 0 0,-1 0 0,1 0 0,-1 0 0,1 0 0,0 0 0,0 0 0,-1 0 0,1 0 0,0 0 0,0 0 0,0 0 0,0 2 0,0-2 0,1 0 0,-1 0 0,1-1 0,0 1 0,-1 0 0,1 0 0,0 0 0,0-1 0,-1 1 0,1 0 0,0-1 0,0 1 0,0 0 0,0-1 0,0 1 0,0-1 0,0 0 0,1 1 0,8 2 0,0-1 0,-1 0 0,19 0 0,-19-1 0,10 2 0,0 1 0,0 1 0,23 9 0,20 5 0,-59-18-124,0 0 0,-1-1 0,1 2 0,0-1 0,0 0 0,-1 0-1,1 1 1,-1 0 0,1-1 0,2 4 0,5 6-6702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4:45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1 916 24575,'43'-56'0,"2"1"0,3 2 0,69-60 0,-55 55 0,-46 42 0,205-190 0,-153 149 0,105-69 0,-139 107 0,0 2 0,43-15 0,-36 15 0,167-61-1365,-183 66-5461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4:47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24575,'15'1'0,"0"1"0,0 0 0,0 1 0,0 0 0,-1 1 0,1 1 0,-1 1 0,0 0 0,0 0 0,-1 1 0,0 1 0,18 14 0,-30-22 0,0 1 0,1 0 0,-1 0 0,0 0 0,0 0 0,0 0 0,0 0 0,0 0 0,0 0 0,0 0 0,0 0 0,0 1 0,0-1 0,-1 0 0,1 1 0,0-1 0,-1 0 0,1 1 0,-1-1 0,0 1 0,1-1 0,-1 1 0,0-1 0,0 1 0,0-1 0,0 1 0,0-1 0,0 1 0,-1-1 0,1 0 0,0 1 0,-1-1 0,1 1 0,-2 1 0,0-1 0,0 0 0,0 1 0,0-1 0,0 0 0,-1 0 0,1-1 0,-1 1 0,0-1 0,1 1 0,-1-1 0,0 0 0,0 0 0,0 0 0,0 0 0,0 0 0,-4 0 0,-30 6-1365,23-2-5461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4:48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4 24575,'-52'-1'0,"30"-1"0,0 2 0,-43 4 0,65-4 0,0 0 0,-1 0 0,1 1 0,0-1 0,-1 0 0,1 0 0,0 0 0,-1 1 0,1-1 0,0 0 0,-1 1 0,1-1 0,0 0 0,0 0 0,0 1 0,-1-1 0,1 1 0,0-1 0,0 0 0,0 1 0,0-1 0,-1 0 0,1 1 0,0-1 0,0 1 0,0-1 0,0 0 0,0 1 0,0-1 0,0 0 0,0 1 0,0-1 0,1 1 0,-1-1 0,0 0 0,0 1 0,0-1 0,0 1 0,0-1 0,1 0 0,-1 1 0,0-1 0,11 21 0,-8-15 0,12 33 0,-13-33 0,-1 0 0,2 0 0,-1 0 0,1 0 0,0-1 0,4 8 0,-5-11 0,0 0 0,0 0 0,0 0 0,0-1 0,1 1 0,-1 0 0,1-1 0,-1 1 0,1-1 0,-1 0 0,1 0 0,0 0 0,-1 0 0,1-1 0,0 1 0,0-1 0,0 1 0,3-1 0,36 0 0,-29-1 0,0 0 0,0 2 0,0-1 0,0 2 0,19 4 0,-29-6 0,-1 1 0,0 0 0,1 0 0,-1 0 0,0 1 0,0-1 0,1 0 0,-1 1 0,0-1 0,0 1 0,-1 0 0,1 0 0,0 0 0,-1 0 0,1 0 0,-1 0 0,1 0 0,-1 0 0,0 0 0,0 1 0,0-1 0,0 1 0,0-1 0,-1 0 0,1 1 0,-1-1 0,0 1 0,1 0 0,-1-1 0,0 1 0,-1-1 0,1 1 0,-1 3 0,0-1 0,0-1 0,0 1 0,0-1 0,-1 0 0,0 1 0,0-1 0,0 0 0,0 0 0,0 0 0,-1 0 0,0 0 0,0-1 0,0 1 0,0-1 0,-5 4 0,-5 3 0,-1 0 0,-27 14 0,35-20 0,-7 2-1365,0-1-5461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3:49:53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676 883 24575,'-34'-12'0,"0"2"0,-1 1 0,0 2 0,0 1 0,-42-1 0,23 6 0,-217 4 0,267-3 0,1 1 0,0 0 0,-1-1 0,1 1 0,0 0 0,-1 1 0,1-1 0,0 0 0,0 1 0,0 0 0,0 0 0,0 0 0,1 0 0,-1 0 0,1 1 0,-4 3 0,2-1 0,0 1 0,0 0 0,0 0 0,1 0 0,0 1 0,1-1 0,-4 12 0,1 5 0,1 0 0,1 0 0,0 43 0,2-56 0,1 1 0,0 0 0,1-1 0,0 1 0,0 0 0,1-1 0,1 1 0,-1-1 0,2 0 0,-1 0 0,2 0 0,5 11 0,3 1 0,1-1 0,1-1 0,30 34 0,-3-11 0,-7-5 0,2-2 0,67 51 0,16-20 0,-103-58 0,1 0 0,0-1 0,1-1 0,0-1 0,25 6 0,32 10 0,-52-16 0,0-1 0,0-1 0,0-1 0,1-1 0,0-1 0,44-4 0,-1 0 0,-62 4 0,1-1 0,-1 0 0,0-1 0,1 1 0,-1-2 0,0 1 0,1 0 0,-1-1 0,0 0 0,0-1 0,-1 1 0,1-1 0,0 0 0,-1-1 0,1 1 0,-1-1 0,0 0 0,-1 0 0,1-1 0,-1 1 0,1-1 0,-1 0 0,-1 0 0,1-1 0,-1 1 0,0-1 0,0 0 0,2-7 0,6-12 0,-2 0 0,-1 0 0,-1-1 0,7-49 0,-13 64 0,0 0 0,-1 0 0,0 0 0,-1 0 0,0 0 0,-1 0 0,0 1 0,-1-1 0,0 0 0,-1 1 0,0 0 0,-1 0 0,0 0 0,-10-15 0,-23-32 0,17 25 0,-31-37 0,44 60 0,0 0 0,-1 1 0,-1-1 0,1 2 0,-1-1 0,0 1 0,-23-10 0,-116-60 0,147 77 0,1-1 0,0 1 0,0-1 0,-1 1 0,1-1 0,0 0 0,0 1 0,0-1 0,0 0 0,0 0 0,0 0 0,0 0 0,0 0 0,0 0 0,1 0 0,-1-1 0,0 1 0,1 0 0,-1 0 0,0 0 0,1-1 0,0 1 0,-1 0 0,1-1 0,0 1 0,0 0 0,-1-1 0,1 1 0,0 0 0,0-1 0,1 1 0,-1 0 0,0-1 0,0 1 0,1 0 0,-1-1 0,1 1 0,-1 0 0,1-1 0,-1 1 0,1 0 0,1-2 0,4-4 0,1-1 0,-1 2 0,1-1 0,1 1 0,9-7 0,4-4 0,115-96 0,-103 87 0,41-43 0,-51 45 0,1 1 0,2 1 0,36-24 0,-56 43 0,-1-1 0,0 0 0,-1 0 0,1-1 0,-1 0 0,0 1 0,0-1 0,0-1 0,-1 1 0,5-9 0,2-7 0,11-36 0,3-7 0,-22 59 0,11-24 0,0 1 0,2 1 0,1 0 0,1 1 0,33-39 0,0 1-1365,-38 50-5461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4:51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952 953 24575,'-2'0'0,"0"-1"0,0 0 0,1 0 0,-1 0 0,0 0 0,1 0 0,-1-1 0,1 1 0,-1 0 0,1-1 0,0 1 0,0-1 0,0 1 0,-1-1 0,0-2 0,-2-2 0,-34-47 0,3-1 0,-44-92 0,-8-14 0,68 130 0,-1 1 0,-1 0 0,-29-28 0,6 17 0,-2 1 0,-2 2 0,-72-41 0,-9-7 0,110 71-195,-1 2 0,0 0 0,0 1 0,-1 1 0,0 2 0,-29-9 0,34 14-6631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4:53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 24575,'1'8'0,"1"-1"0,-1 0 0,2 0 0,-1 0 0,1 0 0,0 0 0,0 0 0,1-1 0,5 7 0,2 6 0,16 37 0,-14-29 0,27 44 0,-26-58 0,-14-13 0,1 0 0,-1 0 0,0-1 0,1 1 0,-1 0 0,0 0 0,0 0 0,1-1 0,-1 1 0,0 0 0,0 0 0,0-1 0,1 1 0,-1 0 0,0-1 0,0 1 0,0 0 0,0-1 0,0 1 0,1 0 0,-1-1 0,0 1 0,0 0 0,0-1 0,0 1 0,0 0 0,0-1 0,0 1 0,0-1 0,-1 1 0,-4-43 0,4 35 0,-3-31 0,3 26 0,0 0 0,0 1 0,-1-1 0,-1 1 0,0-1 0,-1 1 0,0 0 0,-1 0 0,0 1 0,-8-13 0,13 23 0,-1 0 0,0 1 0,1-1 0,-1 1 0,0-1 0,1 0 0,-1 1 0,1-1 0,-1 0 0,1 0 0,-1 0 0,1 1 0,0-1 0,-1 0 0,1 0 0,0 0 0,0 0 0,0 0 0,-1 0 0,1 1 0,0-1 0,0 0 0,0 0 0,1 0 0,-1 0 0,0 0 0,0 0 0,0 0 0,1 1 0,-1-1 0,0 0 0,1 0 0,-1 0 0,1 1 0,-1-1 0,1 0 0,-1 0 0,1 1 0,-1-1 0,1 0 0,0 1 0,-1-1 0,1 1 0,0-1 0,0 1 0,-1-1 0,1 1 0,0-1 0,0 1 0,0 0 0,0 0 0,-1-1 0,1 1 0,0 0 0,0 0 0,0 0 0,0 0 0,1 0 0,11-1 0,0 0 0,0 0 0,18 3 0,-16-1 0,116 0-1365,-113-1-5461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4:55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0 24575,'-6'1'0,"0"-1"0,0 1 0,1 1 0,-1-1 0,1 1 0,-1 0 0,1 0 0,-1 0 0,1 1 0,0 0 0,0 0 0,-8 7 0,-6 6 0,-30 32 0,18-16 0,28-30 0,0 1 0,0 1 0,0-1 0,0 0 0,0 1 0,1-1 0,0 1 0,0 0 0,0 0 0,0 0 0,1 0 0,-1 0 0,1 0 0,0 1 0,0-1 0,1 0 0,-1 0 0,1 1 0,0-1 0,0 1 0,0-1 0,1 0 0,-1 1 0,1-1 0,0 0 0,0 0 0,1 0 0,0 0 0,-1 0 0,4 5 0,-2-3 0,1 0 0,0-1 0,1 1 0,-1-1 0,1 0 0,0 0 0,1 0 0,-1-1 0,1 0 0,0 0 0,0 0 0,0-1 0,0 1 0,1-2 0,-1 1 0,1-1 0,0 0 0,7 2 0,-9-4 0,0 0 0,-1-1 0,1 1 0,0-1 0,-1 0 0,1 0 0,-1 0 0,1-1 0,-1 0 0,0 0 0,1 0 0,-1 0 0,5-4 0,-7 5 0,0-1 0,1 1 0,-1-1 0,0 1 0,0-1 0,0 0 0,0 0 0,0 0 0,0 0 0,-1 0 0,1 0 0,-1 0 0,0-1 0,1 1 0,-1 0 0,0-1 0,0 1 0,0-1 0,-1 0 0,1 1 0,-1-1 0,1 0 0,-1 1 0,0-4 0,-1 3 0,0 1 0,0-1 0,0 1 0,0 0 0,0 0 0,-1 0 0,1-1 0,-1 1 0,1 1 0,-1-1 0,0 0 0,0 0 0,0 1 0,0-1 0,0 1 0,0-1 0,0 1 0,-1 0 0,1 0 0,0 0 0,-1 0 0,1 0 0,-1 1 0,1-1 0,-6 0 0,-7-1 0,0 0 0,0 2 0,-17 0 0,20 0 0,-9 1-1365,2-1-5461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5:01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759 721 24575,'-1'0'0,"-1"-1"0,1 0 0,0 0 0,0 0 0,0 0 0,0 0 0,1 0 0,-1 0 0,0 0 0,0 0 0,0 0 0,1 0 0,-1-1 0,1 1 0,-1 0 0,1 0 0,-1-1 0,1-1 0,-2-3 0,-1 0 0,-123-316 0,120 307 0,-1 2 0,0-1 0,-1 1 0,-1 0 0,0 1 0,-1 0 0,-14-15 0,-5-6 0,17 18 0,0 0 0,-1 1 0,-1 1 0,0 0 0,-1 0 0,-1 2 0,0 0 0,0 1 0,-1 0 0,0 1 0,-1 1 0,0 1 0,0 1 0,0 0 0,-23-3 0,19 4 0,-37-11 0,43 11 0,-1 0 0,0 1 0,1 1 0,-27-2 0,22 5-1365,3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5:03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1 103 24575,'0'-3'0,"3"-6"0,6 0 0,3 1 0,5-2 0,6-3 0,2 1 0,2-1 0,-2 2 0,0 2 0,-5 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5:04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24575,'3'0'0,"6"0"0,0 4 0,-1 5 0,2 0 0,-1 3 0,-2 3 0,1-2 0,4 2 0,-1 0 0,-2 3 0,0-3 0,0-3-8191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5:06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58 237 24575,'0'-3'0,"0"-9"0,3-10 0,6-4 0,0-1 0,0 0 0,-3 1 0,-2 1 0,-5 5 0,-3 3 0,-4 3 0,-4 5 0,-4 4 0,-2 2 0,-3 2 0,4 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5:08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1398 384 24575,'-1'-1'0,"1"-1"0,0 1 0,-1-1 0,1 1 0,-1-1 0,0 1 0,1-1 0,-1 1 0,0-1 0,0 1 0,0 0 0,0 0 0,0-1 0,0 1 0,0 0 0,-1 0 0,1 0 0,-2-1 0,-29-18 0,20 14 0,-28-19 0,-264-149 0,246 148 0,0 3 0,-86-23 0,92 34 0,-1 2 0,-106-5 0,-111 15 0,116 2 0,130-2-1365,4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5:09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0 24575,'-4'0'0,"-1"4"0,1 4 0,0 5 0,-2 0 0,0 2 0,4-2 0,3 0 0,4-2 0,6-2 0,0 0 0,3-1 0,1-2 0,3-3 0,-2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15:12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68 239 24575,'-2'0'0,"1"0"0,-1 1 0,1-1 0,-1 0 0,1 0 0,-1 1 0,1-1 0,0 1 0,-1-1 0,1 1 0,0 0 0,-1-1 0,1 1 0,0 0 0,0 0 0,0 0 0,-1 0 0,1 0 0,0 0 0,1 0 0,-1 1 0,-2 1 0,1 1 0,1 0 0,-1 0 0,1-1 0,0 1 0,0 0 0,0 0 0,0 0 0,0 7 0,1-4 0,0 1 0,0-1 0,0 0 0,1 0 0,0 0 0,1 1 0,0-1 0,0-1 0,5 14 0,-5-17 0,1-1 0,0 1 0,-1 0 0,1-1 0,0 0 0,0 1 0,0-1 0,1-1 0,-1 1 0,0 0 0,1-1 0,-1 1 0,1-1 0,-1 0 0,1 0 0,0-1 0,-1 1 0,1-1 0,6 1 0,7-1 0,1 0 0,29-5 0,-45 5 0,-1 0 0,1 0 0,0-1 0,-1 1 0,1 0 0,-1-1 0,1 1 0,0-1 0,-1 0 0,1 1 0,-1-1 0,0 0 0,1 0 0,-1 0 0,1 0 0,-1 0 0,0 0 0,0 0 0,0 0 0,0-1 0,0 1 0,2-3 0,-3 2 0,1 0 0,-1 0 0,0 0 0,1 0 0,-1-1 0,0 1 0,0 0 0,-1 0 0,1 0 0,0 0 0,-1 0 0,1 0 0,-1 0 0,0 0 0,-1-3 0,-4-7 0,-1-1 0,-1 1 0,0 1 0,-11-13 0,17 22 0,-2-3 0,0 0 0,0 0 0,0 0 0,-1 0 0,1 1 0,-1 0 0,-1 0 0,1 0 0,0 0 0,-1 1 0,0 0 0,0 0 0,0 1 0,0 0 0,0 0 0,0 0 0,-11-1 0,13 2 0,1-1 0,-1 1 0,1-1 0,0 1 0,-1-1 0,1 0 0,0 0 0,0 0 0,0-1 0,1 1 0,-1-1 0,1 1 0,-1-1 0,1 0 0,0 0 0,0 0 0,0 0 0,0 0 0,0-1 0,1 1 0,0-1 0,0 1 0,-2-7 0,1 3 0,1 0 0,-1 0 0,1 0 0,0 0 0,1-1 0,0 1 0,0 0 0,1 0 0,-1 0 0,2-1 0,2-9 0,-2 14 0,0-1 0,0 1 0,0 0 0,1-1 0,0 1 0,0 0 0,0 1 0,0-1 0,0 0 0,0 1 0,1 0 0,-1-1 0,1 2 0,-1-1 0,1 0 0,0 1 0,0-1 0,0 1 0,0 0 0,0 0 0,6 0 0,-5 0 0,0 0 0,0 1 0,0 0 0,0 0 0,0 0 0,0 0 0,0 1 0,0-1 0,0 2 0,0-1 0,0 0 0,0 1 0,0 0 0,-1 0 0,1 0 0,-1 1 0,6 3 0,-7-3 0,-1 0 0,0 0 0,0 0 0,0 0 0,0 0 0,-1 1 0,1-1 0,-1 0 0,0 1 0,0-1 0,0 1 0,0 0 0,-1-1 0,1 7 0,-3 59 0,0-41 0,1 15-1365,1-25-5461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3:49:54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24575,'0'4'0,"0"6"0,0 5 0,0 4 0,0 4 0,0 2 0,0 4 0,0 3 0,0-1 0,0-1 0,0-1 0,0-2 0,0 0 0,0-2 0,0-4-8191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4:02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1064 24575,'0'-3'0,"1"-1"0,0 1 0,0-1 0,1 1 0,-1-1 0,1 1 0,0 0 0,0-1 0,0 1 0,0 0 0,0 0 0,3-2 0,2-4 0,33-40 0,2 2 0,1 1 0,61-48 0,161-106 0,336-205 0,-557 380 0,1 2 0,0 1 0,2 3 0,1 2 0,70-17 0,-55 15-1365,-43 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4:04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24575,'9'2'0,"-1"0"0,1 0 0,0 1 0,-1 0 0,0 1 0,1 0 0,-1 0 0,-1 0 0,1 1 0,7 7 0,12 5 0,10 1 0,14 7 0,-48-24 0,0 1 0,0 0 0,0 1 0,0-1 0,0 1 0,0-1 0,0 1 0,-1 0 0,0 0 0,4 6 0,-5-8 0,-1 1 0,1-1 0,-1 0 0,0 1 0,1-1 0,-1 1 0,0-1 0,0 1 0,0-1 0,0 0 0,-1 1 0,1-1 0,0 1 0,0-1 0,-1 1 0,1-1 0,-1 0 0,0 1 0,1-1 0,-1 0 0,0 0 0,0 1 0,1-1 0,-1 0 0,-2 2 0,-32 26 0,25-22 0,-46 45-1365,43-44-5461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4:05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 0 24575,'-31'129'0,"13"-45"0,-2 13 0,14-61 0,-2 0 0,-17 51 0,23-84 2,1 0 1,-1 0-1,1 0 0,-1-1 0,0 1 0,0-1 1,0 1-1,0-1 0,-1 0 0,1 1 0,0-1 1,-1-1-1,0 1 0,1 0 0,-1 0 0,0-1 1,0 0-1,0 0 0,0 1 0,0-2 0,0 1 1,0 0-1,-5 0 0,-7 0-79,0 0 0,0-1 0,-28-4 0,5 0-1033,20 4-5716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4:07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219 5 24575,'-47'-1'0,"33"-1"0,0 1 0,-1 1 0,1 0 0,0 1 0,0 0 0,0 1 0,-23 7 0,34-7 0,1 0 0,-1 0 0,0 0 0,1 0 0,0 1 0,0-1 0,0 1 0,0-1 0,0 1 0,0 0 0,0 0 0,1 0 0,0 0 0,-1 0 0,1 0 0,0 0 0,1 0 0,-1 1 0,0-1 0,1 0 0,0 0 0,0 6 0,0 11 0,0 0 0,4 27 0,-3-43 0,-1-1 0,1 0 0,-1 0 0,1 0 0,0-1 0,0 1 0,0 0 0,0 0 0,0-1 0,0 1 0,1 0 0,-1-1 0,1 1 0,0-1 0,0 0 0,0 0 0,0 0 0,0 0 0,1 0 0,-1 0 0,0 0 0,1-1 0,-1 1 0,1-1 0,0 0 0,0 0 0,-1 0 0,6 1 0,6 1 0,0-1 0,0-1 0,0 0 0,25-2 0,25 3 0,-56-1-227,0 2-1,0-1 1,0 1-1,0 0 1,7 5-1,-1-1-6598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4:11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24575,'18'2'0,"1"1"0,0 0 0,-1 1 0,0 1 0,35 15 0,8 1 0,224 50 0,-231-62 0,1-2 0,0-2 0,72-3 0,-105-5 0,0-1 0,0-1 0,0 0 0,-1-2 0,29-12 0,-28 10 0,1 0 0,0 2 0,1 1 0,28-4 0,158 4 0,5 0 0,-103-5-1365,-86 10-5461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4:13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24575,'3'0'0,"6"0"0,3 8 0,5 1 0,-2 4 0,-2 3 0,-4 2 0,-8-2 0,-3 1 0,-5-4 0,-1 0 0,-3-2 0,0 1 0,-1-2 0,1-3-8191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4:14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24575,'0'7'0,"0"10"0,0 13 0,0 11 0,0 7 0,0 6 0,0 0 0,0-5 0,0-3 0,0-7 0,0-5 0,0-6 0,0-7-8191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4:15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0 24575,'-8'0'0,"0"0"0,0 0 0,0 1 0,0 0 0,0 1 0,-14 3 0,20-3 0,0-1 0,-1 0 0,1 0 0,0 1 0,-1 0 0,1-1 0,0 1 0,0 0 0,1 0 0,-1 0 0,0 0 0,1 0 0,-1 1 0,1-1 0,-1 0 0,1 1 0,0-1 0,0 1 0,0-1 0,1 1 0,-1 0 0,1-1 0,-1 6 0,0-1 0,0 0 0,1 1 0,-1-1 0,2 0 0,-1 0 0,1 0 0,0 0 0,1 1 0,-1-1 0,1 0 0,1-1 0,5 12 0,-6-14 0,1 0 0,-1-1 0,1 1 0,0-1 0,0 0 0,1 0 0,-1 0 0,0 0 0,1 0 0,0-1 0,0 0 0,0 0 0,0 0 0,0 0 0,0-1 0,0 1 0,0-1 0,1 0 0,-1 0 0,1-1 0,7 1 0,-7 0 0,0-1 0,0 0 0,0 0 0,0-1 0,0 1 0,0-1 0,0 0 0,0 0 0,0-1 0,-1 1 0,1-1 0,0 0 0,-1 0 0,1-1 0,-1 1 0,0-1 0,0 0 0,0 0 0,0-1 0,-1 1 0,1-1 0,-1 0 0,0 1 0,0-2 0,0 1 0,-1 0 0,1 0 0,-1-1 0,0 1 0,0-1 0,-1 0 0,2-8 0,-1 7 0,-1 1 0,0-1 0,-1 0 0,1 1 0,-1-1 0,0 1 0,-1-1 0,1 0 0,-1 1 0,-3-11 0,3 14 0,0 0 0,-1 0 0,1-1 0,-1 1 0,1 0 0,-1 0 0,0 0 0,0 1 0,0-1 0,0 0 0,0 1 0,0-1 0,0 1 0,0 0 0,-1 0 0,1 0 0,0 0 0,-1 0 0,1 0 0,-1 0 0,1 1 0,-1-1 0,1 1 0,-1 0 0,-3 0 0,-14-1-1365,1 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8:31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1 530 24575,'4'0'0,"1"-1"0,-1 0 0,1 0 0,-1-1 0,1 1 0,-1-1 0,0 0 0,8-4 0,6-4 0,500-277 0,-367 197 0,-124 74 0,7-5 0,1 2 0,51-21 0,-77 38 15,-1 0 0,1 0 0,0 1 0,-1 0 0,11 1 0,-13 0-160,1 0-1,0 0 1,0-1-1,-1 0 1,1 0-1,-1-1 1,1 0-1,-1 0 0,7-3 1,1-4-6681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8:32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24575,'3'4'0,"6"1"0,4-1 0,3 3 0,4 4 0,0 0 0,2 2 0,-3 2 0,-6 2 0,-7 2 0,-10-2 0,-3-1 0,-4-3 0,-4-3 0,-3-4 0,1 1 0,1-1 0,2-2-8191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3:49:56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0 24575,'-1'2'0,"1"0"0,-1 1 0,0-1 0,1 0 0,-1 0 0,0 0 0,0 0 0,-1 0 0,1 0 0,0 0 0,-1-1 0,1 1 0,-1 0 0,1-1 0,-1 1 0,0-1 0,0 0 0,-3 3 0,-41 21 0,38-21 0,2-1 0,-1 0 0,1 0 0,-1 0 0,1 1 0,0 0 0,0 0 0,0 0 0,1 1 0,0 0 0,-6 6 0,11-11 0,0 0 0,0 0 0,0 0 0,0 0 0,0 0 0,0 0 0,0 1 0,0-1 0,0 0 0,0 0 0,0 0 0,0 0 0,0 0 0,0 0 0,0 0 0,0 1 0,0-1 0,0 0 0,0 0 0,0 0 0,0 0 0,0 0 0,1 0 0,-1 0 0,0 0 0,0 0 0,0 1 0,0-1 0,0 0 0,0 0 0,0 0 0,0 0 0,0 0 0,0 0 0,1 0 0,-1 0 0,0 0 0,0 0 0,0 0 0,0 0 0,0 0 0,0 0 0,0 0 0,1 0 0,-1 0 0,0 0 0,0 0 0,0 0 0,0 0 0,0 0 0,0 0 0,0 0 0,0 0 0,1 0 0,-1 0 0,0 0 0,0 0 0,0 0 0,0 0 0,0 0 0,0 0 0,15-4 0,13-7 0,17-7 58,-36 15-295,0 0-1,0-1 1,-1 0 0,0 0 0,13-8 0,-9 1-6589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8:33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24575,'0'4'0,"0"4"0,0 5 0,0 4 0,0 2 0,0 6 0,0 1 0,0 1 0,0 2 0,0 0 0,0 3 0,0-1 0,0-2 0,0-3 0,0-5-8191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4:28:34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24575,'0'4'0,"0"12"0,0 10 0,0 4 0,0 9 0,0 0 0,0 1 0,0-2 0,0-5 0,0-4 0,0 1 0,0-2 0,0-2 0,0-2 0,0-1 0,0-4-8191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3:50:08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701 80 24575,'-575'0'0,"572"0"0,-1-1 0,1 1 0,0 1 0,-1-1 0,1 0 0,0 1 0,0 0 0,0-1 0,-1 1 0,1 1 0,0-1 0,0 0 0,0 1 0,1-1 0,-1 1 0,-4 3 0,4-1 0,0 0 0,0 1 0,1-1 0,-1 0 0,1 1 0,0 0 0,0 0 0,0-1 0,-1 11 0,-13 35 0,10-32 0,0-1 0,1 1 0,-4 35 0,8-48 0,1 1 0,0-1 0,0 0 0,1 0 0,-1 1 0,1-1 0,0 0 0,1 0 0,-1 0 0,1 0 0,0 0 0,0-1 0,1 1 0,0-1 0,-1 1 0,1-1 0,1 0 0,5 6 0,26 22 0,1-2 0,48 31 0,-71-54 0,-1 0 0,1-2 0,0 0 0,0 0 0,23 5 0,25 8 0,-37-9 0,20 9 0,87 22 0,-52-22 0,-42-8 0,0-2 0,0-1 0,61 2 0,-26-9 0,91 13 0,-52-2 0,29 3 0,-83-6 0,1-4 0,108-4 0,-64-2 0,609 2 0,-690-2 0,0 0 0,38-9 0,-11 1 0,-28 5 0,0 0 0,-1-1 0,25-12 0,-22 8 0,39-10 0,-37 14 0,-3 2 0,1-2 0,-1 0 0,34-16 0,-50 20 0,0 0 0,-1-1 0,1 0 0,-1 0 0,0 0 0,0 0 0,0-1 0,0 0 0,-1 0 0,1 0 0,-1 0 0,0 0 0,0-1 0,0 1 0,-1-1 0,0 0 0,0 0 0,0 0 0,0 0 0,1-8 0,-1-13 0,0 0 0,-2 1 0,-6-49 0,6 69 0,-1 1 0,0 0 0,-1 0 0,1 0 0,-1 0 0,0 0 0,0 0 0,0 0 0,0 1 0,-1-1 0,1 1 0,-1-1 0,0 1 0,0 0 0,0 0 0,-6-4 0,-5-2 0,0 0 0,-1 1 0,-16-7 0,-8-4 0,-98-55 0,105 57 0,0 2 0,-1 1 0,0 2 0,-1 1 0,-1 2 0,-49-7 0,43 12 0,-46 1 0,-37-4 0,77 0 0,-253-41 0,242 41 0,-1 2 0,0 2 0,-60 6 0,6 0 0,-574-3-1365,666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3:50:10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1880 24575,'1'-25'0,"1"1"0,1-1 0,1 1 0,1 0 0,11-30 0,52-114 0,-45 117 0,-2-1 0,20-76 0,-30 84 0,2 1 0,1 0 0,3 1 0,1 1 0,37-60 0,107-182 0,-143 236 0,-15 37 0,0-1 0,0 1 0,1 0 0,1 0 0,0 1 0,7-10 0,27-32 0,-23 29 0,0 1 0,25-24 0,-30 32 0,0-1 0,0 0 0,-2-1 0,16-26 0,-16 22 0,1 2 0,1-1 0,15-14 0,-10 11 0,0 0 0,-2 0 0,0-2 0,19-39 0,-17 33-682,29-40-1,-35 55-6143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3:50:13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24575,'29'0'0,"48"1"0,-71 0 0,1 0 0,-1 0 0,0 0 0,0 1 0,0 0 0,0 0 0,0 1 0,0-1 0,8 6 0,-11-4 0,0-1 0,0 1 0,0-1 0,-1 1 0,1 0 0,-1 0 0,0 0 0,0 0 0,0 0 0,-1 1 0,1-1 0,-1 0 0,0 1 0,-1-1 0,1 1 0,-1-1 0,0 8 0,1 1 0,-2 0 0,1 0 0,-2 0 0,-5 25 0,4-28 0,0 0 0,-1 0 0,0 0 0,-1-1 0,0 1 0,-1-1 0,0 0 0,0-1 0,0 0 0,-12 11 0,16-17 0,1-1 0,-1 1 0,0 0 0,1-1 0,0 1 0,-1 0 0,1 0 0,0 0 0,0 0 0,0 0 0,0 0 0,0 0 0,1 0 0,-1 0 0,1 0 0,-1 1 0,1-1 0,-1 4 0,2-4 0,0-1 0,-1 1 0,1-1 0,0 0 0,-1 1 0,1-1 0,0 0 0,0 1 0,0-1 0,0 0 0,0 0 0,1 0 0,-1 0 0,0 0 0,0 0 0,1 0 0,-1-1 0,0 1 0,1 0 0,-1-1 0,1 1 0,-1-1 0,1 1 0,-1-1 0,1 0 0,0 0 0,2 1 0,25 2 3,0-1-1,57-4 0,-28-1-1374,-36 3-5454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3:50:21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24575,'6'-6'0,"1"0"0,0 1 0,0 1 0,0-1 0,1 1 0,-1 0 0,1 1 0,0-1 0,0 2 0,15-4 0,-20 5 0,-1 0 0,1 1 0,-1-1 0,1 1 0,-1 0 0,1 0 0,0 0 0,-1 0 0,1 0 0,0 0 0,-1 1 0,1-1 0,-1 1 0,1 0 0,-1 0 0,1 0 0,-1 0 0,0 0 0,1 0 0,-1 1 0,0-1 0,0 1 0,0 0 0,0-1 0,0 1 0,0 0 0,-1 0 0,1 0 0,-1 0 0,1 1 0,-1-1 0,0 0 0,0 1 0,0-1 0,0 0 0,0 1 0,1 4 0,0 7 0,0 0 0,-1 0 0,0 15 0,-1-25 0,0 1 0,0-1 0,-1 0 0,1 0 0,-1 1 0,0-1 0,0 0 0,-1 0 0,1 0 0,-1 0 0,0 0 0,0 0 0,0-1 0,-3 5 0,4-8 0,1 0 0,-1 1 0,0-1 0,0 1 0,0-1 0,0 0 0,0 0 0,0 0 0,1 1 0,-1-1 0,0 0 0,0 0 0,0 0 0,0 0 0,0-1 0,0 1 0,0 0 0,0 0 0,0 0 0,1-1 0,-1 1 0,0-1 0,0 1 0,0 0 0,0-1 0,1 1 0,-1-1 0,0 0 0,1 1 0,-1-1 0,0 0 0,1 1 0,-1-1 0,1 0 0,-1 0 0,0-1 0,-26-36 0,21 30 0,1 1 0,-1-1 0,1 0 0,1 0 0,0-1 0,0 1 0,-4-12 0,8 18 0,0 0 0,-1 0 0,1 1 0,0-1 0,0 0 0,0 0 0,0 0 0,0 1 0,1-1 0,-1 0 0,0 0 0,1 1 0,-1-1 0,1 0 0,0 1 0,1-3 0,-1 2 0,1 0 0,0 0 0,-1 1 0,1-1 0,0 1 0,0-1 0,0 1 0,0 0 0,0 0 0,1 0 0,-1 0 0,0 0 0,0 0 0,1 0 0,3 0 0,-5 1 4,1 0-1,-1-1 1,0 1-1,1 0 1,-1 0-1,1 0 1,-1 0-1,1 0 1,-1 1-1,1-1 1,-1 0 0,0 1-1,1-1 1,-1 1-1,0-1 1,1 1-1,-1 0 1,0-1-1,0 1 1,1 0-1,-1 0 1,0 0-1,0 0 1,0 0-1,0 0 1,0 0-1,0 1 1,-1-1-1,1 0 1,0 0-1,-1 1 1,1-1-1,0 2 1,0-1-75,0 0 1,-1 1-1,1-1 0,-1 0 0,0 0 1,1 1-1,-1-1 0,0 0 1,0 1-1,0-1 0,-1 0 0,1 0 1,0 1-1,-1-1 0,0 0 1,1 0-1,-1 0 0,0 1 0,0-1 1,-2 2-1,-8 8-6755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3:50:23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 24575,'0'-4'0,"0"-6"0,0-5 0,5 0 0,4 2 0,2 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BAB25-3EE2-4F4D-901A-AC23353F16E7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B71F6-07F0-4838-848C-25FADA41DEF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660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1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8FC-2305-F608-3103-E821D4564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26686-E0E4-46E0-A644-BFF08AFD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95294-B3F9-BB33-14F2-A7E9B797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3C9AD-0493-BDE0-4F2F-7BCCB40B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DE74-5F9A-056C-22BF-4A468F1C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16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908B-F983-DF8F-1123-7C91FB52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28DC3-090B-D2AF-4059-E5953B098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6A0CF-4A78-9FE5-3B85-65DDF883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819B-D33B-FCEC-F39F-3831334C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E5C90-2EA1-0A87-5C46-956E5055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9227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F4810-6FC0-7E4B-5AA4-9E4C2E0C5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F3748-AB7D-39D3-762B-1B59C4C13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3CB5B-6964-65E7-D874-EF4B0FC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5167-31B2-3652-55B0-44C9B198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64F0-2CA6-DD06-C810-706C68C7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72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0118-D606-8235-72F0-A09494D1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77157-F5A2-150A-D7A1-2A762FD2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1AC64-B573-419C-4DEA-DA122BD7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5FB7D-9D42-5F6B-93F8-2121188B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B5B2-E7D7-301A-9176-98DCB1EA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308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4BF6-0073-9A35-893C-72250FBB5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BC8BD-335D-F2E2-5622-55E13110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3BA3-B38E-416C-96A4-A8124758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3B88-3798-A074-8540-57D7B02D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F6166-6BF3-DE1D-A8AC-2855D7F1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743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25BA-F9AA-0AD7-9B00-B291C557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679B-2794-61DA-C882-64FD21451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D193A-48B7-CDAA-DE12-D78B9EE8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2A024-0693-5CB3-0B62-08696745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E43DB-E730-47B8-A597-21DA4BB6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1623-D43C-72AF-7923-D14E082C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0811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8EC6-70D0-9DFD-EEE5-2B4EB7C6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007E2-7DD9-C17C-46A4-E236EA9A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8FBB6-55B8-E818-6533-FA19C4D0E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73570-EBCD-E3EB-6586-CBB2919A8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42F46-5E20-9477-0005-E8EADA5A7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29D73-08CC-24B2-7661-C52291CD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3E446-E695-BBAC-B830-1593D3A8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D0C99-57E9-BC34-0A40-81F2FDFD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190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0766-902A-33E5-F65B-97625BE6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16972-357C-4A7A-D453-4F77F1E4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8B583-AC6B-0742-AE3B-1CAFEE6C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73257-A9DB-05D5-F3A5-1CA924B1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9752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1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5B3FF-DF2B-D031-AAB1-D1F757E7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74EBB-7D92-4041-D22A-46AC68D1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611BC-BC0C-5B2E-3556-E966C89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4763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13A2-C069-B24A-2D0D-DFB5F92E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05DA-68E0-C356-9B77-429FC954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2F7A0-088D-76FF-6926-FCED2AF25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9717-9E16-0525-C80A-E9313F66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8AC1B-359F-3E6E-12E8-A4D5DB98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C9F3B-9359-3745-57BE-69555EB2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9288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A350-5ACC-30D7-9662-CC02552D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ED9B6-9B12-5288-3231-B0DD6F5F8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6EA96-BA35-7C52-78C7-C4C2807B6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5CF7E-034B-9899-CFC4-BBC69C60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C53F4-8B28-849D-B683-4D17497D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B672D-83EB-839A-43FF-B451A9DF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51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8AE1C-1293-60D5-CB72-E355CE04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2A447-388F-DD2B-EE2E-AA29E40F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865E0-9D98-D724-BCF8-FDCDDA918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3719A-F7E1-41A2-9EB4-D1FC4DFD211A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735F-28DB-0095-EDE5-769AB17E0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B085-B249-32B1-F742-499585D3F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56379-DA28-483F-8CCC-CCDDA887198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88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customXml" Target="../ink/ink39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customXml" Target="../ink/ink14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7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customXml" Target="../ink/ink21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image" Target="../media/image21.png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26.png"/><Relationship Id="rId24" Type="http://schemas.openxmlformats.org/officeDocument/2006/relationships/customXml" Target="../ink/ink27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30.png"/><Relationship Id="rId4" Type="http://schemas.openxmlformats.org/officeDocument/2006/relationships/customXml" Target="../ink/ink17.xml"/><Relationship Id="rId9" Type="http://schemas.openxmlformats.org/officeDocument/2006/relationships/image" Target="../media/image25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42.png"/><Relationship Id="rId18" Type="http://schemas.openxmlformats.org/officeDocument/2006/relationships/customXml" Target="../ink/ink37.xm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customXml" Target="../ink/ink34.xml"/><Relationship Id="rId17" Type="http://schemas.openxmlformats.org/officeDocument/2006/relationships/image" Target="../media/image44.png"/><Relationship Id="rId2" Type="http://schemas.openxmlformats.org/officeDocument/2006/relationships/image" Target="../media/image36.png"/><Relationship Id="rId16" Type="http://schemas.openxmlformats.org/officeDocument/2006/relationships/customXml" Target="../ink/ink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10" Type="http://schemas.openxmlformats.org/officeDocument/2006/relationships/customXml" Target="../ink/ink33.xml"/><Relationship Id="rId19" Type="http://schemas.openxmlformats.org/officeDocument/2006/relationships/image" Target="../media/image45.png"/><Relationship Id="rId4" Type="http://schemas.openxmlformats.org/officeDocument/2006/relationships/customXml" Target="../ink/ink30.xml"/><Relationship Id="rId9" Type="http://schemas.openxmlformats.org/officeDocument/2006/relationships/image" Target="../media/image40.png"/><Relationship Id="rId14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E828AB2-40AC-3422-8FFA-FC1EBB10C006}"/>
              </a:ext>
            </a:extLst>
          </p:cNvPr>
          <p:cNvSpPr/>
          <p:nvPr/>
        </p:nvSpPr>
        <p:spPr>
          <a:xfrm>
            <a:off x="-1794916" y="-1767279"/>
            <a:ext cx="3045861" cy="3045861"/>
          </a:xfrm>
          <a:prstGeom prst="ellipse">
            <a:avLst/>
          </a:prstGeom>
          <a:noFill/>
          <a:ln w="44450" cap="rnd" cmpd="sng">
            <a:solidFill>
              <a:srgbClr val="424206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Google Shape;176;p1">
            <a:extLst>
              <a:ext uri="{FF2B5EF4-FFF2-40B4-BE49-F238E27FC236}">
                <a16:creationId xmlns:a16="http://schemas.microsoft.com/office/drawing/2014/main" id="{006A76B6-3339-539B-E356-A635C3BC74EC}"/>
              </a:ext>
            </a:extLst>
          </p:cNvPr>
          <p:cNvSpPr txBox="1">
            <a:spLocks/>
          </p:cNvSpPr>
          <p:nvPr/>
        </p:nvSpPr>
        <p:spPr>
          <a:xfrm>
            <a:off x="756797" y="156583"/>
            <a:ext cx="10678407" cy="224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ora"/>
              <a:buNone/>
              <a:defRPr sz="6267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6933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6933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6933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6933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6933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6933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6933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6933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ora"/>
              <a:buNone/>
              <a:tabLst/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</a:t>
            </a:r>
            <a:r>
              <a:rPr lang="en-ID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ROJEK DIBIMBING.ID MACHINE LEARNING KALISFIKASI DATASETS IRIS (SCIKIT LEARN) DENGAN ALGORITMAN K-NEAREST NEIGBORS (KNN)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54DEC0-2C62-3635-5850-5265FB6EAAE4}"/>
              </a:ext>
            </a:extLst>
          </p:cNvPr>
          <p:cNvSpPr/>
          <p:nvPr/>
        </p:nvSpPr>
        <p:spPr>
          <a:xfrm>
            <a:off x="10367828" y="5004061"/>
            <a:ext cx="3045861" cy="3045861"/>
          </a:xfrm>
          <a:prstGeom prst="ellipse">
            <a:avLst/>
          </a:prstGeom>
          <a:noFill/>
          <a:ln w="44450" cap="rnd" cmpd="sng">
            <a:solidFill>
              <a:srgbClr val="707B50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37D714-5BF9-AC10-E7F1-97743A1B248D}"/>
              </a:ext>
            </a:extLst>
          </p:cNvPr>
          <p:cNvSpPr/>
          <p:nvPr/>
        </p:nvSpPr>
        <p:spPr>
          <a:xfrm>
            <a:off x="-743520" y="2513020"/>
            <a:ext cx="953092" cy="953092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131903-763A-60DE-89F9-CAD0F4BDA521}"/>
              </a:ext>
            </a:extLst>
          </p:cNvPr>
          <p:cNvSpPr/>
          <p:nvPr/>
        </p:nvSpPr>
        <p:spPr>
          <a:xfrm rot="10800000" flipH="1" flipV="1">
            <a:off x="3321812" y="4892656"/>
            <a:ext cx="5548377" cy="577567"/>
          </a:xfrm>
          <a:prstGeom prst="roundRect">
            <a:avLst>
              <a:gd name="adj" fmla="val 50000"/>
            </a:avLst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>
                <a:solidFill>
                  <a:schemeClr val="bg1"/>
                </a:solidFill>
                <a:latin typeface="Aptos" panose="020B0004020202020204" pitchFamily="34" charset="0"/>
              </a:rPr>
              <a:t>Nama | </a:t>
            </a:r>
            <a:r>
              <a:rPr lang="en-US" sz="2400" b="1" kern="0" dirty="0" err="1">
                <a:solidFill>
                  <a:schemeClr val="bg1"/>
                </a:solidFill>
                <a:latin typeface="Aptos" panose="020B0004020202020204" pitchFamily="34" charset="0"/>
              </a:rPr>
              <a:t>Yulius</a:t>
            </a:r>
            <a:r>
              <a:rPr lang="en-US" sz="2400" b="1" kern="0" dirty="0">
                <a:solidFill>
                  <a:schemeClr val="bg1"/>
                </a:solidFill>
                <a:latin typeface="Aptos" panose="020B0004020202020204" pitchFamily="34" charset="0"/>
              </a:rPr>
              <a:t> S. Amal</a:t>
            </a:r>
            <a:endParaRPr lang="en-ID" sz="2400" b="1" kern="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2908D1-A316-A834-38DB-32FEBF79ACC0}"/>
              </a:ext>
            </a:extLst>
          </p:cNvPr>
          <p:cNvSpPr/>
          <p:nvPr/>
        </p:nvSpPr>
        <p:spPr>
          <a:xfrm>
            <a:off x="301241" y="6210432"/>
            <a:ext cx="2878688" cy="2878688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6C894B-997E-6956-ED86-E5DD002A52C2}"/>
              </a:ext>
            </a:extLst>
          </p:cNvPr>
          <p:cNvSpPr/>
          <p:nvPr/>
        </p:nvSpPr>
        <p:spPr>
          <a:xfrm>
            <a:off x="10424978" y="5022367"/>
            <a:ext cx="839411" cy="839411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id="{3E688C6A-5560-5382-B8AF-D0218689A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72" y="3029014"/>
            <a:ext cx="4078437" cy="123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5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C2BC0-FB58-AA20-B10B-3E529E57F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60C63B0-58BF-AA30-D4C6-0970242EAC0F}"/>
              </a:ext>
            </a:extLst>
          </p:cNvPr>
          <p:cNvSpPr/>
          <p:nvPr/>
        </p:nvSpPr>
        <p:spPr>
          <a:xfrm>
            <a:off x="3349295" y="-5227179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B93F42-FF67-8206-06C6-4CA692CA1A5E}"/>
              </a:ext>
            </a:extLst>
          </p:cNvPr>
          <p:cNvSpPr/>
          <p:nvPr/>
        </p:nvSpPr>
        <p:spPr>
          <a:xfrm>
            <a:off x="10913541" y="5550905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91889F-4AC0-3530-2A1F-D61904830F07}"/>
              </a:ext>
            </a:extLst>
          </p:cNvPr>
          <p:cNvSpPr/>
          <p:nvPr/>
        </p:nvSpPr>
        <p:spPr>
          <a:xfrm>
            <a:off x="690361" y="1268437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445918-E787-913C-EBF7-DA48634C6433}"/>
              </a:ext>
            </a:extLst>
          </p:cNvPr>
          <p:cNvSpPr/>
          <p:nvPr/>
        </p:nvSpPr>
        <p:spPr>
          <a:xfrm>
            <a:off x="2608098" y="3399595"/>
            <a:ext cx="6975804" cy="6975804"/>
          </a:xfrm>
          <a:prstGeom prst="ellipse">
            <a:avLst/>
          </a:prstGeom>
          <a:noFill/>
          <a:ln w="44450" cap="rnd" cmpd="sng">
            <a:solidFill>
              <a:srgbClr val="6D492F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prstClr val="white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7734B3-5663-D51B-7C4F-18E8FE87A16C}"/>
              </a:ext>
            </a:extLst>
          </p:cNvPr>
          <p:cNvSpPr/>
          <p:nvPr/>
        </p:nvSpPr>
        <p:spPr>
          <a:xfrm>
            <a:off x="562576" y="347348"/>
            <a:ext cx="2498681" cy="921090"/>
          </a:xfrm>
          <a:prstGeom prst="roundRect">
            <a:avLst>
              <a:gd name="adj" fmla="val 8453"/>
            </a:avLst>
          </a:prstGeom>
          <a:solidFill>
            <a:schemeClr val="bg1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/>
              <a:t>Langkah-Langkah </a:t>
            </a:r>
            <a:r>
              <a:rPr lang="en-US" sz="1600" kern="0" dirty="0" err="1"/>
              <a:t>pembuatan</a:t>
            </a:r>
            <a:r>
              <a:rPr lang="en-US" sz="1600" kern="0" dirty="0"/>
              <a:t> </a:t>
            </a:r>
            <a:r>
              <a:rPr lang="en-US" sz="1600" kern="0" dirty="0" err="1"/>
              <a:t>mechine</a:t>
            </a:r>
            <a:r>
              <a:rPr lang="en-US" sz="1600" kern="0" dirty="0"/>
              <a:t> learning </a:t>
            </a:r>
            <a:r>
              <a:rPr lang="en-US" sz="1600" kern="0" dirty="0" err="1"/>
              <a:t>untuk</a:t>
            </a:r>
            <a:r>
              <a:rPr lang="en-US" sz="1600" kern="0" dirty="0"/>
              <a:t> dataset iris </a:t>
            </a:r>
            <a:r>
              <a:rPr lang="en-US" sz="1600" kern="0" dirty="0" err="1"/>
              <a:t>dengan</a:t>
            </a:r>
            <a:r>
              <a:rPr lang="en-US" sz="1600" kern="0" dirty="0"/>
              <a:t> </a:t>
            </a:r>
            <a:r>
              <a:rPr lang="en-US" sz="1600" kern="0" dirty="0" err="1"/>
              <a:t>algoritman</a:t>
            </a:r>
            <a:r>
              <a:rPr lang="en-US" sz="1600" kern="0" dirty="0"/>
              <a:t> KNN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826DABDA-3055-3B9C-E67F-2BD2C285A7B1}"/>
              </a:ext>
            </a:extLst>
          </p:cNvPr>
          <p:cNvSpPr/>
          <p:nvPr/>
        </p:nvSpPr>
        <p:spPr>
          <a:xfrm>
            <a:off x="562574" y="1929645"/>
            <a:ext cx="2498681" cy="1156455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</a:rPr>
              <a:t>Angka 11: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Langkah </a:t>
            </a:r>
            <a:r>
              <a:rPr lang="en-US" sz="1200" kern="0" dirty="0" err="1">
                <a:solidFill>
                  <a:schemeClr val="bg1"/>
                </a:solidFill>
              </a:rPr>
              <a:t>berikutnya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adalah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membuat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prediksi</a:t>
            </a:r>
            <a:r>
              <a:rPr lang="en-US" sz="1200" kern="0" dirty="0">
                <a:solidFill>
                  <a:schemeClr val="bg1"/>
                </a:solidFill>
              </a:rPr>
              <a:t> dan </a:t>
            </a:r>
            <a:r>
              <a:rPr lang="en-US" sz="1200" kern="0" dirty="0" err="1">
                <a:solidFill>
                  <a:schemeClr val="bg1"/>
                </a:solidFill>
              </a:rPr>
              <a:t>melakukan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Evaluasi</a:t>
            </a:r>
            <a:r>
              <a:rPr lang="en-US" sz="1200" kern="0" dirty="0">
                <a:solidFill>
                  <a:schemeClr val="bg1"/>
                </a:solidFill>
              </a:rPr>
              <a:t> data</a:t>
            </a: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9D21E470-CEF6-C0C2-C094-CBBBA0EA042C}"/>
              </a:ext>
            </a:extLst>
          </p:cNvPr>
          <p:cNvSpPr txBox="1"/>
          <p:nvPr/>
        </p:nvSpPr>
        <p:spPr>
          <a:xfrm>
            <a:off x="4683130" y="5822297"/>
            <a:ext cx="6154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/>
              <a:t>Gambar 5</a:t>
            </a:r>
          </a:p>
        </p:txBody>
      </p:sp>
      <p:sp>
        <p:nvSpPr>
          <p:cNvPr id="41" name="Rectangle: Rounded Corners 4">
            <a:extLst>
              <a:ext uri="{FF2B5EF4-FFF2-40B4-BE49-F238E27FC236}">
                <a16:creationId xmlns:a16="http://schemas.microsoft.com/office/drawing/2014/main" id="{6EA20934-2EBD-C9C0-9F7A-FCC6592B4E41}"/>
              </a:ext>
            </a:extLst>
          </p:cNvPr>
          <p:cNvSpPr/>
          <p:nvPr/>
        </p:nvSpPr>
        <p:spPr>
          <a:xfrm>
            <a:off x="562575" y="3244349"/>
            <a:ext cx="2498681" cy="1089964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 err="1">
                <a:solidFill>
                  <a:schemeClr val="bg1"/>
                </a:solidFill>
              </a:rPr>
              <a:t>Fungsi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dari</a:t>
            </a:r>
            <a:r>
              <a:rPr lang="en-US" sz="1200" kern="0" dirty="0">
                <a:solidFill>
                  <a:schemeClr val="bg1"/>
                </a:solidFill>
              </a:rPr>
              <a:t> Langkah </a:t>
            </a:r>
            <a:r>
              <a:rPr lang="en-US" sz="1200" kern="0" dirty="0" err="1">
                <a:solidFill>
                  <a:schemeClr val="bg1"/>
                </a:solidFill>
              </a:rPr>
              <a:t>ini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adlah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untuk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mengetahui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berapa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akurasi</a:t>
            </a:r>
            <a:r>
              <a:rPr lang="en-US" sz="1200" kern="0" dirty="0">
                <a:solidFill>
                  <a:schemeClr val="bg1"/>
                </a:solidFill>
              </a:rPr>
              <a:t> model yang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gunakan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dari</a:t>
            </a:r>
            <a:r>
              <a:rPr lang="en-US" sz="1200" kern="0" dirty="0">
                <a:solidFill>
                  <a:schemeClr val="bg1"/>
                </a:solidFill>
              </a:rPr>
              <a:t> dataset iris yang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peroleh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dari</a:t>
            </a:r>
            <a:r>
              <a:rPr lang="en-US" sz="1200" kern="0" dirty="0">
                <a:solidFill>
                  <a:schemeClr val="bg1"/>
                </a:solidFill>
              </a:rPr>
              <a:t> scikit learn, source code </a:t>
            </a:r>
            <a:r>
              <a:rPr lang="en-US" sz="1200" kern="0" dirty="0" err="1">
                <a:solidFill>
                  <a:schemeClr val="bg1"/>
                </a:solidFill>
              </a:rPr>
              <a:t>nya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dapat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dilihat</a:t>
            </a:r>
            <a:r>
              <a:rPr lang="en-US" sz="1200" kern="0" dirty="0">
                <a:solidFill>
                  <a:schemeClr val="bg1"/>
                </a:solidFill>
              </a:rPr>
              <a:t> pada Gambar 5.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5FB395A-4BD7-A822-2E35-8E9DB62C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66" y="330995"/>
            <a:ext cx="8379814" cy="5384005"/>
          </a:xfrm>
          <a:prstGeom prst="rect">
            <a:avLst/>
          </a:prstGeom>
        </p:spPr>
      </p:pic>
      <p:grpSp>
        <p:nvGrpSpPr>
          <p:cNvPr id="20" name="Grup 19">
            <a:extLst>
              <a:ext uri="{FF2B5EF4-FFF2-40B4-BE49-F238E27FC236}">
                <a16:creationId xmlns:a16="http://schemas.microsoft.com/office/drawing/2014/main" id="{96127B97-06F1-4D17-88F1-8977172F2A5C}"/>
              </a:ext>
            </a:extLst>
          </p:cNvPr>
          <p:cNvGrpSpPr/>
          <p:nvPr/>
        </p:nvGrpSpPr>
        <p:grpSpPr>
          <a:xfrm>
            <a:off x="7520640" y="266760"/>
            <a:ext cx="409320" cy="213480"/>
            <a:chOff x="7520640" y="266760"/>
            <a:chExt cx="40932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81888F6-8AF7-A830-68AA-B858FCDBF6C7}"/>
                    </a:ext>
                  </a:extLst>
                </p14:cNvPr>
                <p14:cNvContentPartPr/>
                <p14:nvPr/>
              </p14:nvContentPartPr>
              <p14:xfrm>
                <a:off x="7520640" y="289080"/>
                <a:ext cx="383400" cy="191160"/>
              </p14:xfrm>
            </p:contentPart>
          </mc:Choice>
          <mc:Fallback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81888F6-8AF7-A830-68AA-B858FCDBF6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14520" y="282960"/>
                  <a:ext cx="395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F4254740-E880-B577-440E-39D0E75F68C2}"/>
                    </a:ext>
                  </a:extLst>
                </p14:cNvPr>
                <p14:cNvContentPartPr/>
                <p14:nvPr/>
              </p14:nvContentPartPr>
              <p14:xfrm>
                <a:off x="7878840" y="266760"/>
                <a:ext cx="51120" cy="6696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F4254740-E880-B577-440E-39D0E75F68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72720" y="260640"/>
                  <a:ext cx="633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33FCCD6A-82C6-7AEB-0795-D728F3458C09}"/>
              </a:ext>
            </a:extLst>
          </p:cNvPr>
          <p:cNvGrpSpPr/>
          <p:nvPr/>
        </p:nvGrpSpPr>
        <p:grpSpPr>
          <a:xfrm>
            <a:off x="8099880" y="236160"/>
            <a:ext cx="99360" cy="160200"/>
            <a:chOff x="8099880" y="236160"/>
            <a:chExt cx="9936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9F6D7A62-81F5-7938-4917-356023BE6FDA}"/>
                    </a:ext>
                  </a:extLst>
                </p14:cNvPr>
                <p14:cNvContentPartPr/>
                <p14:nvPr/>
              </p14:nvContentPartPr>
              <p14:xfrm>
                <a:off x="8099880" y="236160"/>
                <a:ext cx="360" cy="12132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9F6D7A62-81F5-7938-4917-356023BE6F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93760" y="230040"/>
                  <a:ext cx="12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30D71D17-4B0F-84BA-F993-AF213B066EF9}"/>
                    </a:ext>
                  </a:extLst>
                </p14:cNvPr>
                <p14:cNvContentPartPr/>
                <p14:nvPr/>
              </p14:nvContentPartPr>
              <p14:xfrm>
                <a:off x="8198880" y="236160"/>
                <a:ext cx="360" cy="16020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30D71D17-4B0F-84BA-F993-AF213B066EF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92760" y="230040"/>
                  <a:ext cx="12600" cy="17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8769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9352-DA4A-F714-01A1-FB3F4C252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BE769D1-F810-E309-378F-974612B92826}"/>
              </a:ext>
            </a:extLst>
          </p:cNvPr>
          <p:cNvSpPr/>
          <p:nvPr/>
        </p:nvSpPr>
        <p:spPr>
          <a:xfrm>
            <a:off x="3349295" y="-5227179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01B63C-E8C4-5225-86D7-06CC8001CF18}"/>
              </a:ext>
            </a:extLst>
          </p:cNvPr>
          <p:cNvSpPr/>
          <p:nvPr/>
        </p:nvSpPr>
        <p:spPr>
          <a:xfrm>
            <a:off x="10913541" y="5550905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8D3BE9-52FD-9FB7-44AC-80BD0F374D02}"/>
              </a:ext>
            </a:extLst>
          </p:cNvPr>
          <p:cNvSpPr/>
          <p:nvPr/>
        </p:nvSpPr>
        <p:spPr>
          <a:xfrm>
            <a:off x="690361" y="1268437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B55D2A-8968-8698-BA80-2A548FE584C6}"/>
              </a:ext>
            </a:extLst>
          </p:cNvPr>
          <p:cNvSpPr/>
          <p:nvPr/>
        </p:nvSpPr>
        <p:spPr>
          <a:xfrm>
            <a:off x="2608098" y="3399595"/>
            <a:ext cx="6975804" cy="6975804"/>
          </a:xfrm>
          <a:prstGeom prst="ellipse">
            <a:avLst/>
          </a:prstGeom>
          <a:noFill/>
          <a:ln w="44450" cap="rnd" cmpd="sng">
            <a:solidFill>
              <a:srgbClr val="6D492F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prstClr val="white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298472-5BB2-13CA-49B4-47B3566CBC04}"/>
              </a:ext>
            </a:extLst>
          </p:cNvPr>
          <p:cNvSpPr/>
          <p:nvPr/>
        </p:nvSpPr>
        <p:spPr>
          <a:xfrm>
            <a:off x="562576" y="347348"/>
            <a:ext cx="2498681" cy="921090"/>
          </a:xfrm>
          <a:prstGeom prst="roundRect">
            <a:avLst>
              <a:gd name="adj" fmla="val 8453"/>
            </a:avLst>
          </a:prstGeom>
          <a:solidFill>
            <a:schemeClr val="bg1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/>
              <a:t>Langkah-Langkah </a:t>
            </a:r>
            <a:r>
              <a:rPr lang="en-US" sz="1600" kern="0" dirty="0" err="1"/>
              <a:t>pembuatan</a:t>
            </a:r>
            <a:r>
              <a:rPr lang="en-US" sz="1600" kern="0" dirty="0"/>
              <a:t> </a:t>
            </a:r>
            <a:r>
              <a:rPr lang="en-US" sz="1600" kern="0" dirty="0" err="1"/>
              <a:t>mechine</a:t>
            </a:r>
            <a:r>
              <a:rPr lang="en-US" sz="1600" kern="0" dirty="0"/>
              <a:t> learning </a:t>
            </a:r>
            <a:r>
              <a:rPr lang="en-US" sz="1600" kern="0" dirty="0" err="1"/>
              <a:t>untuk</a:t>
            </a:r>
            <a:r>
              <a:rPr lang="en-US" sz="1600" kern="0" dirty="0"/>
              <a:t> dataset iris </a:t>
            </a:r>
            <a:r>
              <a:rPr lang="en-US" sz="1600" kern="0" dirty="0" err="1"/>
              <a:t>dengan</a:t>
            </a:r>
            <a:r>
              <a:rPr lang="en-US" sz="1600" kern="0" dirty="0"/>
              <a:t> </a:t>
            </a:r>
            <a:r>
              <a:rPr lang="en-US" sz="1600" kern="0" dirty="0" err="1"/>
              <a:t>algoritman</a:t>
            </a:r>
            <a:r>
              <a:rPr lang="en-US" sz="1600" kern="0" dirty="0"/>
              <a:t> KNN</a:t>
            </a: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4C7F84BD-58B4-5C9E-C860-864EE5BEF4AB}"/>
              </a:ext>
            </a:extLst>
          </p:cNvPr>
          <p:cNvSpPr txBox="1"/>
          <p:nvPr/>
        </p:nvSpPr>
        <p:spPr>
          <a:xfrm>
            <a:off x="4554096" y="4980659"/>
            <a:ext cx="6154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/>
              <a:t>Gambar 6</a:t>
            </a:r>
          </a:p>
        </p:txBody>
      </p:sp>
      <p:sp>
        <p:nvSpPr>
          <p:cNvPr id="41" name="Rectangle: Rounded Corners 4">
            <a:extLst>
              <a:ext uri="{FF2B5EF4-FFF2-40B4-BE49-F238E27FC236}">
                <a16:creationId xmlns:a16="http://schemas.microsoft.com/office/drawing/2014/main" id="{EE3DF4D2-D355-9D03-7591-30E768D4FD60}"/>
              </a:ext>
            </a:extLst>
          </p:cNvPr>
          <p:cNvSpPr/>
          <p:nvPr/>
        </p:nvSpPr>
        <p:spPr>
          <a:xfrm>
            <a:off x="579874" y="2330823"/>
            <a:ext cx="2498681" cy="1474572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 err="1">
                <a:solidFill>
                  <a:schemeClr val="bg1"/>
                </a:solidFill>
              </a:rPr>
              <a:t>Selanjutnya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adalah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menampilkan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hasil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klasifikasi</a:t>
            </a:r>
            <a:r>
              <a:rPr lang="en-US" sz="1200" kern="0" dirty="0">
                <a:solidFill>
                  <a:schemeClr val="bg1"/>
                </a:solidFill>
              </a:rPr>
              <a:t> dataset iris </a:t>
            </a:r>
            <a:r>
              <a:rPr lang="en-US" sz="1200" kern="0" dirty="0" err="1">
                <a:solidFill>
                  <a:schemeClr val="bg1"/>
                </a:solidFill>
              </a:rPr>
              <a:t>menggunakan</a:t>
            </a:r>
            <a:r>
              <a:rPr lang="en-US" sz="1200" kern="0" dirty="0">
                <a:solidFill>
                  <a:schemeClr val="bg1"/>
                </a:solidFill>
              </a:rPr>
              <a:t> model KNN </a:t>
            </a:r>
            <a:r>
              <a:rPr lang="en-US" sz="1200" kern="0" dirty="0" err="1">
                <a:solidFill>
                  <a:schemeClr val="bg1"/>
                </a:solidFill>
              </a:rPr>
              <a:t>dalam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bentuk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grafik</a:t>
            </a:r>
            <a:r>
              <a:rPr lang="en-US" sz="1200" kern="0" dirty="0">
                <a:solidFill>
                  <a:schemeClr val="bg1"/>
                </a:solidFill>
              </a:rPr>
              <a:t>, source code dan </a:t>
            </a:r>
            <a:r>
              <a:rPr lang="en-US" sz="1200" kern="0" dirty="0" err="1">
                <a:solidFill>
                  <a:schemeClr val="bg1"/>
                </a:solidFill>
              </a:rPr>
              <a:t>grafik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kalasifikasi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dapat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dilihat</a:t>
            </a:r>
            <a:r>
              <a:rPr lang="en-US" sz="1200" kern="0" dirty="0">
                <a:solidFill>
                  <a:schemeClr val="bg1"/>
                </a:solidFill>
              </a:rPr>
              <a:t> pada Gambar 6.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1E426F66-6F74-0592-C101-F5EBFD66A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90" y="416606"/>
            <a:ext cx="8476082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8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ED6231-706F-2A00-3158-7AF4CC01430C}"/>
              </a:ext>
            </a:extLst>
          </p:cNvPr>
          <p:cNvSpPr/>
          <p:nvPr/>
        </p:nvSpPr>
        <p:spPr>
          <a:xfrm>
            <a:off x="2528715" y="368253"/>
            <a:ext cx="713457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Segoe UI" panose="020B0502040204020203" pitchFamily="34" charset="0"/>
              </a:rPr>
              <a:t>Simpulan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EB5A58-C2B7-C25B-4EBA-BAF23AB2E3C5}"/>
              </a:ext>
            </a:extLst>
          </p:cNvPr>
          <p:cNvSpPr/>
          <p:nvPr/>
        </p:nvSpPr>
        <p:spPr>
          <a:xfrm>
            <a:off x="714134" y="1331037"/>
            <a:ext cx="10763733" cy="2403422"/>
          </a:xfrm>
          <a:prstGeom prst="roundRect">
            <a:avLst>
              <a:gd name="adj" fmla="val 573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ID" sz="2400" dirty="0">
                <a:solidFill>
                  <a:schemeClr val="bg1"/>
                </a:solidFill>
              </a:rPr>
              <a:t>Hasil </a:t>
            </a:r>
            <a:r>
              <a:rPr lang="en-ID" sz="2400" dirty="0" err="1">
                <a:solidFill>
                  <a:schemeClr val="bg1"/>
                </a:solidFill>
              </a:rPr>
              <a:t>evaluasi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ini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menunjukkan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performa</a:t>
            </a:r>
            <a:r>
              <a:rPr lang="en-ID" sz="2400" dirty="0">
                <a:solidFill>
                  <a:schemeClr val="bg1"/>
                </a:solidFill>
              </a:rPr>
              <a:t> model KNN sangat </a:t>
            </a:r>
            <a:r>
              <a:rPr lang="en-ID" sz="2400" dirty="0" err="1">
                <a:solidFill>
                  <a:schemeClr val="bg1"/>
                </a:solidFill>
              </a:rPr>
              <a:t>baik</a:t>
            </a:r>
            <a:r>
              <a:rPr lang="en-ID" sz="2400" dirty="0">
                <a:solidFill>
                  <a:schemeClr val="bg1"/>
                </a:solidFill>
              </a:rPr>
              <a:t> pada dataset </a:t>
            </a:r>
            <a:r>
              <a:rPr lang="en-ID" sz="2400" b="1" dirty="0">
                <a:solidFill>
                  <a:schemeClr val="bg1"/>
                </a:solidFill>
              </a:rPr>
              <a:t>Iris</a:t>
            </a:r>
            <a:r>
              <a:rPr lang="en-ID" sz="2400" dirty="0">
                <a:solidFill>
                  <a:schemeClr val="bg1"/>
                </a:solidFill>
              </a:rPr>
              <a:t>. </a:t>
            </a:r>
            <a:br>
              <a:rPr lang="en-ID" sz="2400" dirty="0">
                <a:solidFill>
                  <a:schemeClr val="bg1"/>
                </a:solidFill>
              </a:rPr>
            </a:br>
            <a:r>
              <a:rPr lang="en-ID" sz="2400" b="1" dirty="0" err="1">
                <a:solidFill>
                  <a:schemeClr val="bg1"/>
                </a:solidFill>
              </a:rPr>
              <a:t>Akurasi</a:t>
            </a:r>
            <a:r>
              <a:rPr lang="en-ID" sz="2400" b="1" dirty="0">
                <a:solidFill>
                  <a:schemeClr val="bg1"/>
                </a:solidFill>
              </a:rPr>
              <a:t> 1.00 (100%)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berarti</a:t>
            </a:r>
            <a:r>
              <a:rPr lang="en-ID" sz="2400" dirty="0">
                <a:solidFill>
                  <a:schemeClr val="bg1"/>
                </a:solidFill>
              </a:rPr>
              <a:t> model </a:t>
            </a:r>
            <a:r>
              <a:rPr lang="en-ID" sz="2400" dirty="0" err="1">
                <a:solidFill>
                  <a:schemeClr val="bg1"/>
                </a:solidFill>
              </a:rPr>
              <a:t>telah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memprediksi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semua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sampel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dengan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benar</a:t>
            </a:r>
            <a:r>
              <a:rPr lang="en-ID" sz="2400" dirty="0">
                <a:solidFill>
                  <a:schemeClr val="bg1"/>
                </a:solidFill>
              </a:rPr>
              <a:t>.</a:t>
            </a:r>
            <a:br>
              <a:rPr lang="en-ID" sz="2400" dirty="0">
                <a:solidFill>
                  <a:schemeClr val="bg1"/>
                </a:solidFill>
              </a:rPr>
            </a:br>
            <a:r>
              <a:rPr lang="en-ID" sz="2400" dirty="0">
                <a:solidFill>
                  <a:schemeClr val="bg1"/>
                </a:solidFill>
              </a:rPr>
              <a:t>Dataset Iris yang </a:t>
            </a:r>
            <a:r>
              <a:rPr lang="en-ID" sz="2400" dirty="0" err="1">
                <a:solidFill>
                  <a:schemeClr val="bg1"/>
                </a:solidFill>
              </a:rPr>
              <a:t>digunakan</a:t>
            </a:r>
            <a:r>
              <a:rPr lang="en-ID" sz="2400" dirty="0">
                <a:solidFill>
                  <a:schemeClr val="bg1"/>
                </a:solidFill>
              </a:rPr>
              <a:t> dan di </a:t>
            </a:r>
            <a:r>
              <a:rPr lang="en-ID" sz="2400" dirty="0" err="1">
                <a:solidFill>
                  <a:schemeClr val="bg1"/>
                </a:solidFill>
              </a:rPr>
              <a:t>peroleh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dari</a:t>
            </a:r>
            <a:r>
              <a:rPr lang="en-ID" sz="2400" dirty="0">
                <a:solidFill>
                  <a:schemeClr val="bg1"/>
                </a:solidFill>
              </a:rPr>
              <a:t> scikit learn </a:t>
            </a:r>
            <a:r>
              <a:rPr lang="en-ID" sz="2400" dirty="0" err="1">
                <a:solidFill>
                  <a:schemeClr val="bg1"/>
                </a:solidFill>
              </a:rPr>
              <a:t>merupakan</a:t>
            </a:r>
            <a:r>
              <a:rPr lang="en-ID" sz="2400" dirty="0">
                <a:solidFill>
                  <a:schemeClr val="bg1"/>
                </a:solidFill>
              </a:rPr>
              <a:t> data yang </a:t>
            </a:r>
            <a:r>
              <a:rPr lang="en-ID" sz="2400" dirty="0" err="1">
                <a:solidFill>
                  <a:schemeClr val="bg1"/>
                </a:solidFill>
              </a:rPr>
              <a:t>sudah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dibersihkan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atau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bersih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sehingga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prediksi</a:t>
            </a:r>
            <a:r>
              <a:rPr lang="en-ID" sz="2400" dirty="0">
                <a:solidFill>
                  <a:schemeClr val="bg1"/>
                </a:solidFill>
              </a:rPr>
              <a:t> yang </a:t>
            </a:r>
            <a:r>
              <a:rPr lang="en-ID" sz="2400" dirty="0" err="1">
                <a:solidFill>
                  <a:schemeClr val="bg1"/>
                </a:solidFill>
              </a:rPr>
              <a:t>dilakukan</a:t>
            </a:r>
            <a:r>
              <a:rPr lang="en-ID" sz="2400" dirty="0">
                <a:solidFill>
                  <a:schemeClr val="bg1"/>
                </a:solidFill>
              </a:rPr>
              <a:t> sangat </a:t>
            </a:r>
            <a:r>
              <a:rPr lang="en-ID" sz="2400" dirty="0" err="1">
                <a:solidFill>
                  <a:schemeClr val="bg1"/>
                </a:solidFill>
              </a:rPr>
              <a:t>baik</a:t>
            </a:r>
            <a:r>
              <a:rPr lang="en-ID" sz="2400" dirty="0">
                <a:solidFill>
                  <a:schemeClr val="bg1"/>
                </a:solidFill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867F95-05EB-99AE-5A6D-48FEAE4CB79B}"/>
              </a:ext>
            </a:extLst>
          </p:cNvPr>
          <p:cNvSpPr/>
          <p:nvPr/>
        </p:nvSpPr>
        <p:spPr>
          <a:xfrm>
            <a:off x="3894109" y="4656109"/>
            <a:ext cx="4403782" cy="4403782"/>
          </a:xfrm>
          <a:prstGeom prst="ellipse">
            <a:avLst/>
          </a:prstGeom>
          <a:noFill/>
          <a:ln w="44450" cap="rnd" cmpd="sng">
            <a:solidFill>
              <a:schemeClr val="accent6">
                <a:lumMod val="50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7E9FDC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806C20-9BB7-C83F-D62A-CA46C6D78823}"/>
              </a:ext>
            </a:extLst>
          </p:cNvPr>
          <p:cNvSpPr/>
          <p:nvPr/>
        </p:nvSpPr>
        <p:spPr>
          <a:xfrm>
            <a:off x="714134" y="3980969"/>
            <a:ext cx="10763733" cy="2073351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err="1">
                <a:solidFill>
                  <a:srgbClr val="404040"/>
                </a:solidFill>
              </a:rPr>
              <a:t>Semoga</a:t>
            </a:r>
            <a:r>
              <a:rPr lang="en-US" sz="2400" kern="0" dirty="0">
                <a:solidFill>
                  <a:srgbClr val="404040"/>
                </a:solidFill>
              </a:rPr>
              <a:t> </a:t>
            </a:r>
            <a:r>
              <a:rPr lang="en-US" sz="2400" kern="0" dirty="0" err="1">
                <a:solidFill>
                  <a:srgbClr val="404040"/>
                </a:solidFill>
              </a:rPr>
              <a:t>projek</a:t>
            </a:r>
            <a:r>
              <a:rPr lang="en-US" sz="2400" kern="0" dirty="0">
                <a:solidFill>
                  <a:srgbClr val="404040"/>
                </a:solidFill>
              </a:rPr>
              <a:t> </a:t>
            </a:r>
            <a:r>
              <a:rPr lang="en-US" sz="2400" kern="0" dirty="0" err="1">
                <a:solidFill>
                  <a:srgbClr val="404040"/>
                </a:solidFill>
              </a:rPr>
              <a:t>ini</a:t>
            </a:r>
            <a:r>
              <a:rPr lang="en-US" sz="2400" kern="0" dirty="0">
                <a:solidFill>
                  <a:srgbClr val="404040"/>
                </a:solidFill>
              </a:rPr>
              <a:t> </a:t>
            </a:r>
            <a:r>
              <a:rPr lang="en-US" sz="2400" kern="0" dirty="0" err="1">
                <a:solidFill>
                  <a:srgbClr val="404040"/>
                </a:solidFill>
              </a:rPr>
              <a:t>bisa</a:t>
            </a:r>
            <a:r>
              <a:rPr lang="en-US" sz="2400" kern="0" dirty="0">
                <a:solidFill>
                  <a:srgbClr val="404040"/>
                </a:solidFill>
              </a:rPr>
              <a:t> </a:t>
            </a:r>
            <a:r>
              <a:rPr lang="en-US" sz="2400" kern="0" dirty="0" err="1">
                <a:solidFill>
                  <a:srgbClr val="404040"/>
                </a:solidFill>
              </a:rPr>
              <a:t>membantu</a:t>
            </a:r>
            <a:r>
              <a:rPr lang="en-US" sz="2400" kern="0" dirty="0">
                <a:solidFill>
                  <a:srgbClr val="404040"/>
                </a:solidFill>
              </a:rPr>
              <a:t> kalian yang </a:t>
            </a:r>
            <a:r>
              <a:rPr lang="en-US" sz="2400" kern="0" dirty="0" err="1">
                <a:solidFill>
                  <a:srgbClr val="404040"/>
                </a:solidFill>
              </a:rPr>
              <a:t>ingin</a:t>
            </a:r>
            <a:r>
              <a:rPr lang="en-US" sz="2400" kern="0" dirty="0">
                <a:solidFill>
                  <a:srgbClr val="404040"/>
                </a:solidFill>
              </a:rPr>
              <a:t> </a:t>
            </a:r>
            <a:r>
              <a:rPr lang="en-US" sz="2400" kern="0" dirty="0" err="1">
                <a:solidFill>
                  <a:srgbClr val="404040"/>
                </a:solidFill>
              </a:rPr>
              <a:t>mempelajari</a:t>
            </a:r>
            <a:r>
              <a:rPr lang="en-US" sz="2400" kern="0" dirty="0">
                <a:solidFill>
                  <a:srgbClr val="404040"/>
                </a:solidFill>
              </a:rPr>
              <a:t> </a:t>
            </a:r>
            <a:r>
              <a:rPr lang="en-US" sz="2400" kern="0" dirty="0" err="1">
                <a:solidFill>
                  <a:srgbClr val="404040"/>
                </a:solidFill>
              </a:rPr>
              <a:t>Mechine</a:t>
            </a:r>
            <a:r>
              <a:rPr lang="en-US" sz="2400" kern="0" dirty="0">
                <a:solidFill>
                  <a:srgbClr val="404040"/>
                </a:solidFill>
              </a:rPr>
              <a:t> learning data science.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3819F4-5D7D-FE11-9993-91E292C99866}"/>
              </a:ext>
            </a:extLst>
          </p:cNvPr>
          <p:cNvSpPr/>
          <p:nvPr/>
        </p:nvSpPr>
        <p:spPr>
          <a:xfrm>
            <a:off x="-2746706" y="-4284928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3A44D7-24D8-58BC-0562-2B825AAE3BA6}"/>
              </a:ext>
            </a:extLst>
          </p:cNvPr>
          <p:cNvSpPr/>
          <p:nvPr/>
        </p:nvSpPr>
        <p:spPr>
          <a:xfrm>
            <a:off x="920995" y="332272"/>
            <a:ext cx="823945" cy="823945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14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554DEC0-2C62-3635-5850-5265FB6EAAE4}"/>
              </a:ext>
            </a:extLst>
          </p:cNvPr>
          <p:cNvSpPr/>
          <p:nvPr/>
        </p:nvSpPr>
        <p:spPr>
          <a:xfrm>
            <a:off x="10029637" y="5335069"/>
            <a:ext cx="3045861" cy="304586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828AB2-40AC-3422-8FFA-FC1EBB10C006}"/>
              </a:ext>
            </a:extLst>
          </p:cNvPr>
          <p:cNvSpPr/>
          <p:nvPr/>
        </p:nvSpPr>
        <p:spPr>
          <a:xfrm>
            <a:off x="-1208232" y="-1551547"/>
            <a:ext cx="3045861" cy="3045861"/>
          </a:xfrm>
          <a:prstGeom prst="ellipse">
            <a:avLst/>
          </a:prstGeom>
          <a:noFill/>
          <a:ln w="44450" cap="rnd" cmpd="sng">
            <a:solidFill>
              <a:schemeClr val="accent6">
                <a:lumMod val="50000"/>
              </a:scheme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37D714-5BF9-AC10-E7F1-97743A1B248D}"/>
              </a:ext>
            </a:extLst>
          </p:cNvPr>
          <p:cNvSpPr/>
          <p:nvPr/>
        </p:nvSpPr>
        <p:spPr>
          <a:xfrm>
            <a:off x="733104" y="513094"/>
            <a:ext cx="1104525" cy="1104525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prstClr val="white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2908D1-A316-A834-38DB-32FEBF79ACC0}"/>
              </a:ext>
            </a:extLst>
          </p:cNvPr>
          <p:cNvSpPr/>
          <p:nvPr/>
        </p:nvSpPr>
        <p:spPr>
          <a:xfrm>
            <a:off x="219450" y="6343650"/>
            <a:ext cx="2878688" cy="2878688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prstClr val="white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6C894B-997E-6956-ED86-E5DD002A52C2}"/>
              </a:ext>
            </a:extLst>
          </p:cNvPr>
          <p:cNvSpPr/>
          <p:nvPr/>
        </p:nvSpPr>
        <p:spPr>
          <a:xfrm>
            <a:off x="10713156" y="4876519"/>
            <a:ext cx="839411" cy="839411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prstClr val="whit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395191-5F59-1D7D-9716-519E4DECEB57}"/>
              </a:ext>
            </a:extLst>
          </p:cNvPr>
          <p:cNvSpPr/>
          <p:nvPr/>
        </p:nvSpPr>
        <p:spPr>
          <a:xfrm>
            <a:off x="9874096" y="-1051981"/>
            <a:ext cx="1678119" cy="167811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F7CDC-66DF-E0A1-6A71-22D5DE60C6EB}"/>
              </a:ext>
            </a:extLst>
          </p:cNvPr>
          <p:cNvSpPr/>
          <p:nvPr/>
        </p:nvSpPr>
        <p:spPr>
          <a:xfrm>
            <a:off x="5504536" y="1554616"/>
            <a:ext cx="5246773" cy="359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Segoe UI" panose="020B0502040204020203" pitchFamily="34" charset="0"/>
              </a:rPr>
              <a:t>Terima</a:t>
            </a:r>
            <a:b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Segoe UI" panose="020B0502040204020203" pitchFamily="34" charset="0"/>
              </a:rPr>
            </a:b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Segoe UI" panose="020B0502040204020203" pitchFamily="34" charset="0"/>
              </a:rPr>
              <a:t>Kasih!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8712809D-A9ED-E0C1-35D9-81606E1C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2" y="2643928"/>
            <a:ext cx="4061142" cy="122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33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037D714-5BF9-AC10-E7F1-97743A1B248D}"/>
              </a:ext>
            </a:extLst>
          </p:cNvPr>
          <p:cNvSpPr/>
          <p:nvPr/>
        </p:nvSpPr>
        <p:spPr>
          <a:xfrm rot="13486522">
            <a:off x="11320871" y="5878867"/>
            <a:ext cx="1946594" cy="1946594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6C894B-997E-6956-ED86-E5DD002A52C2}"/>
              </a:ext>
            </a:extLst>
          </p:cNvPr>
          <p:cNvSpPr/>
          <p:nvPr/>
        </p:nvSpPr>
        <p:spPr>
          <a:xfrm>
            <a:off x="421150" y="365645"/>
            <a:ext cx="839411" cy="839411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E10CEC34-51E7-04C7-AB67-28F53DB151CD}"/>
              </a:ext>
            </a:extLst>
          </p:cNvPr>
          <p:cNvSpPr/>
          <p:nvPr/>
        </p:nvSpPr>
        <p:spPr>
          <a:xfrm>
            <a:off x="-8081738" y="2272588"/>
            <a:ext cx="1089874" cy="701730"/>
          </a:xfrm>
          <a:custGeom>
            <a:avLst/>
            <a:gdLst>
              <a:gd name="connsiteX0" fmla="*/ 21987 w 904081"/>
              <a:gd name="connsiteY0" fmla="*/ 653494 h 653494"/>
              <a:gd name="connsiteX1" fmla="*/ 3889 w 904081"/>
              <a:gd name="connsiteY1" fmla="*/ 643969 h 653494"/>
              <a:gd name="connsiteX2" fmla="*/ 9604 w 904081"/>
              <a:gd name="connsiteY2" fmla="*/ 612537 h 653494"/>
              <a:gd name="connsiteX3" fmla="*/ 106759 w 904081"/>
              <a:gd name="connsiteY3" fmla="*/ 543957 h 653494"/>
              <a:gd name="connsiteX4" fmla="*/ 138192 w 904081"/>
              <a:gd name="connsiteY4" fmla="*/ 549672 h 653494"/>
              <a:gd name="connsiteX5" fmla="*/ 132477 w 904081"/>
              <a:gd name="connsiteY5" fmla="*/ 581104 h 653494"/>
              <a:gd name="connsiteX6" fmla="*/ 35322 w 904081"/>
              <a:gd name="connsiteY6" fmla="*/ 649684 h 653494"/>
              <a:gd name="connsiteX7" fmla="*/ 21987 w 904081"/>
              <a:gd name="connsiteY7" fmla="*/ 653494 h 653494"/>
              <a:gd name="connsiteX8" fmla="*/ 216297 w 904081"/>
              <a:gd name="connsiteY8" fmla="*/ 516334 h 653494"/>
              <a:gd name="connsiteX9" fmla="*/ 198199 w 904081"/>
              <a:gd name="connsiteY9" fmla="*/ 506809 h 653494"/>
              <a:gd name="connsiteX10" fmla="*/ 203914 w 904081"/>
              <a:gd name="connsiteY10" fmla="*/ 475377 h 653494"/>
              <a:gd name="connsiteX11" fmla="*/ 301069 w 904081"/>
              <a:gd name="connsiteY11" fmla="*/ 406797 h 653494"/>
              <a:gd name="connsiteX12" fmla="*/ 332502 w 904081"/>
              <a:gd name="connsiteY12" fmla="*/ 412512 h 653494"/>
              <a:gd name="connsiteX13" fmla="*/ 326787 w 904081"/>
              <a:gd name="connsiteY13" fmla="*/ 443944 h 653494"/>
              <a:gd name="connsiteX14" fmla="*/ 229632 w 904081"/>
              <a:gd name="connsiteY14" fmla="*/ 512524 h 653494"/>
              <a:gd name="connsiteX15" fmla="*/ 216297 w 904081"/>
              <a:gd name="connsiteY15" fmla="*/ 516334 h 653494"/>
              <a:gd name="connsiteX16" fmla="*/ 410607 w 904081"/>
              <a:gd name="connsiteY16" fmla="*/ 378222 h 653494"/>
              <a:gd name="connsiteX17" fmla="*/ 392509 w 904081"/>
              <a:gd name="connsiteY17" fmla="*/ 368697 h 653494"/>
              <a:gd name="connsiteX18" fmla="*/ 398224 w 904081"/>
              <a:gd name="connsiteY18" fmla="*/ 337265 h 653494"/>
              <a:gd name="connsiteX19" fmla="*/ 495379 w 904081"/>
              <a:gd name="connsiteY19" fmla="*/ 268684 h 653494"/>
              <a:gd name="connsiteX20" fmla="*/ 526812 w 904081"/>
              <a:gd name="connsiteY20" fmla="*/ 274399 h 653494"/>
              <a:gd name="connsiteX21" fmla="*/ 521097 w 904081"/>
              <a:gd name="connsiteY21" fmla="*/ 305832 h 653494"/>
              <a:gd name="connsiteX22" fmla="*/ 423942 w 904081"/>
              <a:gd name="connsiteY22" fmla="*/ 374412 h 653494"/>
              <a:gd name="connsiteX23" fmla="*/ 410607 w 904081"/>
              <a:gd name="connsiteY23" fmla="*/ 378222 h 653494"/>
              <a:gd name="connsiteX24" fmla="*/ 604917 w 904081"/>
              <a:gd name="connsiteY24" fmla="*/ 241062 h 653494"/>
              <a:gd name="connsiteX25" fmla="*/ 586819 w 904081"/>
              <a:gd name="connsiteY25" fmla="*/ 231537 h 653494"/>
              <a:gd name="connsiteX26" fmla="*/ 592534 w 904081"/>
              <a:gd name="connsiteY26" fmla="*/ 200104 h 653494"/>
              <a:gd name="connsiteX27" fmla="*/ 689689 w 904081"/>
              <a:gd name="connsiteY27" fmla="*/ 131524 h 653494"/>
              <a:gd name="connsiteX28" fmla="*/ 721122 w 904081"/>
              <a:gd name="connsiteY28" fmla="*/ 137239 h 653494"/>
              <a:gd name="connsiteX29" fmla="*/ 715407 w 904081"/>
              <a:gd name="connsiteY29" fmla="*/ 168672 h 653494"/>
              <a:gd name="connsiteX30" fmla="*/ 618252 w 904081"/>
              <a:gd name="connsiteY30" fmla="*/ 237252 h 653494"/>
              <a:gd name="connsiteX31" fmla="*/ 604917 w 904081"/>
              <a:gd name="connsiteY31" fmla="*/ 241062 h 653494"/>
              <a:gd name="connsiteX32" fmla="*/ 799227 w 904081"/>
              <a:gd name="connsiteY32" fmla="*/ 102949 h 653494"/>
              <a:gd name="connsiteX33" fmla="*/ 781129 w 904081"/>
              <a:gd name="connsiteY33" fmla="*/ 93424 h 653494"/>
              <a:gd name="connsiteX34" fmla="*/ 786844 w 904081"/>
              <a:gd name="connsiteY34" fmla="*/ 61992 h 653494"/>
              <a:gd name="connsiteX35" fmla="*/ 868759 w 904081"/>
              <a:gd name="connsiteY35" fmla="*/ 3889 h 653494"/>
              <a:gd name="connsiteX36" fmla="*/ 900192 w 904081"/>
              <a:gd name="connsiteY36" fmla="*/ 9604 h 653494"/>
              <a:gd name="connsiteX37" fmla="*/ 894477 w 904081"/>
              <a:gd name="connsiteY37" fmla="*/ 41037 h 653494"/>
              <a:gd name="connsiteX38" fmla="*/ 812562 w 904081"/>
              <a:gd name="connsiteY38" fmla="*/ 99139 h 653494"/>
              <a:gd name="connsiteX39" fmla="*/ 799227 w 904081"/>
              <a:gd name="connsiteY39" fmla="*/ 102949 h 65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04081" h="653494">
                <a:moveTo>
                  <a:pt x="21987" y="653494"/>
                </a:moveTo>
                <a:cubicBezTo>
                  <a:pt x="15319" y="653494"/>
                  <a:pt x="7699" y="650637"/>
                  <a:pt x="3889" y="643969"/>
                </a:cubicBezTo>
                <a:cubicBezTo>
                  <a:pt x="-2778" y="633492"/>
                  <a:pt x="-873" y="620157"/>
                  <a:pt x="9604" y="612537"/>
                </a:cubicBezTo>
                <a:lnTo>
                  <a:pt x="106759" y="543957"/>
                </a:lnTo>
                <a:cubicBezTo>
                  <a:pt x="117237" y="537290"/>
                  <a:pt x="130572" y="539194"/>
                  <a:pt x="138192" y="549672"/>
                </a:cubicBezTo>
                <a:cubicBezTo>
                  <a:pt x="144859" y="560149"/>
                  <a:pt x="142954" y="573484"/>
                  <a:pt x="132477" y="581104"/>
                </a:cubicBezTo>
                <a:lnTo>
                  <a:pt x="35322" y="649684"/>
                </a:lnTo>
                <a:cubicBezTo>
                  <a:pt x="31512" y="652542"/>
                  <a:pt x="26749" y="653494"/>
                  <a:pt x="21987" y="653494"/>
                </a:cubicBezTo>
                <a:close/>
                <a:moveTo>
                  <a:pt x="216297" y="516334"/>
                </a:moveTo>
                <a:cubicBezTo>
                  <a:pt x="209629" y="516334"/>
                  <a:pt x="202009" y="513477"/>
                  <a:pt x="198199" y="506809"/>
                </a:cubicBezTo>
                <a:cubicBezTo>
                  <a:pt x="191532" y="496332"/>
                  <a:pt x="193437" y="482997"/>
                  <a:pt x="203914" y="475377"/>
                </a:cubicBezTo>
                <a:lnTo>
                  <a:pt x="301069" y="406797"/>
                </a:lnTo>
                <a:cubicBezTo>
                  <a:pt x="311547" y="400129"/>
                  <a:pt x="324882" y="402034"/>
                  <a:pt x="332502" y="412512"/>
                </a:cubicBezTo>
                <a:cubicBezTo>
                  <a:pt x="339169" y="422990"/>
                  <a:pt x="337264" y="436324"/>
                  <a:pt x="326787" y="443944"/>
                </a:cubicBezTo>
                <a:lnTo>
                  <a:pt x="229632" y="512524"/>
                </a:lnTo>
                <a:cubicBezTo>
                  <a:pt x="225822" y="514429"/>
                  <a:pt x="221059" y="516334"/>
                  <a:pt x="216297" y="516334"/>
                </a:cubicBezTo>
                <a:close/>
                <a:moveTo>
                  <a:pt x="410607" y="378222"/>
                </a:moveTo>
                <a:cubicBezTo>
                  <a:pt x="403939" y="378222"/>
                  <a:pt x="396319" y="375365"/>
                  <a:pt x="392509" y="368697"/>
                </a:cubicBezTo>
                <a:cubicBezTo>
                  <a:pt x="385842" y="358219"/>
                  <a:pt x="387747" y="344884"/>
                  <a:pt x="398224" y="337265"/>
                </a:cubicBezTo>
                <a:lnTo>
                  <a:pt x="495379" y="268684"/>
                </a:lnTo>
                <a:cubicBezTo>
                  <a:pt x="505857" y="262017"/>
                  <a:pt x="519192" y="263922"/>
                  <a:pt x="526812" y="274399"/>
                </a:cubicBezTo>
                <a:cubicBezTo>
                  <a:pt x="533479" y="284877"/>
                  <a:pt x="531574" y="298212"/>
                  <a:pt x="521097" y="305832"/>
                </a:cubicBezTo>
                <a:lnTo>
                  <a:pt x="423942" y="374412"/>
                </a:lnTo>
                <a:cubicBezTo>
                  <a:pt x="420132" y="377269"/>
                  <a:pt x="415369" y="378222"/>
                  <a:pt x="410607" y="378222"/>
                </a:cubicBezTo>
                <a:close/>
                <a:moveTo>
                  <a:pt x="604917" y="241062"/>
                </a:moveTo>
                <a:cubicBezTo>
                  <a:pt x="598249" y="241062"/>
                  <a:pt x="590629" y="238204"/>
                  <a:pt x="586819" y="231537"/>
                </a:cubicBezTo>
                <a:cubicBezTo>
                  <a:pt x="580152" y="221059"/>
                  <a:pt x="582057" y="207724"/>
                  <a:pt x="592534" y="200104"/>
                </a:cubicBezTo>
                <a:lnTo>
                  <a:pt x="689689" y="131524"/>
                </a:lnTo>
                <a:cubicBezTo>
                  <a:pt x="700167" y="124857"/>
                  <a:pt x="713502" y="126762"/>
                  <a:pt x="721122" y="137239"/>
                </a:cubicBezTo>
                <a:cubicBezTo>
                  <a:pt x="727789" y="147717"/>
                  <a:pt x="725884" y="161052"/>
                  <a:pt x="715407" y="168672"/>
                </a:cubicBezTo>
                <a:lnTo>
                  <a:pt x="618252" y="237252"/>
                </a:lnTo>
                <a:cubicBezTo>
                  <a:pt x="614442" y="239157"/>
                  <a:pt x="609679" y="241062"/>
                  <a:pt x="604917" y="241062"/>
                </a:cubicBezTo>
                <a:close/>
                <a:moveTo>
                  <a:pt x="799227" y="102949"/>
                </a:moveTo>
                <a:cubicBezTo>
                  <a:pt x="792559" y="102949"/>
                  <a:pt x="784939" y="100092"/>
                  <a:pt x="781129" y="93424"/>
                </a:cubicBezTo>
                <a:cubicBezTo>
                  <a:pt x="774462" y="82947"/>
                  <a:pt x="776367" y="69612"/>
                  <a:pt x="786844" y="61992"/>
                </a:cubicBezTo>
                <a:lnTo>
                  <a:pt x="868759" y="3889"/>
                </a:lnTo>
                <a:cubicBezTo>
                  <a:pt x="879237" y="-2778"/>
                  <a:pt x="892572" y="-873"/>
                  <a:pt x="900192" y="9604"/>
                </a:cubicBezTo>
                <a:cubicBezTo>
                  <a:pt x="906859" y="20082"/>
                  <a:pt x="904954" y="33417"/>
                  <a:pt x="894477" y="41037"/>
                </a:cubicBezTo>
                <a:lnTo>
                  <a:pt x="812562" y="99139"/>
                </a:lnTo>
                <a:cubicBezTo>
                  <a:pt x="808752" y="101997"/>
                  <a:pt x="803989" y="102949"/>
                  <a:pt x="799227" y="102949"/>
                </a:cubicBezTo>
                <a:close/>
              </a:path>
            </a:pathLst>
          </a:custGeom>
          <a:solidFill>
            <a:srgbClr val="8A9AA8">
              <a:alpha val="19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>
              <a:solidFill>
                <a:prstClr val="black"/>
              </a:solidFill>
              <a:latin typeface="Manrope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B1E66EA1-BCA9-99FB-1D9F-8DABF517F95A}"/>
              </a:ext>
            </a:extLst>
          </p:cNvPr>
          <p:cNvSpPr/>
          <p:nvPr/>
        </p:nvSpPr>
        <p:spPr>
          <a:xfrm rot="3600000">
            <a:off x="-7967384" y="3814096"/>
            <a:ext cx="861164" cy="761284"/>
          </a:xfrm>
          <a:custGeom>
            <a:avLst/>
            <a:gdLst>
              <a:gd name="connsiteX0" fmla="*/ 21987 w 904081"/>
              <a:gd name="connsiteY0" fmla="*/ 653494 h 653494"/>
              <a:gd name="connsiteX1" fmla="*/ 3889 w 904081"/>
              <a:gd name="connsiteY1" fmla="*/ 643969 h 653494"/>
              <a:gd name="connsiteX2" fmla="*/ 9604 w 904081"/>
              <a:gd name="connsiteY2" fmla="*/ 612537 h 653494"/>
              <a:gd name="connsiteX3" fmla="*/ 106759 w 904081"/>
              <a:gd name="connsiteY3" fmla="*/ 543957 h 653494"/>
              <a:gd name="connsiteX4" fmla="*/ 138192 w 904081"/>
              <a:gd name="connsiteY4" fmla="*/ 549672 h 653494"/>
              <a:gd name="connsiteX5" fmla="*/ 132477 w 904081"/>
              <a:gd name="connsiteY5" fmla="*/ 581104 h 653494"/>
              <a:gd name="connsiteX6" fmla="*/ 35322 w 904081"/>
              <a:gd name="connsiteY6" fmla="*/ 649684 h 653494"/>
              <a:gd name="connsiteX7" fmla="*/ 21987 w 904081"/>
              <a:gd name="connsiteY7" fmla="*/ 653494 h 653494"/>
              <a:gd name="connsiteX8" fmla="*/ 216297 w 904081"/>
              <a:gd name="connsiteY8" fmla="*/ 516334 h 653494"/>
              <a:gd name="connsiteX9" fmla="*/ 198199 w 904081"/>
              <a:gd name="connsiteY9" fmla="*/ 506809 h 653494"/>
              <a:gd name="connsiteX10" fmla="*/ 203914 w 904081"/>
              <a:gd name="connsiteY10" fmla="*/ 475377 h 653494"/>
              <a:gd name="connsiteX11" fmla="*/ 301069 w 904081"/>
              <a:gd name="connsiteY11" fmla="*/ 406797 h 653494"/>
              <a:gd name="connsiteX12" fmla="*/ 332502 w 904081"/>
              <a:gd name="connsiteY12" fmla="*/ 412512 h 653494"/>
              <a:gd name="connsiteX13" fmla="*/ 326787 w 904081"/>
              <a:gd name="connsiteY13" fmla="*/ 443944 h 653494"/>
              <a:gd name="connsiteX14" fmla="*/ 229632 w 904081"/>
              <a:gd name="connsiteY14" fmla="*/ 512524 h 653494"/>
              <a:gd name="connsiteX15" fmla="*/ 216297 w 904081"/>
              <a:gd name="connsiteY15" fmla="*/ 516334 h 653494"/>
              <a:gd name="connsiteX16" fmla="*/ 410607 w 904081"/>
              <a:gd name="connsiteY16" fmla="*/ 378222 h 653494"/>
              <a:gd name="connsiteX17" fmla="*/ 392509 w 904081"/>
              <a:gd name="connsiteY17" fmla="*/ 368697 h 653494"/>
              <a:gd name="connsiteX18" fmla="*/ 398224 w 904081"/>
              <a:gd name="connsiteY18" fmla="*/ 337265 h 653494"/>
              <a:gd name="connsiteX19" fmla="*/ 495379 w 904081"/>
              <a:gd name="connsiteY19" fmla="*/ 268684 h 653494"/>
              <a:gd name="connsiteX20" fmla="*/ 526812 w 904081"/>
              <a:gd name="connsiteY20" fmla="*/ 274399 h 653494"/>
              <a:gd name="connsiteX21" fmla="*/ 521097 w 904081"/>
              <a:gd name="connsiteY21" fmla="*/ 305832 h 653494"/>
              <a:gd name="connsiteX22" fmla="*/ 423942 w 904081"/>
              <a:gd name="connsiteY22" fmla="*/ 374412 h 653494"/>
              <a:gd name="connsiteX23" fmla="*/ 410607 w 904081"/>
              <a:gd name="connsiteY23" fmla="*/ 378222 h 653494"/>
              <a:gd name="connsiteX24" fmla="*/ 604917 w 904081"/>
              <a:gd name="connsiteY24" fmla="*/ 241062 h 653494"/>
              <a:gd name="connsiteX25" fmla="*/ 586819 w 904081"/>
              <a:gd name="connsiteY25" fmla="*/ 231537 h 653494"/>
              <a:gd name="connsiteX26" fmla="*/ 592534 w 904081"/>
              <a:gd name="connsiteY26" fmla="*/ 200104 h 653494"/>
              <a:gd name="connsiteX27" fmla="*/ 689689 w 904081"/>
              <a:gd name="connsiteY27" fmla="*/ 131524 h 653494"/>
              <a:gd name="connsiteX28" fmla="*/ 721122 w 904081"/>
              <a:gd name="connsiteY28" fmla="*/ 137239 h 653494"/>
              <a:gd name="connsiteX29" fmla="*/ 715407 w 904081"/>
              <a:gd name="connsiteY29" fmla="*/ 168672 h 653494"/>
              <a:gd name="connsiteX30" fmla="*/ 618252 w 904081"/>
              <a:gd name="connsiteY30" fmla="*/ 237252 h 653494"/>
              <a:gd name="connsiteX31" fmla="*/ 604917 w 904081"/>
              <a:gd name="connsiteY31" fmla="*/ 241062 h 653494"/>
              <a:gd name="connsiteX32" fmla="*/ 799227 w 904081"/>
              <a:gd name="connsiteY32" fmla="*/ 102949 h 653494"/>
              <a:gd name="connsiteX33" fmla="*/ 781129 w 904081"/>
              <a:gd name="connsiteY33" fmla="*/ 93424 h 653494"/>
              <a:gd name="connsiteX34" fmla="*/ 786844 w 904081"/>
              <a:gd name="connsiteY34" fmla="*/ 61992 h 653494"/>
              <a:gd name="connsiteX35" fmla="*/ 868759 w 904081"/>
              <a:gd name="connsiteY35" fmla="*/ 3889 h 653494"/>
              <a:gd name="connsiteX36" fmla="*/ 900192 w 904081"/>
              <a:gd name="connsiteY36" fmla="*/ 9604 h 653494"/>
              <a:gd name="connsiteX37" fmla="*/ 894477 w 904081"/>
              <a:gd name="connsiteY37" fmla="*/ 41037 h 653494"/>
              <a:gd name="connsiteX38" fmla="*/ 812562 w 904081"/>
              <a:gd name="connsiteY38" fmla="*/ 99139 h 653494"/>
              <a:gd name="connsiteX39" fmla="*/ 799227 w 904081"/>
              <a:gd name="connsiteY39" fmla="*/ 102949 h 65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04081" h="653494">
                <a:moveTo>
                  <a:pt x="21987" y="653494"/>
                </a:moveTo>
                <a:cubicBezTo>
                  <a:pt x="15319" y="653494"/>
                  <a:pt x="7699" y="650637"/>
                  <a:pt x="3889" y="643969"/>
                </a:cubicBezTo>
                <a:cubicBezTo>
                  <a:pt x="-2778" y="633492"/>
                  <a:pt x="-873" y="620157"/>
                  <a:pt x="9604" y="612537"/>
                </a:cubicBezTo>
                <a:lnTo>
                  <a:pt x="106759" y="543957"/>
                </a:lnTo>
                <a:cubicBezTo>
                  <a:pt x="117237" y="537290"/>
                  <a:pt x="130572" y="539194"/>
                  <a:pt x="138192" y="549672"/>
                </a:cubicBezTo>
                <a:cubicBezTo>
                  <a:pt x="144859" y="560149"/>
                  <a:pt x="142954" y="573484"/>
                  <a:pt x="132477" y="581104"/>
                </a:cubicBezTo>
                <a:lnTo>
                  <a:pt x="35322" y="649684"/>
                </a:lnTo>
                <a:cubicBezTo>
                  <a:pt x="31512" y="652542"/>
                  <a:pt x="26749" y="653494"/>
                  <a:pt x="21987" y="653494"/>
                </a:cubicBezTo>
                <a:close/>
                <a:moveTo>
                  <a:pt x="216297" y="516334"/>
                </a:moveTo>
                <a:cubicBezTo>
                  <a:pt x="209629" y="516334"/>
                  <a:pt x="202009" y="513477"/>
                  <a:pt x="198199" y="506809"/>
                </a:cubicBezTo>
                <a:cubicBezTo>
                  <a:pt x="191532" y="496332"/>
                  <a:pt x="193437" y="482997"/>
                  <a:pt x="203914" y="475377"/>
                </a:cubicBezTo>
                <a:lnTo>
                  <a:pt x="301069" y="406797"/>
                </a:lnTo>
                <a:cubicBezTo>
                  <a:pt x="311547" y="400129"/>
                  <a:pt x="324882" y="402034"/>
                  <a:pt x="332502" y="412512"/>
                </a:cubicBezTo>
                <a:cubicBezTo>
                  <a:pt x="339169" y="422990"/>
                  <a:pt x="337264" y="436324"/>
                  <a:pt x="326787" y="443944"/>
                </a:cubicBezTo>
                <a:lnTo>
                  <a:pt x="229632" y="512524"/>
                </a:lnTo>
                <a:cubicBezTo>
                  <a:pt x="225822" y="514429"/>
                  <a:pt x="221059" y="516334"/>
                  <a:pt x="216297" y="516334"/>
                </a:cubicBezTo>
                <a:close/>
                <a:moveTo>
                  <a:pt x="410607" y="378222"/>
                </a:moveTo>
                <a:cubicBezTo>
                  <a:pt x="403939" y="378222"/>
                  <a:pt x="396319" y="375365"/>
                  <a:pt x="392509" y="368697"/>
                </a:cubicBezTo>
                <a:cubicBezTo>
                  <a:pt x="385842" y="358219"/>
                  <a:pt x="387747" y="344884"/>
                  <a:pt x="398224" y="337265"/>
                </a:cubicBezTo>
                <a:lnTo>
                  <a:pt x="495379" y="268684"/>
                </a:lnTo>
                <a:cubicBezTo>
                  <a:pt x="505857" y="262017"/>
                  <a:pt x="519192" y="263922"/>
                  <a:pt x="526812" y="274399"/>
                </a:cubicBezTo>
                <a:cubicBezTo>
                  <a:pt x="533479" y="284877"/>
                  <a:pt x="531574" y="298212"/>
                  <a:pt x="521097" y="305832"/>
                </a:cubicBezTo>
                <a:lnTo>
                  <a:pt x="423942" y="374412"/>
                </a:lnTo>
                <a:cubicBezTo>
                  <a:pt x="420132" y="377269"/>
                  <a:pt x="415369" y="378222"/>
                  <a:pt x="410607" y="378222"/>
                </a:cubicBezTo>
                <a:close/>
                <a:moveTo>
                  <a:pt x="604917" y="241062"/>
                </a:moveTo>
                <a:cubicBezTo>
                  <a:pt x="598249" y="241062"/>
                  <a:pt x="590629" y="238204"/>
                  <a:pt x="586819" y="231537"/>
                </a:cubicBezTo>
                <a:cubicBezTo>
                  <a:pt x="580152" y="221059"/>
                  <a:pt x="582057" y="207724"/>
                  <a:pt x="592534" y="200104"/>
                </a:cubicBezTo>
                <a:lnTo>
                  <a:pt x="689689" y="131524"/>
                </a:lnTo>
                <a:cubicBezTo>
                  <a:pt x="700167" y="124857"/>
                  <a:pt x="713502" y="126762"/>
                  <a:pt x="721122" y="137239"/>
                </a:cubicBezTo>
                <a:cubicBezTo>
                  <a:pt x="727789" y="147717"/>
                  <a:pt x="725884" y="161052"/>
                  <a:pt x="715407" y="168672"/>
                </a:cubicBezTo>
                <a:lnTo>
                  <a:pt x="618252" y="237252"/>
                </a:lnTo>
                <a:cubicBezTo>
                  <a:pt x="614442" y="239157"/>
                  <a:pt x="609679" y="241062"/>
                  <a:pt x="604917" y="241062"/>
                </a:cubicBezTo>
                <a:close/>
                <a:moveTo>
                  <a:pt x="799227" y="102949"/>
                </a:moveTo>
                <a:cubicBezTo>
                  <a:pt x="792559" y="102949"/>
                  <a:pt x="784939" y="100092"/>
                  <a:pt x="781129" y="93424"/>
                </a:cubicBezTo>
                <a:cubicBezTo>
                  <a:pt x="774462" y="82947"/>
                  <a:pt x="776367" y="69612"/>
                  <a:pt x="786844" y="61992"/>
                </a:cubicBezTo>
                <a:lnTo>
                  <a:pt x="868759" y="3889"/>
                </a:lnTo>
                <a:cubicBezTo>
                  <a:pt x="879237" y="-2778"/>
                  <a:pt x="892572" y="-873"/>
                  <a:pt x="900192" y="9604"/>
                </a:cubicBezTo>
                <a:cubicBezTo>
                  <a:pt x="906859" y="20082"/>
                  <a:pt x="904954" y="33417"/>
                  <a:pt x="894477" y="41037"/>
                </a:cubicBezTo>
                <a:lnTo>
                  <a:pt x="812562" y="99139"/>
                </a:lnTo>
                <a:cubicBezTo>
                  <a:pt x="808752" y="101997"/>
                  <a:pt x="803989" y="102949"/>
                  <a:pt x="799227" y="102949"/>
                </a:cubicBezTo>
                <a:close/>
              </a:path>
            </a:pathLst>
          </a:custGeom>
          <a:solidFill>
            <a:srgbClr val="8A9AA8">
              <a:alpha val="19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>
              <a:solidFill>
                <a:prstClr val="black"/>
              </a:solidFill>
              <a:latin typeface="Manrop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90533-EFA0-5A87-447B-23AECC27ACD4}"/>
              </a:ext>
            </a:extLst>
          </p:cNvPr>
          <p:cNvGrpSpPr/>
          <p:nvPr/>
        </p:nvGrpSpPr>
        <p:grpSpPr>
          <a:xfrm>
            <a:off x="6021496" y="1205056"/>
            <a:ext cx="4836111" cy="2619695"/>
            <a:chOff x="2269539" y="3131332"/>
            <a:chExt cx="4836111" cy="25562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D0CD702-B14A-0D84-FA59-48FE99C6B978}"/>
                </a:ext>
              </a:extLst>
            </p:cNvPr>
            <p:cNvSpPr/>
            <p:nvPr/>
          </p:nvSpPr>
          <p:spPr>
            <a:xfrm>
              <a:off x="2269884" y="3131332"/>
              <a:ext cx="4835766" cy="1685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5D5C49-FE94-47E6-3068-D52491BA2B2E}"/>
                </a:ext>
              </a:extLst>
            </p:cNvPr>
            <p:cNvSpPr/>
            <p:nvPr/>
          </p:nvSpPr>
          <p:spPr>
            <a:xfrm rot="10800000" flipH="1" flipV="1">
              <a:off x="2269539" y="4776315"/>
              <a:ext cx="4836111" cy="911244"/>
            </a:xfrm>
            <a:prstGeom prst="roundRect">
              <a:avLst>
                <a:gd name="adj" fmla="val 0"/>
              </a:avLst>
            </a:prstGeom>
            <a:gradFill>
              <a:gsLst>
                <a:gs pos="37000">
                  <a:srgbClr val="6D492F"/>
                </a:gs>
                <a:gs pos="100000">
                  <a:srgbClr val="C7A685"/>
                </a:gs>
              </a:gsLst>
              <a:lin ang="3600000" scaled="0"/>
            </a:gradFill>
            <a:ln>
              <a:noFill/>
            </a:ln>
            <a:effectLst>
              <a:outerShdw blurRad="406400" dist="127000" dir="2700000" algn="tl" rotWithShape="0">
                <a:srgbClr val="C7A68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r>
                <a:rPr lang="en-US" sz="4800" b="1" kern="0" dirty="0">
                  <a:solidFill>
                    <a:schemeClr val="bg1"/>
                  </a:solidFill>
                  <a:latin typeface="Aptos" panose="020B0004020202020204" pitchFamily="34" charset="0"/>
                </a:rPr>
                <a:t>PENDAHULUAN</a:t>
              </a:r>
              <a:endParaRPr lang="en-ID" sz="4800" b="1" kern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7AF9BB2-5671-DBAD-E61D-1AD89C8E7EAB}"/>
              </a:ext>
            </a:extLst>
          </p:cNvPr>
          <p:cNvSpPr/>
          <p:nvPr/>
        </p:nvSpPr>
        <p:spPr>
          <a:xfrm rot="617055">
            <a:off x="-615251" y="5953288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6D492F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9C6123-154E-6EA6-CAFA-0B7B36B139E8}"/>
              </a:ext>
            </a:extLst>
          </p:cNvPr>
          <p:cNvSpPr/>
          <p:nvPr/>
        </p:nvSpPr>
        <p:spPr>
          <a:xfrm>
            <a:off x="7279204" y="-4428061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D2A73C-51E9-A7DF-5C20-9E5E7ED4A0AA}"/>
              </a:ext>
            </a:extLst>
          </p:cNvPr>
          <p:cNvSpPr/>
          <p:nvPr/>
        </p:nvSpPr>
        <p:spPr>
          <a:xfrm>
            <a:off x="10946905" y="189139"/>
            <a:ext cx="823945" cy="823945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40376B-BBDE-42AE-E22B-A474799F1DFE}"/>
              </a:ext>
            </a:extLst>
          </p:cNvPr>
          <p:cNvSpPr/>
          <p:nvPr/>
        </p:nvSpPr>
        <p:spPr>
          <a:xfrm rot="617055">
            <a:off x="571247" y="5788721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09701356-0B17-1D32-580B-A55A68116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74" y="2769374"/>
            <a:ext cx="3328462" cy="10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0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DD74D7B4-C6B3-889E-E7D1-C7432A78ED26}"/>
              </a:ext>
            </a:extLst>
          </p:cNvPr>
          <p:cNvSpPr/>
          <p:nvPr/>
        </p:nvSpPr>
        <p:spPr>
          <a:xfrm>
            <a:off x="6601820" y="3180676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6D492F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0A643E-C432-15F2-7DFC-FF2E7887090C}"/>
              </a:ext>
            </a:extLst>
          </p:cNvPr>
          <p:cNvSpPr/>
          <p:nvPr/>
        </p:nvSpPr>
        <p:spPr>
          <a:xfrm>
            <a:off x="-2309466" y="-2845935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CBB8EA7-52A0-C3FB-0362-832837B8CA37}"/>
              </a:ext>
            </a:extLst>
          </p:cNvPr>
          <p:cNvSpPr/>
          <p:nvPr/>
        </p:nvSpPr>
        <p:spPr>
          <a:xfrm>
            <a:off x="5213513" y="5242599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F93828-CA0E-2C09-53CF-69F84C08A95D}"/>
              </a:ext>
            </a:extLst>
          </p:cNvPr>
          <p:cNvSpPr/>
          <p:nvPr/>
        </p:nvSpPr>
        <p:spPr>
          <a:xfrm>
            <a:off x="521252" y="368253"/>
            <a:ext cx="713457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Segoe UI" panose="020B0502040204020203" pitchFamily="34" charset="0"/>
              </a:rPr>
              <a:t>Datasets Iris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0896E3-D826-A0E1-4275-25BDE477EA05}"/>
              </a:ext>
            </a:extLst>
          </p:cNvPr>
          <p:cNvSpPr/>
          <p:nvPr/>
        </p:nvSpPr>
        <p:spPr>
          <a:xfrm>
            <a:off x="521252" y="1263096"/>
            <a:ext cx="5920941" cy="1691496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95250">
              <a:defRPr/>
            </a:pPr>
            <a:r>
              <a:rPr lang="en-ID" sz="2000" b="1" dirty="0">
                <a:solidFill>
                  <a:schemeClr val="bg2"/>
                </a:solidFill>
                <a:latin typeface="+mj-lt"/>
              </a:rPr>
              <a:t>Dataset Iris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adalah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salah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satu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dataset yang paling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populer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dalam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b="1" dirty="0">
                <a:solidFill>
                  <a:schemeClr val="bg2"/>
                </a:solidFill>
                <a:latin typeface="+mj-lt"/>
              </a:rPr>
              <a:t>Machine Learning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khususnya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untuk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b="1" dirty="0" err="1">
                <a:solidFill>
                  <a:schemeClr val="bg2"/>
                </a:solidFill>
                <a:latin typeface="+mj-lt"/>
              </a:rPr>
              <a:t>klasifikasi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. Dataset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ini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berisi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informasi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tentang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b="1" dirty="0" err="1">
                <a:solidFill>
                  <a:schemeClr val="bg2"/>
                </a:solidFill>
                <a:latin typeface="+mj-lt"/>
              </a:rPr>
              <a:t>tiga</a:t>
            </a:r>
            <a:r>
              <a:rPr lang="en-ID" sz="20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b="1" dirty="0" err="1">
                <a:solidFill>
                  <a:schemeClr val="bg2"/>
                </a:solidFill>
                <a:latin typeface="+mj-lt"/>
              </a:rPr>
              <a:t>jenis</a:t>
            </a:r>
            <a:r>
              <a:rPr lang="en-ID" sz="20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b="1" dirty="0" err="1">
                <a:solidFill>
                  <a:schemeClr val="bg2"/>
                </a:solidFill>
                <a:latin typeface="+mj-lt"/>
              </a:rPr>
              <a:t>bunga</a:t>
            </a:r>
            <a:r>
              <a:rPr lang="en-ID" sz="2000" b="1" dirty="0">
                <a:solidFill>
                  <a:schemeClr val="bg2"/>
                </a:solidFill>
                <a:latin typeface="+mj-lt"/>
              </a:rPr>
              <a:t> iris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dengan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fitur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yang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menggambarkan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karakteristik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 masing-masing </a:t>
            </a:r>
            <a:r>
              <a:rPr lang="en-ID" sz="2000" dirty="0" err="1">
                <a:solidFill>
                  <a:schemeClr val="bg2"/>
                </a:solidFill>
                <a:latin typeface="+mj-lt"/>
              </a:rPr>
              <a:t>spesies</a:t>
            </a:r>
            <a:r>
              <a:rPr lang="en-ID" sz="2000" dirty="0">
                <a:solidFill>
                  <a:schemeClr val="bg2"/>
                </a:solidFill>
                <a:latin typeface="+mj-lt"/>
              </a:rPr>
              <a:t>.</a:t>
            </a:r>
            <a:endParaRPr lang="en-US" sz="2000" kern="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60F087-8037-40EB-2E2F-76A71D9729D9}"/>
              </a:ext>
            </a:extLst>
          </p:cNvPr>
          <p:cNvSpPr/>
          <p:nvPr/>
        </p:nvSpPr>
        <p:spPr>
          <a:xfrm>
            <a:off x="521251" y="3184651"/>
            <a:ext cx="5920941" cy="2689350"/>
          </a:xfrm>
          <a:prstGeom prst="roundRect">
            <a:avLst>
              <a:gd name="adj" fmla="val 8453"/>
            </a:avLst>
          </a:prstGeom>
          <a:solidFill>
            <a:schemeClr val="bg1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marL="95250">
              <a:defRPr/>
            </a:pPr>
            <a:r>
              <a:rPr lang="en-US" sz="2400" kern="0" dirty="0">
                <a:solidFill>
                  <a:srgbClr val="404040"/>
                </a:solidFill>
                <a:latin typeface="+mj-lt"/>
              </a:rPr>
              <a:t>Dataset iris </a:t>
            </a:r>
            <a:r>
              <a:rPr lang="en-US" sz="2400" kern="0" dirty="0" err="1">
                <a:solidFill>
                  <a:srgbClr val="404040"/>
                </a:solidFill>
                <a:latin typeface="+mj-lt"/>
              </a:rPr>
              <a:t>merupakan</a:t>
            </a:r>
            <a:r>
              <a:rPr lang="en-US" sz="2400" kern="0" dirty="0">
                <a:solidFill>
                  <a:srgbClr val="404040"/>
                </a:solidFill>
                <a:latin typeface="+mj-lt"/>
              </a:rPr>
              <a:t> data set </a:t>
            </a:r>
            <a:r>
              <a:rPr lang="en-US" sz="2400" kern="0" dirty="0" err="1">
                <a:solidFill>
                  <a:srgbClr val="404040"/>
                </a:solidFill>
                <a:latin typeface="+mj-lt"/>
              </a:rPr>
              <a:t>untuk</a:t>
            </a:r>
            <a:r>
              <a:rPr lang="en-US" sz="2400" kern="0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kern="0" dirty="0" err="1">
                <a:solidFill>
                  <a:srgbClr val="404040"/>
                </a:solidFill>
                <a:latin typeface="+mj-lt"/>
              </a:rPr>
              <a:t>kalsifikasi</a:t>
            </a:r>
            <a:r>
              <a:rPr lang="en-US" sz="2400" kern="0" dirty="0">
                <a:solidFill>
                  <a:srgbClr val="404040"/>
                </a:solidFill>
                <a:latin typeface="+mj-lt"/>
              </a:rPr>
              <a:t>, </a:t>
            </a:r>
            <a:r>
              <a:rPr lang="en-US" sz="2400" kern="0" dirty="0" err="1">
                <a:solidFill>
                  <a:srgbClr val="404040"/>
                </a:solidFill>
                <a:latin typeface="+mj-lt"/>
              </a:rPr>
              <a:t>dapat</a:t>
            </a:r>
            <a:r>
              <a:rPr lang="en-US" sz="2400" kern="0" dirty="0">
                <a:solidFill>
                  <a:srgbClr val="404040"/>
                </a:solidFill>
                <a:latin typeface="+mj-lt"/>
              </a:rPr>
              <a:t> di </a:t>
            </a:r>
            <a:r>
              <a:rPr lang="en-US" sz="2400" kern="0" dirty="0" err="1">
                <a:solidFill>
                  <a:srgbClr val="404040"/>
                </a:solidFill>
                <a:latin typeface="+mj-lt"/>
              </a:rPr>
              <a:t>peroleh</a:t>
            </a:r>
            <a:r>
              <a:rPr lang="en-US" sz="2400" kern="0" dirty="0">
                <a:solidFill>
                  <a:srgbClr val="404040"/>
                </a:solidFill>
                <a:latin typeface="+mj-lt"/>
              </a:rPr>
              <a:t> </a:t>
            </a:r>
            <a:r>
              <a:rPr lang="en-US" sz="2400" kern="0" dirty="0" err="1">
                <a:solidFill>
                  <a:srgbClr val="404040"/>
                </a:solidFill>
                <a:latin typeface="+mj-lt"/>
              </a:rPr>
              <a:t>dari</a:t>
            </a:r>
            <a:r>
              <a:rPr lang="en-US" sz="2400" kern="0" dirty="0">
                <a:solidFill>
                  <a:srgbClr val="404040"/>
                </a:solidFill>
                <a:latin typeface="+mj-lt"/>
              </a:rPr>
              <a:t> website scikit learn “</a:t>
            </a:r>
            <a:r>
              <a:rPr lang="en-US" sz="2400" kern="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https://scikit-learn.org/1.5/modules/generated/</a:t>
            </a:r>
            <a:r>
              <a:rPr lang="en-US" sz="2400" kern="0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sklearn.datasets.load_iris.html#sklearn.datasets.load_iris</a:t>
            </a:r>
            <a:r>
              <a:rPr lang="en-US" sz="2400" kern="0" dirty="0">
                <a:solidFill>
                  <a:srgbClr val="404040"/>
                </a:solidFill>
                <a:latin typeface="+mj-lt"/>
              </a:rPr>
              <a:t>”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3D49A58-5C3A-E9A1-7853-6AED040CEE6C}"/>
              </a:ext>
            </a:extLst>
          </p:cNvPr>
          <p:cNvSpPr/>
          <p:nvPr/>
        </p:nvSpPr>
        <p:spPr>
          <a:xfrm>
            <a:off x="7109432" y="2410691"/>
            <a:ext cx="4478189" cy="1599835"/>
          </a:xfrm>
          <a:prstGeom prst="roundRect">
            <a:avLst>
              <a:gd name="adj" fmla="val 8453"/>
            </a:avLst>
          </a:prstGeom>
          <a:solidFill>
            <a:srgbClr val="C7A687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ID" sz="2000" b="1" dirty="0">
                <a:solidFill>
                  <a:schemeClr val="bg1"/>
                </a:solidFill>
                <a:latin typeface="+mj-lt"/>
              </a:rPr>
              <a:t>Scikit-Learn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+mj-lt"/>
              </a:rPr>
              <a:t>adalah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 salah </a:t>
            </a:r>
            <a:r>
              <a:rPr lang="en-ID" sz="2000" dirty="0" err="1">
                <a:solidFill>
                  <a:schemeClr val="bg1"/>
                </a:solidFill>
                <a:latin typeface="+mj-lt"/>
              </a:rPr>
              <a:t>satu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+mj-lt"/>
              </a:rPr>
              <a:t>pustaka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D" sz="2000" b="1" dirty="0">
                <a:solidFill>
                  <a:schemeClr val="bg1"/>
                </a:solidFill>
                <a:latin typeface="+mj-lt"/>
              </a:rPr>
              <a:t>Machine Learning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+mj-lt"/>
              </a:rPr>
              <a:t>berbasis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D" sz="2000" b="1" dirty="0">
                <a:solidFill>
                  <a:schemeClr val="bg1"/>
                </a:solidFill>
                <a:latin typeface="+mj-lt"/>
              </a:rPr>
              <a:t>Python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 yang </a:t>
            </a:r>
            <a:r>
              <a:rPr lang="en-ID" sz="2000" dirty="0" err="1">
                <a:solidFill>
                  <a:schemeClr val="bg1"/>
                </a:solidFill>
                <a:latin typeface="+mj-lt"/>
              </a:rPr>
              <a:t>menyediakan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+mj-lt"/>
              </a:rPr>
              <a:t>berbagai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+mj-lt"/>
              </a:rPr>
              <a:t>alat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D" sz="2000" dirty="0" err="1">
                <a:solidFill>
                  <a:schemeClr val="bg1"/>
                </a:solidFill>
                <a:latin typeface="+mj-lt"/>
              </a:rPr>
              <a:t>untuk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+mj-lt"/>
              </a:rPr>
              <a:t>klasifikasi</a:t>
            </a:r>
            <a:r>
              <a:rPr lang="en-ID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ID" sz="2000" b="1" dirty="0" err="1">
                <a:solidFill>
                  <a:schemeClr val="bg1"/>
                </a:solidFill>
                <a:latin typeface="+mj-lt"/>
              </a:rPr>
              <a:t>regresi</a:t>
            </a:r>
            <a:r>
              <a:rPr lang="en-ID" sz="20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ID" sz="2000" b="1" dirty="0" err="1">
                <a:solidFill>
                  <a:schemeClr val="bg1"/>
                </a:solidFill>
                <a:latin typeface="+mj-lt"/>
              </a:rPr>
              <a:t>klastering</a:t>
            </a:r>
            <a:r>
              <a:rPr lang="en-ID" sz="2000" b="1" dirty="0">
                <a:solidFill>
                  <a:schemeClr val="bg1"/>
                </a:solidFill>
                <a:latin typeface="+mj-lt"/>
              </a:rPr>
              <a:t>, dan </a:t>
            </a:r>
            <a:r>
              <a:rPr lang="en-ID" sz="2000" b="1" dirty="0" err="1">
                <a:solidFill>
                  <a:schemeClr val="bg1"/>
                </a:solidFill>
                <a:latin typeface="+mj-lt"/>
              </a:rPr>
              <a:t>pemrosesan</a:t>
            </a:r>
            <a:r>
              <a:rPr lang="en-ID" sz="2000" b="1" dirty="0">
                <a:solidFill>
                  <a:schemeClr val="bg1"/>
                </a:solidFill>
                <a:latin typeface="+mj-lt"/>
              </a:rPr>
              <a:t> data</a:t>
            </a:r>
            <a:r>
              <a:rPr lang="en-ID" sz="2000" dirty="0">
                <a:solidFill>
                  <a:schemeClr val="bg1"/>
                </a:solidFill>
                <a:latin typeface="+mj-lt"/>
              </a:rPr>
              <a:t>.</a:t>
            </a:r>
            <a:endParaRPr lang="en-US" sz="2000" b="1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2617348-7051-9F87-3E42-CEE7BB688AC0}"/>
              </a:ext>
            </a:extLst>
          </p:cNvPr>
          <p:cNvSpPr/>
          <p:nvPr/>
        </p:nvSpPr>
        <p:spPr>
          <a:xfrm rot="13486522">
            <a:off x="7414703" y="-1419119"/>
            <a:ext cx="1946594" cy="1946594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1775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C42BE-771F-1AE0-89C3-163D4DFB4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56D96125-78BD-CD29-D572-A5CF64555587}"/>
              </a:ext>
            </a:extLst>
          </p:cNvPr>
          <p:cNvSpPr/>
          <p:nvPr/>
        </p:nvSpPr>
        <p:spPr>
          <a:xfrm>
            <a:off x="6601820" y="3180676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6D492F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1190B43-9CD4-91DE-0181-9D69711397ED}"/>
              </a:ext>
            </a:extLst>
          </p:cNvPr>
          <p:cNvSpPr/>
          <p:nvPr/>
        </p:nvSpPr>
        <p:spPr>
          <a:xfrm>
            <a:off x="-2309466" y="-2845935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42E5AD-A693-E6BC-CBE0-9B5076647435}"/>
              </a:ext>
            </a:extLst>
          </p:cNvPr>
          <p:cNvSpPr/>
          <p:nvPr/>
        </p:nvSpPr>
        <p:spPr>
          <a:xfrm>
            <a:off x="5213513" y="5242599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CE5CA0-C818-B8D2-1433-6BC2E0147670}"/>
              </a:ext>
            </a:extLst>
          </p:cNvPr>
          <p:cNvSpPr/>
          <p:nvPr/>
        </p:nvSpPr>
        <p:spPr>
          <a:xfrm>
            <a:off x="521252" y="368253"/>
            <a:ext cx="720958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ID" sz="4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Segoe UI" panose="020B0502040204020203" pitchFamily="34" charset="0"/>
              </a:rPr>
              <a:t>K-Nearest </a:t>
            </a:r>
            <a:r>
              <a:rPr lang="en-ID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Segoe UI" panose="020B0502040204020203" pitchFamily="34" charset="0"/>
              </a:rPr>
              <a:t>Neigbors</a:t>
            </a:r>
            <a:r>
              <a:rPr lang="en-ID" sz="4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Segoe UI" panose="020B0502040204020203" pitchFamily="34" charset="0"/>
              </a:rPr>
              <a:t> (KNN)</a:t>
            </a:r>
            <a:endParaRPr lang="en-US" sz="44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B1EEDD-5827-10E1-DE50-4886C778F527}"/>
              </a:ext>
            </a:extLst>
          </p:cNvPr>
          <p:cNvSpPr/>
          <p:nvPr/>
        </p:nvSpPr>
        <p:spPr>
          <a:xfrm>
            <a:off x="521252" y="1263095"/>
            <a:ext cx="5920941" cy="2689349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r>
              <a:rPr lang="en-ID" sz="2000" b="1" dirty="0">
                <a:solidFill>
                  <a:schemeClr val="bg1"/>
                </a:solidFill>
              </a:rPr>
              <a:t>K-Nearest </a:t>
            </a:r>
            <a:r>
              <a:rPr lang="en-ID" sz="2000" b="1" dirty="0" err="1">
                <a:solidFill>
                  <a:schemeClr val="bg1"/>
                </a:solidFill>
              </a:rPr>
              <a:t>Neighbors</a:t>
            </a:r>
            <a:r>
              <a:rPr lang="en-ID" sz="2000" b="1" dirty="0">
                <a:solidFill>
                  <a:schemeClr val="bg1"/>
                </a:solidFill>
              </a:rPr>
              <a:t> (KNN)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adalah</a:t>
            </a:r>
            <a:r>
              <a:rPr lang="en-ID" sz="2000" dirty="0">
                <a:solidFill>
                  <a:schemeClr val="bg1"/>
                </a:solidFill>
              </a:rPr>
              <a:t> salah </a:t>
            </a:r>
            <a:r>
              <a:rPr lang="en-ID" sz="2000" dirty="0" err="1">
                <a:solidFill>
                  <a:schemeClr val="bg1"/>
                </a:solidFill>
              </a:rPr>
              <a:t>satu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algoritma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b="1" dirty="0">
                <a:solidFill>
                  <a:schemeClr val="bg1"/>
                </a:solidFill>
              </a:rPr>
              <a:t>Machine Learning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berbasis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b="1" dirty="0">
                <a:solidFill>
                  <a:schemeClr val="bg1"/>
                </a:solidFill>
              </a:rPr>
              <a:t>supervised learning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digunakan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klasifikasi</a:t>
            </a:r>
            <a:r>
              <a:rPr lang="en-ID" sz="2000" b="1" dirty="0">
                <a:solidFill>
                  <a:schemeClr val="bg1"/>
                </a:solidFill>
              </a:rPr>
              <a:t> dan </a:t>
            </a:r>
            <a:r>
              <a:rPr lang="en-ID" sz="2000" b="1" dirty="0" err="1">
                <a:solidFill>
                  <a:schemeClr val="bg1"/>
                </a:solidFill>
              </a:rPr>
              <a:t>regresi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r>
              <a:rPr lang="en-ID" sz="2000" dirty="0">
                <a:solidFill>
                  <a:schemeClr val="bg1"/>
                </a:solidFill>
              </a:rPr>
              <a:t>📌 </a:t>
            </a:r>
            <a:r>
              <a:rPr lang="en-ID" sz="2000" b="1" dirty="0" err="1">
                <a:solidFill>
                  <a:schemeClr val="bg1"/>
                </a:solidFill>
              </a:rPr>
              <a:t>Prinsip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utama</a:t>
            </a:r>
            <a:r>
              <a:rPr lang="en-ID" sz="2000" b="1" dirty="0">
                <a:solidFill>
                  <a:schemeClr val="bg1"/>
                </a:solidFill>
              </a:rPr>
              <a:t> KNN:</a:t>
            </a:r>
            <a:br>
              <a:rPr lang="en-ID" sz="2000" dirty="0">
                <a:solidFill>
                  <a:schemeClr val="bg1"/>
                </a:solidFill>
              </a:rPr>
            </a:br>
            <a:r>
              <a:rPr lang="en-ID" sz="2000" dirty="0">
                <a:solidFill>
                  <a:schemeClr val="bg1"/>
                </a:solidFill>
              </a:rPr>
              <a:t>👉 </a:t>
            </a:r>
            <a:r>
              <a:rPr lang="en-ID" sz="2000" b="1" dirty="0" err="1">
                <a:solidFill>
                  <a:schemeClr val="bg1"/>
                </a:solidFill>
              </a:rPr>
              <a:t>Mencari</a:t>
            </a:r>
            <a:r>
              <a:rPr lang="en-ID" sz="2000" b="1" dirty="0">
                <a:solidFill>
                  <a:schemeClr val="bg1"/>
                </a:solidFill>
              </a:rPr>
              <a:t> "K" </a:t>
            </a:r>
            <a:r>
              <a:rPr lang="en-ID" sz="2000" b="1" dirty="0" err="1">
                <a:solidFill>
                  <a:schemeClr val="bg1"/>
                </a:solidFill>
              </a:rPr>
              <a:t>tetangga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terdekat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dari</a:t>
            </a:r>
            <a:r>
              <a:rPr lang="en-ID" sz="2000" dirty="0">
                <a:solidFill>
                  <a:schemeClr val="bg1"/>
                </a:solidFill>
              </a:rPr>
              <a:t> data </a:t>
            </a:r>
            <a:r>
              <a:rPr lang="en-ID" sz="2000" dirty="0" err="1">
                <a:solidFill>
                  <a:schemeClr val="bg1"/>
                </a:solidFill>
              </a:rPr>
              <a:t>baru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berdasarkan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jarak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</a:t>
            </a:r>
            <a:r>
              <a:rPr lang="en-ID" sz="2000" dirty="0">
                <a:solidFill>
                  <a:schemeClr val="bg1"/>
                </a:solidFill>
              </a:rPr>
              <a:t> data yang </a:t>
            </a:r>
            <a:r>
              <a:rPr lang="en-ID" sz="2000" dirty="0" err="1">
                <a:solidFill>
                  <a:schemeClr val="bg1"/>
                </a:solidFill>
              </a:rPr>
              <a:t>sudah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ada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  <a:br>
              <a:rPr lang="en-ID" sz="2000" dirty="0">
                <a:solidFill>
                  <a:schemeClr val="bg1"/>
                </a:solidFill>
              </a:rPr>
            </a:br>
            <a:r>
              <a:rPr lang="en-ID" sz="2000" dirty="0">
                <a:solidFill>
                  <a:schemeClr val="bg1"/>
                </a:solidFill>
              </a:rPr>
              <a:t>👉 </a:t>
            </a:r>
            <a:r>
              <a:rPr lang="en-ID" sz="2000" b="1" dirty="0" err="1">
                <a:solidFill>
                  <a:schemeClr val="bg1"/>
                </a:solidFill>
              </a:rPr>
              <a:t>Menentukan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kelas</a:t>
            </a:r>
            <a:r>
              <a:rPr lang="en-ID" sz="2000" b="1" dirty="0">
                <a:solidFill>
                  <a:schemeClr val="bg1"/>
                </a:solidFill>
              </a:rPr>
              <a:t>/</a:t>
            </a:r>
            <a:r>
              <a:rPr lang="en-ID" sz="2000" b="1" dirty="0" err="1">
                <a:solidFill>
                  <a:schemeClr val="bg1"/>
                </a:solidFill>
              </a:rPr>
              <a:t>hasil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berdasarkan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mayoritas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tetangga</a:t>
            </a:r>
            <a:r>
              <a:rPr lang="en-ID" sz="2000" b="1" dirty="0">
                <a:solidFill>
                  <a:schemeClr val="bg1"/>
                </a:solidFill>
              </a:rPr>
              <a:t> </a:t>
            </a:r>
            <a:r>
              <a:rPr lang="en-ID" sz="2000" b="1" dirty="0" err="1">
                <a:solidFill>
                  <a:schemeClr val="bg1"/>
                </a:solidFill>
              </a:rPr>
              <a:t>terdekat</a:t>
            </a:r>
            <a:r>
              <a:rPr lang="en-ID" sz="2000" dirty="0">
                <a:solidFill>
                  <a:schemeClr val="bg1"/>
                </a:solidFill>
              </a:rPr>
              <a:t> (voting).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76D0475-BAC9-871B-43D6-50078475BB31}"/>
              </a:ext>
            </a:extLst>
          </p:cNvPr>
          <p:cNvSpPr/>
          <p:nvPr/>
        </p:nvSpPr>
        <p:spPr>
          <a:xfrm>
            <a:off x="7109432" y="2410691"/>
            <a:ext cx="4478189" cy="1599835"/>
          </a:xfrm>
          <a:prstGeom prst="roundRect">
            <a:avLst>
              <a:gd name="adj" fmla="val 8453"/>
            </a:avLst>
          </a:prstGeom>
          <a:solidFill>
            <a:srgbClr val="C7A687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2000" b="1" kern="0" dirty="0" err="1">
                <a:solidFill>
                  <a:schemeClr val="bg1"/>
                </a:solidFill>
              </a:rPr>
              <a:t>Materi</a:t>
            </a:r>
            <a:r>
              <a:rPr lang="en-US" sz="2000" b="1" kern="0" dirty="0">
                <a:solidFill>
                  <a:schemeClr val="bg1"/>
                </a:solidFill>
              </a:rPr>
              <a:t> </a:t>
            </a:r>
            <a:r>
              <a:rPr lang="en-US" sz="2000" b="1" kern="0" dirty="0" err="1">
                <a:solidFill>
                  <a:schemeClr val="bg1"/>
                </a:solidFill>
              </a:rPr>
              <a:t>mengenai</a:t>
            </a:r>
            <a:r>
              <a:rPr lang="en-US" sz="2000" b="1" kern="0" dirty="0">
                <a:solidFill>
                  <a:schemeClr val="bg1"/>
                </a:solidFill>
              </a:rPr>
              <a:t> K-Nearest Neighbors </a:t>
            </a:r>
            <a:r>
              <a:rPr lang="en-US" sz="2000" b="1" kern="0" dirty="0" err="1">
                <a:solidFill>
                  <a:schemeClr val="bg1"/>
                </a:solidFill>
              </a:rPr>
              <a:t>bisa</a:t>
            </a:r>
            <a:r>
              <a:rPr lang="en-US" sz="2000" b="1" kern="0" dirty="0">
                <a:solidFill>
                  <a:schemeClr val="bg1"/>
                </a:solidFill>
              </a:rPr>
              <a:t> di </a:t>
            </a:r>
            <a:r>
              <a:rPr lang="en-US" sz="2000" b="1" kern="0" dirty="0" err="1">
                <a:solidFill>
                  <a:schemeClr val="bg1"/>
                </a:solidFill>
              </a:rPr>
              <a:t>akses</a:t>
            </a:r>
            <a:r>
              <a:rPr lang="en-US" sz="2000" b="1" kern="0" dirty="0">
                <a:solidFill>
                  <a:schemeClr val="bg1"/>
                </a:solidFill>
              </a:rPr>
              <a:t> pada </a:t>
            </a:r>
            <a:r>
              <a:rPr lang="en-US" sz="2000" b="1" kern="0" dirty="0" err="1">
                <a:solidFill>
                  <a:schemeClr val="bg1"/>
                </a:solidFill>
              </a:rPr>
              <a:t>linik</a:t>
            </a:r>
            <a:r>
              <a:rPr lang="en-US" sz="2000" b="1" kern="0" dirty="0">
                <a:solidFill>
                  <a:schemeClr val="bg1"/>
                </a:solidFill>
              </a:rPr>
              <a:t> </a:t>
            </a:r>
            <a:r>
              <a:rPr lang="en-US" sz="2000" b="1" kern="0" dirty="0" err="1">
                <a:solidFill>
                  <a:schemeClr val="bg1"/>
                </a:solidFill>
              </a:rPr>
              <a:t>berikut</a:t>
            </a:r>
            <a:r>
              <a:rPr lang="en-US" sz="2000" b="1" kern="0" dirty="0">
                <a:solidFill>
                  <a:schemeClr val="bg1"/>
                </a:solidFill>
              </a:rPr>
              <a:t> “</a:t>
            </a:r>
            <a:r>
              <a:rPr lang="en-US" sz="2000" b="1" kern="0" dirty="0">
                <a:solidFill>
                  <a:schemeClr val="accent5"/>
                </a:solidFill>
              </a:rPr>
              <a:t>https://scikit-learn.org/1.5/</a:t>
            </a:r>
            <a:r>
              <a:rPr lang="en-US" sz="2000" b="1" kern="0" dirty="0" err="1">
                <a:solidFill>
                  <a:schemeClr val="accent5"/>
                </a:solidFill>
              </a:rPr>
              <a:t>api</a:t>
            </a:r>
            <a:r>
              <a:rPr lang="en-US" sz="2000" b="1" kern="0" dirty="0">
                <a:solidFill>
                  <a:schemeClr val="accent5"/>
                </a:solidFill>
              </a:rPr>
              <a:t>/sklearn.neighbors.html</a:t>
            </a:r>
            <a:r>
              <a:rPr lang="en-US" sz="2000" b="1" kern="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C089EDB-0DE4-3A3B-21B5-962F13040F3A}"/>
              </a:ext>
            </a:extLst>
          </p:cNvPr>
          <p:cNvSpPr/>
          <p:nvPr/>
        </p:nvSpPr>
        <p:spPr>
          <a:xfrm rot="13486522">
            <a:off x="7414703" y="-1419119"/>
            <a:ext cx="1946594" cy="1946594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9649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E6529-B8ED-B485-6158-3DF00E65A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C7AAE2D-DE27-6FA1-C564-13255B43D0FA}"/>
              </a:ext>
            </a:extLst>
          </p:cNvPr>
          <p:cNvSpPr/>
          <p:nvPr/>
        </p:nvSpPr>
        <p:spPr>
          <a:xfrm rot="13486522">
            <a:off x="11320871" y="5878867"/>
            <a:ext cx="1946594" cy="1946594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044EF2-F138-9021-72D5-7D3B347448FE}"/>
              </a:ext>
            </a:extLst>
          </p:cNvPr>
          <p:cNvSpPr/>
          <p:nvPr/>
        </p:nvSpPr>
        <p:spPr>
          <a:xfrm>
            <a:off x="421150" y="365645"/>
            <a:ext cx="839411" cy="839411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20A2E38C-2AC9-F50E-6E23-92648A31A8BA}"/>
              </a:ext>
            </a:extLst>
          </p:cNvPr>
          <p:cNvSpPr/>
          <p:nvPr/>
        </p:nvSpPr>
        <p:spPr>
          <a:xfrm>
            <a:off x="-8081738" y="2272588"/>
            <a:ext cx="1089874" cy="701730"/>
          </a:xfrm>
          <a:custGeom>
            <a:avLst/>
            <a:gdLst>
              <a:gd name="connsiteX0" fmla="*/ 21987 w 904081"/>
              <a:gd name="connsiteY0" fmla="*/ 653494 h 653494"/>
              <a:gd name="connsiteX1" fmla="*/ 3889 w 904081"/>
              <a:gd name="connsiteY1" fmla="*/ 643969 h 653494"/>
              <a:gd name="connsiteX2" fmla="*/ 9604 w 904081"/>
              <a:gd name="connsiteY2" fmla="*/ 612537 h 653494"/>
              <a:gd name="connsiteX3" fmla="*/ 106759 w 904081"/>
              <a:gd name="connsiteY3" fmla="*/ 543957 h 653494"/>
              <a:gd name="connsiteX4" fmla="*/ 138192 w 904081"/>
              <a:gd name="connsiteY4" fmla="*/ 549672 h 653494"/>
              <a:gd name="connsiteX5" fmla="*/ 132477 w 904081"/>
              <a:gd name="connsiteY5" fmla="*/ 581104 h 653494"/>
              <a:gd name="connsiteX6" fmla="*/ 35322 w 904081"/>
              <a:gd name="connsiteY6" fmla="*/ 649684 h 653494"/>
              <a:gd name="connsiteX7" fmla="*/ 21987 w 904081"/>
              <a:gd name="connsiteY7" fmla="*/ 653494 h 653494"/>
              <a:gd name="connsiteX8" fmla="*/ 216297 w 904081"/>
              <a:gd name="connsiteY8" fmla="*/ 516334 h 653494"/>
              <a:gd name="connsiteX9" fmla="*/ 198199 w 904081"/>
              <a:gd name="connsiteY9" fmla="*/ 506809 h 653494"/>
              <a:gd name="connsiteX10" fmla="*/ 203914 w 904081"/>
              <a:gd name="connsiteY10" fmla="*/ 475377 h 653494"/>
              <a:gd name="connsiteX11" fmla="*/ 301069 w 904081"/>
              <a:gd name="connsiteY11" fmla="*/ 406797 h 653494"/>
              <a:gd name="connsiteX12" fmla="*/ 332502 w 904081"/>
              <a:gd name="connsiteY12" fmla="*/ 412512 h 653494"/>
              <a:gd name="connsiteX13" fmla="*/ 326787 w 904081"/>
              <a:gd name="connsiteY13" fmla="*/ 443944 h 653494"/>
              <a:gd name="connsiteX14" fmla="*/ 229632 w 904081"/>
              <a:gd name="connsiteY14" fmla="*/ 512524 h 653494"/>
              <a:gd name="connsiteX15" fmla="*/ 216297 w 904081"/>
              <a:gd name="connsiteY15" fmla="*/ 516334 h 653494"/>
              <a:gd name="connsiteX16" fmla="*/ 410607 w 904081"/>
              <a:gd name="connsiteY16" fmla="*/ 378222 h 653494"/>
              <a:gd name="connsiteX17" fmla="*/ 392509 w 904081"/>
              <a:gd name="connsiteY17" fmla="*/ 368697 h 653494"/>
              <a:gd name="connsiteX18" fmla="*/ 398224 w 904081"/>
              <a:gd name="connsiteY18" fmla="*/ 337265 h 653494"/>
              <a:gd name="connsiteX19" fmla="*/ 495379 w 904081"/>
              <a:gd name="connsiteY19" fmla="*/ 268684 h 653494"/>
              <a:gd name="connsiteX20" fmla="*/ 526812 w 904081"/>
              <a:gd name="connsiteY20" fmla="*/ 274399 h 653494"/>
              <a:gd name="connsiteX21" fmla="*/ 521097 w 904081"/>
              <a:gd name="connsiteY21" fmla="*/ 305832 h 653494"/>
              <a:gd name="connsiteX22" fmla="*/ 423942 w 904081"/>
              <a:gd name="connsiteY22" fmla="*/ 374412 h 653494"/>
              <a:gd name="connsiteX23" fmla="*/ 410607 w 904081"/>
              <a:gd name="connsiteY23" fmla="*/ 378222 h 653494"/>
              <a:gd name="connsiteX24" fmla="*/ 604917 w 904081"/>
              <a:gd name="connsiteY24" fmla="*/ 241062 h 653494"/>
              <a:gd name="connsiteX25" fmla="*/ 586819 w 904081"/>
              <a:gd name="connsiteY25" fmla="*/ 231537 h 653494"/>
              <a:gd name="connsiteX26" fmla="*/ 592534 w 904081"/>
              <a:gd name="connsiteY26" fmla="*/ 200104 h 653494"/>
              <a:gd name="connsiteX27" fmla="*/ 689689 w 904081"/>
              <a:gd name="connsiteY27" fmla="*/ 131524 h 653494"/>
              <a:gd name="connsiteX28" fmla="*/ 721122 w 904081"/>
              <a:gd name="connsiteY28" fmla="*/ 137239 h 653494"/>
              <a:gd name="connsiteX29" fmla="*/ 715407 w 904081"/>
              <a:gd name="connsiteY29" fmla="*/ 168672 h 653494"/>
              <a:gd name="connsiteX30" fmla="*/ 618252 w 904081"/>
              <a:gd name="connsiteY30" fmla="*/ 237252 h 653494"/>
              <a:gd name="connsiteX31" fmla="*/ 604917 w 904081"/>
              <a:gd name="connsiteY31" fmla="*/ 241062 h 653494"/>
              <a:gd name="connsiteX32" fmla="*/ 799227 w 904081"/>
              <a:gd name="connsiteY32" fmla="*/ 102949 h 653494"/>
              <a:gd name="connsiteX33" fmla="*/ 781129 w 904081"/>
              <a:gd name="connsiteY33" fmla="*/ 93424 h 653494"/>
              <a:gd name="connsiteX34" fmla="*/ 786844 w 904081"/>
              <a:gd name="connsiteY34" fmla="*/ 61992 h 653494"/>
              <a:gd name="connsiteX35" fmla="*/ 868759 w 904081"/>
              <a:gd name="connsiteY35" fmla="*/ 3889 h 653494"/>
              <a:gd name="connsiteX36" fmla="*/ 900192 w 904081"/>
              <a:gd name="connsiteY36" fmla="*/ 9604 h 653494"/>
              <a:gd name="connsiteX37" fmla="*/ 894477 w 904081"/>
              <a:gd name="connsiteY37" fmla="*/ 41037 h 653494"/>
              <a:gd name="connsiteX38" fmla="*/ 812562 w 904081"/>
              <a:gd name="connsiteY38" fmla="*/ 99139 h 653494"/>
              <a:gd name="connsiteX39" fmla="*/ 799227 w 904081"/>
              <a:gd name="connsiteY39" fmla="*/ 102949 h 65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04081" h="653494">
                <a:moveTo>
                  <a:pt x="21987" y="653494"/>
                </a:moveTo>
                <a:cubicBezTo>
                  <a:pt x="15319" y="653494"/>
                  <a:pt x="7699" y="650637"/>
                  <a:pt x="3889" y="643969"/>
                </a:cubicBezTo>
                <a:cubicBezTo>
                  <a:pt x="-2778" y="633492"/>
                  <a:pt x="-873" y="620157"/>
                  <a:pt x="9604" y="612537"/>
                </a:cubicBezTo>
                <a:lnTo>
                  <a:pt x="106759" y="543957"/>
                </a:lnTo>
                <a:cubicBezTo>
                  <a:pt x="117237" y="537290"/>
                  <a:pt x="130572" y="539194"/>
                  <a:pt x="138192" y="549672"/>
                </a:cubicBezTo>
                <a:cubicBezTo>
                  <a:pt x="144859" y="560149"/>
                  <a:pt x="142954" y="573484"/>
                  <a:pt x="132477" y="581104"/>
                </a:cubicBezTo>
                <a:lnTo>
                  <a:pt x="35322" y="649684"/>
                </a:lnTo>
                <a:cubicBezTo>
                  <a:pt x="31512" y="652542"/>
                  <a:pt x="26749" y="653494"/>
                  <a:pt x="21987" y="653494"/>
                </a:cubicBezTo>
                <a:close/>
                <a:moveTo>
                  <a:pt x="216297" y="516334"/>
                </a:moveTo>
                <a:cubicBezTo>
                  <a:pt x="209629" y="516334"/>
                  <a:pt x="202009" y="513477"/>
                  <a:pt x="198199" y="506809"/>
                </a:cubicBezTo>
                <a:cubicBezTo>
                  <a:pt x="191532" y="496332"/>
                  <a:pt x="193437" y="482997"/>
                  <a:pt x="203914" y="475377"/>
                </a:cubicBezTo>
                <a:lnTo>
                  <a:pt x="301069" y="406797"/>
                </a:lnTo>
                <a:cubicBezTo>
                  <a:pt x="311547" y="400129"/>
                  <a:pt x="324882" y="402034"/>
                  <a:pt x="332502" y="412512"/>
                </a:cubicBezTo>
                <a:cubicBezTo>
                  <a:pt x="339169" y="422990"/>
                  <a:pt x="337264" y="436324"/>
                  <a:pt x="326787" y="443944"/>
                </a:cubicBezTo>
                <a:lnTo>
                  <a:pt x="229632" y="512524"/>
                </a:lnTo>
                <a:cubicBezTo>
                  <a:pt x="225822" y="514429"/>
                  <a:pt x="221059" y="516334"/>
                  <a:pt x="216297" y="516334"/>
                </a:cubicBezTo>
                <a:close/>
                <a:moveTo>
                  <a:pt x="410607" y="378222"/>
                </a:moveTo>
                <a:cubicBezTo>
                  <a:pt x="403939" y="378222"/>
                  <a:pt x="396319" y="375365"/>
                  <a:pt x="392509" y="368697"/>
                </a:cubicBezTo>
                <a:cubicBezTo>
                  <a:pt x="385842" y="358219"/>
                  <a:pt x="387747" y="344884"/>
                  <a:pt x="398224" y="337265"/>
                </a:cubicBezTo>
                <a:lnTo>
                  <a:pt x="495379" y="268684"/>
                </a:lnTo>
                <a:cubicBezTo>
                  <a:pt x="505857" y="262017"/>
                  <a:pt x="519192" y="263922"/>
                  <a:pt x="526812" y="274399"/>
                </a:cubicBezTo>
                <a:cubicBezTo>
                  <a:pt x="533479" y="284877"/>
                  <a:pt x="531574" y="298212"/>
                  <a:pt x="521097" y="305832"/>
                </a:cubicBezTo>
                <a:lnTo>
                  <a:pt x="423942" y="374412"/>
                </a:lnTo>
                <a:cubicBezTo>
                  <a:pt x="420132" y="377269"/>
                  <a:pt x="415369" y="378222"/>
                  <a:pt x="410607" y="378222"/>
                </a:cubicBezTo>
                <a:close/>
                <a:moveTo>
                  <a:pt x="604917" y="241062"/>
                </a:moveTo>
                <a:cubicBezTo>
                  <a:pt x="598249" y="241062"/>
                  <a:pt x="590629" y="238204"/>
                  <a:pt x="586819" y="231537"/>
                </a:cubicBezTo>
                <a:cubicBezTo>
                  <a:pt x="580152" y="221059"/>
                  <a:pt x="582057" y="207724"/>
                  <a:pt x="592534" y="200104"/>
                </a:cubicBezTo>
                <a:lnTo>
                  <a:pt x="689689" y="131524"/>
                </a:lnTo>
                <a:cubicBezTo>
                  <a:pt x="700167" y="124857"/>
                  <a:pt x="713502" y="126762"/>
                  <a:pt x="721122" y="137239"/>
                </a:cubicBezTo>
                <a:cubicBezTo>
                  <a:pt x="727789" y="147717"/>
                  <a:pt x="725884" y="161052"/>
                  <a:pt x="715407" y="168672"/>
                </a:cubicBezTo>
                <a:lnTo>
                  <a:pt x="618252" y="237252"/>
                </a:lnTo>
                <a:cubicBezTo>
                  <a:pt x="614442" y="239157"/>
                  <a:pt x="609679" y="241062"/>
                  <a:pt x="604917" y="241062"/>
                </a:cubicBezTo>
                <a:close/>
                <a:moveTo>
                  <a:pt x="799227" y="102949"/>
                </a:moveTo>
                <a:cubicBezTo>
                  <a:pt x="792559" y="102949"/>
                  <a:pt x="784939" y="100092"/>
                  <a:pt x="781129" y="93424"/>
                </a:cubicBezTo>
                <a:cubicBezTo>
                  <a:pt x="774462" y="82947"/>
                  <a:pt x="776367" y="69612"/>
                  <a:pt x="786844" y="61992"/>
                </a:cubicBezTo>
                <a:lnTo>
                  <a:pt x="868759" y="3889"/>
                </a:lnTo>
                <a:cubicBezTo>
                  <a:pt x="879237" y="-2778"/>
                  <a:pt x="892572" y="-873"/>
                  <a:pt x="900192" y="9604"/>
                </a:cubicBezTo>
                <a:cubicBezTo>
                  <a:pt x="906859" y="20082"/>
                  <a:pt x="904954" y="33417"/>
                  <a:pt x="894477" y="41037"/>
                </a:cubicBezTo>
                <a:lnTo>
                  <a:pt x="812562" y="99139"/>
                </a:lnTo>
                <a:cubicBezTo>
                  <a:pt x="808752" y="101997"/>
                  <a:pt x="803989" y="102949"/>
                  <a:pt x="799227" y="102949"/>
                </a:cubicBezTo>
                <a:close/>
              </a:path>
            </a:pathLst>
          </a:custGeom>
          <a:solidFill>
            <a:srgbClr val="8A9AA8">
              <a:alpha val="19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>
              <a:solidFill>
                <a:prstClr val="black"/>
              </a:solidFill>
              <a:latin typeface="Manrope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B2F610E1-EE8D-D198-9A2B-3815A8B7CFB9}"/>
              </a:ext>
            </a:extLst>
          </p:cNvPr>
          <p:cNvSpPr/>
          <p:nvPr/>
        </p:nvSpPr>
        <p:spPr>
          <a:xfrm rot="3600000">
            <a:off x="-7967384" y="3814096"/>
            <a:ext cx="861164" cy="761284"/>
          </a:xfrm>
          <a:custGeom>
            <a:avLst/>
            <a:gdLst>
              <a:gd name="connsiteX0" fmla="*/ 21987 w 904081"/>
              <a:gd name="connsiteY0" fmla="*/ 653494 h 653494"/>
              <a:gd name="connsiteX1" fmla="*/ 3889 w 904081"/>
              <a:gd name="connsiteY1" fmla="*/ 643969 h 653494"/>
              <a:gd name="connsiteX2" fmla="*/ 9604 w 904081"/>
              <a:gd name="connsiteY2" fmla="*/ 612537 h 653494"/>
              <a:gd name="connsiteX3" fmla="*/ 106759 w 904081"/>
              <a:gd name="connsiteY3" fmla="*/ 543957 h 653494"/>
              <a:gd name="connsiteX4" fmla="*/ 138192 w 904081"/>
              <a:gd name="connsiteY4" fmla="*/ 549672 h 653494"/>
              <a:gd name="connsiteX5" fmla="*/ 132477 w 904081"/>
              <a:gd name="connsiteY5" fmla="*/ 581104 h 653494"/>
              <a:gd name="connsiteX6" fmla="*/ 35322 w 904081"/>
              <a:gd name="connsiteY6" fmla="*/ 649684 h 653494"/>
              <a:gd name="connsiteX7" fmla="*/ 21987 w 904081"/>
              <a:gd name="connsiteY7" fmla="*/ 653494 h 653494"/>
              <a:gd name="connsiteX8" fmla="*/ 216297 w 904081"/>
              <a:gd name="connsiteY8" fmla="*/ 516334 h 653494"/>
              <a:gd name="connsiteX9" fmla="*/ 198199 w 904081"/>
              <a:gd name="connsiteY9" fmla="*/ 506809 h 653494"/>
              <a:gd name="connsiteX10" fmla="*/ 203914 w 904081"/>
              <a:gd name="connsiteY10" fmla="*/ 475377 h 653494"/>
              <a:gd name="connsiteX11" fmla="*/ 301069 w 904081"/>
              <a:gd name="connsiteY11" fmla="*/ 406797 h 653494"/>
              <a:gd name="connsiteX12" fmla="*/ 332502 w 904081"/>
              <a:gd name="connsiteY12" fmla="*/ 412512 h 653494"/>
              <a:gd name="connsiteX13" fmla="*/ 326787 w 904081"/>
              <a:gd name="connsiteY13" fmla="*/ 443944 h 653494"/>
              <a:gd name="connsiteX14" fmla="*/ 229632 w 904081"/>
              <a:gd name="connsiteY14" fmla="*/ 512524 h 653494"/>
              <a:gd name="connsiteX15" fmla="*/ 216297 w 904081"/>
              <a:gd name="connsiteY15" fmla="*/ 516334 h 653494"/>
              <a:gd name="connsiteX16" fmla="*/ 410607 w 904081"/>
              <a:gd name="connsiteY16" fmla="*/ 378222 h 653494"/>
              <a:gd name="connsiteX17" fmla="*/ 392509 w 904081"/>
              <a:gd name="connsiteY17" fmla="*/ 368697 h 653494"/>
              <a:gd name="connsiteX18" fmla="*/ 398224 w 904081"/>
              <a:gd name="connsiteY18" fmla="*/ 337265 h 653494"/>
              <a:gd name="connsiteX19" fmla="*/ 495379 w 904081"/>
              <a:gd name="connsiteY19" fmla="*/ 268684 h 653494"/>
              <a:gd name="connsiteX20" fmla="*/ 526812 w 904081"/>
              <a:gd name="connsiteY20" fmla="*/ 274399 h 653494"/>
              <a:gd name="connsiteX21" fmla="*/ 521097 w 904081"/>
              <a:gd name="connsiteY21" fmla="*/ 305832 h 653494"/>
              <a:gd name="connsiteX22" fmla="*/ 423942 w 904081"/>
              <a:gd name="connsiteY22" fmla="*/ 374412 h 653494"/>
              <a:gd name="connsiteX23" fmla="*/ 410607 w 904081"/>
              <a:gd name="connsiteY23" fmla="*/ 378222 h 653494"/>
              <a:gd name="connsiteX24" fmla="*/ 604917 w 904081"/>
              <a:gd name="connsiteY24" fmla="*/ 241062 h 653494"/>
              <a:gd name="connsiteX25" fmla="*/ 586819 w 904081"/>
              <a:gd name="connsiteY25" fmla="*/ 231537 h 653494"/>
              <a:gd name="connsiteX26" fmla="*/ 592534 w 904081"/>
              <a:gd name="connsiteY26" fmla="*/ 200104 h 653494"/>
              <a:gd name="connsiteX27" fmla="*/ 689689 w 904081"/>
              <a:gd name="connsiteY27" fmla="*/ 131524 h 653494"/>
              <a:gd name="connsiteX28" fmla="*/ 721122 w 904081"/>
              <a:gd name="connsiteY28" fmla="*/ 137239 h 653494"/>
              <a:gd name="connsiteX29" fmla="*/ 715407 w 904081"/>
              <a:gd name="connsiteY29" fmla="*/ 168672 h 653494"/>
              <a:gd name="connsiteX30" fmla="*/ 618252 w 904081"/>
              <a:gd name="connsiteY30" fmla="*/ 237252 h 653494"/>
              <a:gd name="connsiteX31" fmla="*/ 604917 w 904081"/>
              <a:gd name="connsiteY31" fmla="*/ 241062 h 653494"/>
              <a:gd name="connsiteX32" fmla="*/ 799227 w 904081"/>
              <a:gd name="connsiteY32" fmla="*/ 102949 h 653494"/>
              <a:gd name="connsiteX33" fmla="*/ 781129 w 904081"/>
              <a:gd name="connsiteY33" fmla="*/ 93424 h 653494"/>
              <a:gd name="connsiteX34" fmla="*/ 786844 w 904081"/>
              <a:gd name="connsiteY34" fmla="*/ 61992 h 653494"/>
              <a:gd name="connsiteX35" fmla="*/ 868759 w 904081"/>
              <a:gd name="connsiteY35" fmla="*/ 3889 h 653494"/>
              <a:gd name="connsiteX36" fmla="*/ 900192 w 904081"/>
              <a:gd name="connsiteY36" fmla="*/ 9604 h 653494"/>
              <a:gd name="connsiteX37" fmla="*/ 894477 w 904081"/>
              <a:gd name="connsiteY37" fmla="*/ 41037 h 653494"/>
              <a:gd name="connsiteX38" fmla="*/ 812562 w 904081"/>
              <a:gd name="connsiteY38" fmla="*/ 99139 h 653494"/>
              <a:gd name="connsiteX39" fmla="*/ 799227 w 904081"/>
              <a:gd name="connsiteY39" fmla="*/ 102949 h 65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04081" h="653494">
                <a:moveTo>
                  <a:pt x="21987" y="653494"/>
                </a:moveTo>
                <a:cubicBezTo>
                  <a:pt x="15319" y="653494"/>
                  <a:pt x="7699" y="650637"/>
                  <a:pt x="3889" y="643969"/>
                </a:cubicBezTo>
                <a:cubicBezTo>
                  <a:pt x="-2778" y="633492"/>
                  <a:pt x="-873" y="620157"/>
                  <a:pt x="9604" y="612537"/>
                </a:cubicBezTo>
                <a:lnTo>
                  <a:pt x="106759" y="543957"/>
                </a:lnTo>
                <a:cubicBezTo>
                  <a:pt x="117237" y="537290"/>
                  <a:pt x="130572" y="539194"/>
                  <a:pt x="138192" y="549672"/>
                </a:cubicBezTo>
                <a:cubicBezTo>
                  <a:pt x="144859" y="560149"/>
                  <a:pt x="142954" y="573484"/>
                  <a:pt x="132477" y="581104"/>
                </a:cubicBezTo>
                <a:lnTo>
                  <a:pt x="35322" y="649684"/>
                </a:lnTo>
                <a:cubicBezTo>
                  <a:pt x="31512" y="652542"/>
                  <a:pt x="26749" y="653494"/>
                  <a:pt x="21987" y="653494"/>
                </a:cubicBezTo>
                <a:close/>
                <a:moveTo>
                  <a:pt x="216297" y="516334"/>
                </a:moveTo>
                <a:cubicBezTo>
                  <a:pt x="209629" y="516334"/>
                  <a:pt x="202009" y="513477"/>
                  <a:pt x="198199" y="506809"/>
                </a:cubicBezTo>
                <a:cubicBezTo>
                  <a:pt x="191532" y="496332"/>
                  <a:pt x="193437" y="482997"/>
                  <a:pt x="203914" y="475377"/>
                </a:cubicBezTo>
                <a:lnTo>
                  <a:pt x="301069" y="406797"/>
                </a:lnTo>
                <a:cubicBezTo>
                  <a:pt x="311547" y="400129"/>
                  <a:pt x="324882" y="402034"/>
                  <a:pt x="332502" y="412512"/>
                </a:cubicBezTo>
                <a:cubicBezTo>
                  <a:pt x="339169" y="422990"/>
                  <a:pt x="337264" y="436324"/>
                  <a:pt x="326787" y="443944"/>
                </a:cubicBezTo>
                <a:lnTo>
                  <a:pt x="229632" y="512524"/>
                </a:lnTo>
                <a:cubicBezTo>
                  <a:pt x="225822" y="514429"/>
                  <a:pt x="221059" y="516334"/>
                  <a:pt x="216297" y="516334"/>
                </a:cubicBezTo>
                <a:close/>
                <a:moveTo>
                  <a:pt x="410607" y="378222"/>
                </a:moveTo>
                <a:cubicBezTo>
                  <a:pt x="403939" y="378222"/>
                  <a:pt x="396319" y="375365"/>
                  <a:pt x="392509" y="368697"/>
                </a:cubicBezTo>
                <a:cubicBezTo>
                  <a:pt x="385842" y="358219"/>
                  <a:pt x="387747" y="344884"/>
                  <a:pt x="398224" y="337265"/>
                </a:cubicBezTo>
                <a:lnTo>
                  <a:pt x="495379" y="268684"/>
                </a:lnTo>
                <a:cubicBezTo>
                  <a:pt x="505857" y="262017"/>
                  <a:pt x="519192" y="263922"/>
                  <a:pt x="526812" y="274399"/>
                </a:cubicBezTo>
                <a:cubicBezTo>
                  <a:pt x="533479" y="284877"/>
                  <a:pt x="531574" y="298212"/>
                  <a:pt x="521097" y="305832"/>
                </a:cubicBezTo>
                <a:lnTo>
                  <a:pt x="423942" y="374412"/>
                </a:lnTo>
                <a:cubicBezTo>
                  <a:pt x="420132" y="377269"/>
                  <a:pt x="415369" y="378222"/>
                  <a:pt x="410607" y="378222"/>
                </a:cubicBezTo>
                <a:close/>
                <a:moveTo>
                  <a:pt x="604917" y="241062"/>
                </a:moveTo>
                <a:cubicBezTo>
                  <a:pt x="598249" y="241062"/>
                  <a:pt x="590629" y="238204"/>
                  <a:pt x="586819" y="231537"/>
                </a:cubicBezTo>
                <a:cubicBezTo>
                  <a:pt x="580152" y="221059"/>
                  <a:pt x="582057" y="207724"/>
                  <a:pt x="592534" y="200104"/>
                </a:cubicBezTo>
                <a:lnTo>
                  <a:pt x="689689" y="131524"/>
                </a:lnTo>
                <a:cubicBezTo>
                  <a:pt x="700167" y="124857"/>
                  <a:pt x="713502" y="126762"/>
                  <a:pt x="721122" y="137239"/>
                </a:cubicBezTo>
                <a:cubicBezTo>
                  <a:pt x="727789" y="147717"/>
                  <a:pt x="725884" y="161052"/>
                  <a:pt x="715407" y="168672"/>
                </a:cubicBezTo>
                <a:lnTo>
                  <a:pt x="618252" y="237252"/>
                </a:lnTo>
                <a:cubicBezTo>
                  <a:pt x="614442" y="239157"/>
                  <a:pt x="609679" y="241062"/>
                  <a:pt x="604917" y="241062"/>
                </a:cubicBezTo>
                <a:close/>
                <a:moveTo>
                  <a:pt x="799227" y="102949"/>
                </a:moveTo>
                <a:cubicBezTo>
                  <a:pt x="792559" y="102949"/>
                  <a:pt x="784939" y="100092"/>
                  <a:pt x="781129" y="93424"/>
                </a:cubicBezTo>
                <a:cubicBezTo>
                  <a:pt x="774462" y="82947"/>
                  <a:pt x="776367" y="69612"/>
                  <a:pt x="786844" y="61992"/>
                </a:cubicBezTo>
                <a:lnTo>
                  <a:pt x="868759" y="3889"/>
                </a:lnTo>
                <a:cubicBezTo>
                  <a:pt x="879237" y="-2778"/>
                  <a:pt x="892572" y="-873"/>
                  <a:pt x="900192" y="9604"/>
                </a:cubicBezTo>
                <a:cubicBezTo>
                  <a:pt x="906859" y="20082"/>
                  <a:pt x="904954" y="33417"/>
                  <a:pt x="894477" y="41037"/>
                </a:cubicBezTo>
                <a:lnTo>
                  <a:pt x="812562" y="99139"/>
                </a:lnTo>
                <a:cubicBezTo>
                  <a:pt x="808752" y="101997"/>
                  <a:pt x="803989" y="102949"/>
                  <a:pt x="799227" y="102949"/>
                </a:cubicBezTo>
                <a:close/>
              </a:path>
            </a:pathLst>
          </a:custGeom>
          <a:solidFill>
            <a:srgbClr val="8A9AA8">
              <a:alpha val="19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>
              <a:solidFill>
                <a:prstClr val="black"/>
              </a:solidFill>
              <a:latin typeface="Manrope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C7DD62-1F87-4556-F6A0-D86BC182F4C6}"/>
              </a:ext>
            </a:extLst>
          </p:cNvPr>
          <p:cNvGrpSpPr/>
          <p:nvPr/>
        </p:nvGrpSpPr>
        <p:grpSpPr>
          <a:xfrm>
            <a:off x="6021496" y="1205056"/>
            <a:ext cx="4836111" cy="2619695"/>
            <a:chOff x="2269539" y="3131332"/>
            <a:chExt cx="4836111" cy="25562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6A4A79-D0F7-1741-558C-625BA327FD38}"/>
                </a:ext>
              </a:extLst>
            </p:cNvPr>
            <p:cNvSpPr/>
            <p:nvPr/>
          </p:nvSpPr>
          <p:spPr>
            <a:xfrm>
              <a:off x="2269884" y="3131332"/>
              <a:ext cx="4835766" cy="1685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endParaRPr lang="en-US" sz="1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F65AECB-2B10-322D-6E0F-EB3151A1AC76}"/>
                </a:ext>
              </a:extLst>
            </p:cNvPr>
            <p:cNvSpPr/>
            <p:nvPr/>
          </p:nvSpPr>
          <p:spPr>
            <a:xfrm rot="10800000" flipH="1" flipV="1">
              <a:off x="2269539" y="4776315"/>
              <a:ext cx="4836111" cy="911244"/>
            </a:xfrm>
            <a:prstGeom prst="roundRect">
              <a:avLst>
                <a:gd name="adj" fmla="val 0"/>
              </a:avLst>
            </a:prstGeom>
            <a:gradFill>
              <a:gsLst>
                <a:gs pos="37000">
                  <a:srgbClr val="6D492F"/>
                </a:gs>
                <a:gs pos="100000">
                  <a:srgbClr val="C7A685"/>
                </a:gs>
              </a:gsLst>
              <a:lin ang="3600000" scaled="0"/>
            </a:gradFill>
            <a:ln>
              <a:noFill/>
            </a:ln>
            <a:effectLst>
              <a:outerShdw blurRad="406400" dist="127000" dir="2700000" algn="tl" rotWithShape="0">
                <a:srgbClr val="C7A68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r>
                <a:rPr lang="en-US" sz="4800" b="1" kern="0" dirty="0">
                  <a:solidFill>
                    <a:schemeClr val="bg1"/>
                  </a:solidFill>
                  <a:latin typeface="Aptos" panose="020B0004020202020204" pitchFamily="34" charset="0"/>
                </a:rPr>
                <a:t>PEMBAHASAN</a:t>
              </a:r>
              <a:endParaRPr lang="en-ID" sz="4800" b="1" kern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0ECA14B-8A7A-7BB0-2635-340F7F40391E}"/>
              </a:ext>
            </a:extLst>
          </p:cNvPr>
          <p:cNvSpPr/>
          <p:nvPr/>
        </p:nvSpPr>
        <p:spPr>
          <a:xfrm rot="617055">
            <a:off x="-615251" y="5953288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6D492F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31F42F-3A94-DEB5-215D-0B769ACF941D}"/>
              </a:ext>
            </a:extLst>
          </p:cNvPr>
          <p:cNvSpPr/>
          <p:nvPr/>
        </p:nvSpPr>
        <p:spPr>
          <a:xfrm>
            <a:off x="7279204" y="-4428061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24CE55-C833-1517-4258-68B5B9845755}"/>
              </a:ext>
            </a:extLst>
          </p:cNvPr>
          <p:cNvSpPr/>
          <p:nvPr/>
        </p:nvSpPr>
        <p:spPr>
          <a:xfrm>
            <a:off x="10946905" y="189139"/>
            <a:ext cx="823945" cy="823945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16F0FD-909B-2C54-BF3E-399381BFBF75}"/>
              </a:ext>
            </a:extLst>
          </p:cNvPr>
          <p:cNvSpPr/>
          <p:nvPr/>
        </p:nvSpPr>
        <p:spPr>
          <a:xfrm rot="617055">
            <a:off x="571247" y="5788721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A4561CD4-ED18-7970-4C90-1363A7ABA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74" y="2769374"/>
            <a:ext cx="3328462" cy="100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88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1F988E7-8363-28FE-6877-29A9EFD56E59}"/>
              </a:ext>
            </a:extLst>
          </p:cNvPr>
          <p:cNvSpPr/>
          <p:nvPr/>
        </p:nvSpPr>
        <p:spPr>
          <a:xfrm>
            <a:off x="3349295" y="-5227179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D86226-5A2E-A9D6-8BA3-F98E5A96E6F4}"/>
              </a:ext>
            </a:extLst>
          </p:cNvPr>
          <p:cNvSpPr/>
          <p:nvPr/>
        </p:nvSpPr>
        <p:spPr>
          <a:xfrm>
            <a:off x="10913541" y="5550905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A950F-A203-AD39-3053-838C437C9A21}"/>
              </a:ext>
            </a:extLst>
          </p:cNvPr>
          <p:cNvSpPr/>
          <p:nvPr/>
        </p:nvSpPr>
        <p:spPr>
          <a:xfrm>
            <a:off x="690361" y="1268437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5C18CD-9B47-9A1D-69CE-A72E8650D42D}"/>
              </a:ext>
            </a:extLst>
          </p:cNvPr>
          <p:cNvSpPr/>
          <p:nvPr/>
        </p:nvSpPr>
        <p:spPr>
          <a:xfrm>
            <a:off x="2608098" y="3399595"/>
            <a:ext cx="6975804" cy="6975804"/>
          </a:xfrm>
          <a:prstGeom prst="ellipse">
            <a:avLst/>
          </a:prstGeom>
          <a:noFill/>
          <a:ln w="44450" cap="rnd" cmpd="sng">
            <a:solidFill>
              <a:srgbClr val="6D492F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prstClr val="white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F256D8-1490-1567-3405-46A1D5D1BB9A}"/>
              </a:ext>
            </a:extLst>
          </p:cNvPr>
          <p:cNvSpPr/>
          <p:nvPr/>
        </p:nvSpPr>
        <p:spPr>
          <a:xfrm>
            <a:off x="1246761" y="230158"/>
            <a:ext cx="94746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PEMBUATAN PROJEK DATASET IRIS MENGGUNAKAN ML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7E2098-A8E9-33F6-46D8-CFFA3E92872A}"/>
              </a:ext>
            </a:extLst>
          </p:cNvPr>
          <p:cNvSpPr/>
          <p:nvPr/>
        </p:nvSpPr>
        <p:spPr>
          <a:xfrm>
            <a:off x="580506" y="1713681"/>
            <a:ext cx="2498681" cy="1029005"/>
          </a:xfrm>
          <a:prstGeom prst="roundRect">
            <a:avLst>
              <a:gd name="adj" fmla="val 8453"/>
            </a:avLst>
          </a:prstGeom>
          <a:solidFill>
            <a:schemeClr val="bg1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/>
              <a:t>Langkah-Langkah </a:t>
            </a:r>
            <a:r>
              <a:rPr lang="en-US" sz="1600" kern="0" dirty="0" err="1"/>
              <a:t>pembuatan</a:t>
            </a:r>
            <a:r>
              <a:rPr lang="en-US" sz="1600" kern="0" dirty="0"/>
              <a:t> </a:t>
            </a:r>
            <a:r>
              <a:rPr lang="en-US" sz="1600" kern="0" dirty="0" err="1"/>
              <a:t>mechine</a:t>
            </a:r>
            <a:r>
              <a:rPr lang="en-US" sz="1600" kern="0" dirty="0"/>
              <a:t> learning </a:t>
            </a:r>
            <a:r>
              <a:rPr lang="en-US" sz="1600" kern="0" dirty="0" err="1"/>
              <a:t>untuk</a:t>
            </a:r>
            <a:r>
              <a:rPr lang="en-US" sz="1600" kern="0" dirty="0"/>
              <a:t> dataset iris </a:t>
            </a:r>
            <a:r>
              <a:rPr lang="en-US" sz="1600" kern="0" dirty="0" err="1"/>
              <a:t>dengan</a:t>
            </a:r>
            <a:r>
              <a:rPr lang="en-US" sz="1600" kern="0" dirty="0"/>
              <a:t> </a:t>
            </a:r>
            <a:r>
              <a:rPr lang="en-US" sz="1600" kern="0" dirty="0" err="1"/>
              <a:t>algoritman</a:t>
            </a:r>
            <a:r>
              <a:rPr lang="en-US" sz="1600" kern="0" dirty="0"/>
              <a:t> KNN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2E2F18AD-298F-8D38-760C-5239C8396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286" y="1713681"/>
            <a:ext cx="6959017" cy="2244818"/>
          </a:xfrm>
          <a:prstGeom prst="rect">
            <a:avLst/>
          </a:prstGeom>
        </p:spPr>
      </p:pic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0F4CA6CB-ADF8-3D35-89D2-DF8AB2A53585}"/>
              </a:ext>
            </a:extLst>
          </p:cNvPr>
          <p:cNvSpPr/>
          <p:nvPr/>
        </p:nvSpPr>
        <p:spPr>
          <a:xfrm>
            <a:off x="1358757" y="4460001"/>
            <a:ext cx="2498681" cy="1536149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</a:rPr>
              <a:t>Angka 1: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Langkah </a:t>
            </a:r>
            <a:r>
              <a:rPr lang="en-US" sz="1200" kern="0" dirty="0" err="1">
                <a:solidFill>
                  <a:schemeClr val="bg1"/>
                </a:solidFill>
              </a:rPr>
              <a:t>pertama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adalah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membuat</a:t>
            </a:r>
            <a:r>
              <a:rPr lang="en-US" sz="1200" kern="0" dirty="0">
                <a:solidFill>
                  <a:schemeClr val="bg1"/>
                </a:solidFill>
              </a:rPr>
              <a:t> new file </a:t>
            </a:r>
            <a:r>
              <a:rPr lang="en-US" sz="1200" kern="0" dirty="0" err="1">
                <a:solidFill>
                  <a:schemeClr val="bg1"/>
                </a:solidFill>
              </a:rPr>
              <a:t>untuk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projek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baru</a:t>
            </a:r>
            <a:r>
              <a:rPr lang="en-US" sz="1200" kern="0" dirty="0">
                <a:solidFill>
                  <a:schemeClr val="bg1"/>
                </a:solidFill>
              </a:rPr>
              <a:t> yang </a:t>
            </a:r>
            <a:r>
              <a:rPr lang="en-US" sz="1200" kern="0" dirty="0" err="1">
                <a:solidFill>
                  <a:schemeClr val="bg1"/>
                </a:solidFill>
              </a:rPr>
              <a:t>akan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proses nama file </a:t>
            </a:r>
            <a:r>
              <a:rPr lang="en-US" sz="1200" kern="0" dirty="0" err="1">
                <a:solidFill>
                  <a:schemeClr val="bg1"/>
                </a:solidFill>
              </a:rPr>
              <a:t>projrk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ini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adalah</a:t>
            </a:r>
            <a:r>
              <a:rPr lang="en-US" sz="1200" kern="0" dirty="0">
                <a:solidFill>
                  <a:schemeClr val="bg1"/>
                </a:solidFill>
              </a:rPr>
              <a:t> “</a:t>
            </a:r>
            <a:r>
              <a:rPr lang="en-US" sz="1200" kern="0" dirty="0" err="1">
                <a:solidFill>
                  <a:schemeClr val="bg1"/>
                </a:solidFill>
              </a:rPr>
              <a:t>Yulius</a:t>
            </a:r>
            <a:r>
              <a:rPr lang="en-US" sz="1200" kern="0" dirty="0">
                <a:solidFill>
                  <a:schemeClr val="bg1"/>
                </a:solidFill>
              </a:rPr>
              <a:t> Santana </a:t>
            </a:r>
            <a:r>
              <a:rPr lang="en-US" sz="1200" kern="0" dirty="0" err="1">
                <a:solidFill>
                  <a:schemeClr val="bg1"/>
                </a:solidFill>
              </a:rPr>
              <a:t>Amak-projek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Klasifikasi</a:t>
            </a:r>
            <a:r>
              <a:rPr lang="en-US" sz="1200" kern="0" dirty="0">
                <a:solidFill>
                  <a:schemeClr val="bg1"/>
                </a:solidFill>
              </a:rPr>
              <a:t> dataset Iris(Scikit learn) </a:t>
            </a:r>
            <a:r>
              <a:rPr lang="en-US" sz="1200" kern="0" dirty="0" err="1">
                <a:solidFill>
                  <a:schemeClr val="bg1"/>
                </a:solidFill>
              </a:rPr>
              <a:t>menggunakan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algoritma</a:t>
            </a:r>
            <a:r>
              <a:rPr lang="en-US" sz="1200" kern="0" dirty="0">
                <a:solidFill>
                  <a:schemeClr val="bg1"/>
                </a:solidFill>
              </a:rPr>
              <a:t> KNN”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A195103-33B9-7E6E-569B-A306FD9CF616}"/>
                  </a:ext>
                </a:extLst>
              </p14:cNvPr>
              <p14:cNvContentPartPr/>
              <p14:nvPr/>
            </p14:nvContentPartPr>
            <p14:xfrm>
              <a:off x="5002525" y="1594489"/>
              <a:ext cx="65160" cy="60840"/>
            </p14:xfrm>
          </p:contentPart>
        </mc:Choice>
        <mc:Fallback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A195103-33B9-7E6E-569B-A306FD9CF6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405" y="1588369"/>
                <a:ext cx="7740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up 26">
            <a:extLst>
              <a:ext uri="{FF2B5EF4-FFF2-40B4-BE49-F238E27FC236}">
                <a16:creationId xmlns:a16="http://schemas.microsoft.com/office/drawing/2014/main" id="{7709EFFD-5103-EDC6-03AF-D522CB52E496}"/>
              </a:ext>
            </a:extLst>
          </p:cNvPr>
          <p:cNvGrpSpPr/>
          <p:nvPr/>
        </p:nvGrpSpPr>
        <p:grpSpPr>
          <a:xfrm>
            <a:off x="3665485" y="1496929"/>
            <a:ext cx="1604880" cy="996480"/>
            <a:chOff x="3665485" y="1496929"/>
            <a:chExt cx="1604880" cy="9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B83B3D9-EE62-DF2C-F1E0-F2D4B9B7361C}"/>
                    </a:ext>
                  </a:extLst>
                </p14:cNvPr>
                <p14:cNvContentPartPr/>
                <p14:nvPr/>
              </p14:nvContentPartPr>
              <p14:xfrm>
                <a:off x="3844765" y="1600609"/>
                <a:ext cx="532800" cy="6069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B83B3D9-EE62-DF2C-F1E0-F2D4B9B736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38645" y="1594489"/>
                  <a:ext cx="54504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324825D-2B82-098E-2689-AFA39CF54385}"/>
                    </a:ext>
                  </a:extLst>
                </p14:cNvPr>
                <p14:cNvContentPartPr/>
                <p14:nvPr/>
              </p14:nvContentPartPr>
              <p14:xfrm>
                <a:off x="4571965" y="1505929"/>
                <a:ext cx="360" cy="12528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324825D-2B82-098E-2689-AFA39CF543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65845" y="1499809"/>
                  <a:ext cx="12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99485A5-23B2-E4C8-BAAD-7B75910E78DA}"/>
                    </a:ext>
                  </a:extLst>
                </p14:cNvPr>
                <p14:cNvContentPartPr/>
                <p14:nvPr/>
              </p14:nvContentPartPr>
              <p14:xfrm>
                <a:off x="4508605" y="1496929"/>
                <a:ext cx="60480" cy="428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99485A5-23B2-E4C8-BAAD-7B75910E78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02485" y="1490809"/>
                  <a:ext cx="72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7A73A5E-24EE-C619-7D10-13633FE8D9B3}"/>
                    </a:ext>
                  </a:extLst>
                </p14:cNvPr>
                <p14:cNvContentPartPr/>
                <p14:nvPr/>
              </p14:nvContentPartPr>
              <p14:xfrm>
                <a:off x="3665485" y="2221249"/>
                <a:ext cx="1070280" cy="27216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7A73A5E-24EE-C619-7D10-13633FE8D9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59365" y="2215129"/>
                  <a:ext cx="10825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0ABECC5C-2344-ACB8-82D5-410E79E765E5}"/>
                    </a:ext>
                  </a:extLst>
                </p14:cNvPr>
                <p14:cNvContentPartPr/>
                <p14:nvPr/>
              </p14:nvContentPartPr>
              <p14:xfrm>
                <a:off x="4697245" y="1600249"/>
                <a:ext cx="344520" cy="67716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0ABECC5C-2344-ACB8-82D5-410E79E765E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91125" y="1594129"/>
                  <a:ext cx="35676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1A87E566-9035-DB01-633C-CFF46AA25BD9}"/>
                    </a:ext>
                  </a:extLst>
                </p14:cNvPr>
                <p14:cNvContentPartPr/>
                <p14:nvPr/>
              </p14:nvContentPartPr>
              <p14:xfrm>
                <a:off x="5136445" y="1532569"/>
                <a:ext cx="133920" cy="13680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1A87E566-9035-DB01-633C-CFF46AA25B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30325" y="1526449"/>
                  <a:ext cx="146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C987B256-BD4B-2FFC-8416-0ED4761B3D6E}"/>
                    </a:ext>
                  </a:extLst>
                </p14:cNvPr>
                <p14:cNvContentPartPr/>
                <p14:nvPr/>
              </p14:nvContentPartPr>
              <p14:xfrm>
                <a:off x="4356685" y="1567849"/>
                <a:ext cx="65520" cy="6840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C987B256-BD4B-2FFC-8416-0ED4761B3D6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50565" y="1561729"/>
                  <a:ext cx="77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C16BC29-46B4-298B-260D-C7E6CEB8A8A0}"/>
                    </a:ext>
                  </a:extLst>
                </p14:cNvPr>
                <p14:cNvContentPartPr/>
                <p14:nvPr/>
              </p14:nvContentPartPr>
              <p14:xfrm>
                <a:off x="5047165" y="1616449"/>
                <a:ext cx="9360" cy="2412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C16BC29-46B4-298B-260D-C7E6CEB8A8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41045" y="1610329"/>
                  <a:ext cx="216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D98E75F-BEAC-86D4-B9A4-C66AF0675374}"/>
                  </a:ext>
                </a:extLst>
              </p14:cNvPr>
              <p14:cNvContentPartPr/>
              <p14:nvPr/>
            </p14:nvContentPartPr>
            <p14:xfrm>
              <a:off x="7243165" y="1573969"/>
              <a:ext cx="489600" cy="114228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D98E75F-BEAC-86D4-B9A4-C66AF06753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37045" y="1567849"/>
                <a:ext cx="501840" cy="11545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: Rounded Corners 4">
            <a:extLst>
              <a:ext uri="{FF2B5EF4-FFF2-40B4-BE49-F238E27FC236}">
                <a16:creationId xmlns:a16="http://schemas.microsoft.com/office/drawing/2014/main" id="{D79B9190-DF5A-0C5B-32AF-7CAF1AF64581}"/>
              </a:ext>
            </a:extLst>
          </p:cNvPr>
          <p:cNvSpPr/>
          <p:nvPr/>
        </p:nvSpPr>
        <p:spPr>
          <a:xfrm>
            <a:off x="4538845" y="4460001"/>
            <a:ext cx="2498681" cy="1536149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</a:rPr>
              <a:t>Angka 2: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Langkah </a:t>
            </a:r>
            <a:r>
              <a:rPr lang="en-US" sz="1200" kern="0" dirty="0" err="1">
                <a:solidFill>
                  <a:schemeClr val="bg1"/>
                </a:solidFill>
              </a:rPr>
              <a:t>kedua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membuat</a:t>
            </a:r>
            <a:r>
              <a:rPr lang="en-US" sz="1200" kern="0" dirty="0">
                <a:solidFill>
                  <a:schemeClr val="bg1"/>
                </a:solidFill>
              </a:rPr>
              <a:t> Table of contents </a:t>
            </a:r>
            <a:r>
              <a:rPr lang="en-US" sz="1200" kern="0" dirty="0" err="1">
                <a:solidFill>
                  <a:schemeClr val="bg1"/>
                </a:solidFill>
              </a:rPr>
              <a:t>dari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projek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atau</a:t>
            </a:r>
            <a:r>
              <a:rPr lang="en-US" sz="1200" kern="0" dirty="0">
                <a:solidFill>
                  <a:schemeClr val="bg1"/>
                </a:solidFill>
              </a:rPr>
              <a:t> yang </a:t>
            </a:r>
            <a:r>
              <a:rPr lang="en-US" sz="1200" kern="0" dirty="0" err="1">
                <a:solidFill>
                  <a:schemeClr val="bg1"/>
                </a:solidFill>
              </a:rPr>
              <a:t>biasa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sebut</a:t>
            </a:r>
            <a:r>
              <a:rPr lang="en-US" sz="1200" kern="0" dirty="0">
                <a:solidFill>
                  <a:schemeClr val="bg1"/>
                </a:solidFill>
              </a:rPr>
              <a:t> outline, </a:t>
            </a:r>
            <a:r>
              <a:rPr lang="en-US" sz="1200" kern="0" dirty="0" err="1">
                <a:solidFill>
                  <a:schemeClr val="bg1"/>
                </a:solidFill>
              </a:rPr>
              <a:t>terdapat</a:t>
            </a:r>
            <a:r>
              <a:rPr lang="en-US" sz="1200" kern="0" dirty="0">
                <a:solidFill>
                  <a:schemeClr val="bg1"/>
                </a:solidFill>
              </a:rPr>
              <a:t> 5 Langkah yang </a:t>
            </a:r>
            <a:r>
              <a:rPr lang="en-US" sz="1200" kern="0" dirty="0" err="1">
                <a:solidFill>
                  <a:schemeClr val="bg1"/>
                </a:solidFill>
              </a:rPr>
              <a:t>akan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lakukan</a:t>
            </a:r>
            <a:endParaRPr lang="en-US" sz="1200" kern="0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4">
            <a:extLst>
              <a:ext uri="{FF2B5EF4-FFF2-40B4-BE49-F238E27FC236}">
                <a16:creationId xmlns:a16="http://schemas.microsoft.com/office/drawing/2014/main" id="{94992659-A340-6B9C-8720-828B6752C43E}"/>
              </a:ext>
            </a:extLst>
          </p:cNvPr>
          <p:cNvSpPr/>
          <p:nvPr/>
        </p:nvSpPr>
        <p:spPr>
          <a:xfrm>
            <a:off x="7775396" y="4460001"/>
            <a:ext cx="2498681" cy="1536149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</a:rPr>
              <a:t>Angka 3: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Langkah </a:t>
            </a:r>
            <a:r>
              <a:rPr lang="en-US" sz="1200" kern="0" dirty="0" err="1">
                <a:solidFill>
                  <a:schemeClr val="bg1"/>
                </a:solidFill>
              </a:rPr>
              <a:t>ketiga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mebuat</a:t>
            </a:r>
            <a:r>
              <a:rPr lang="en-US" sz="1200" kern="0" dirty="0">
                <a:solidFill>
                  <a:schemeClr val="bg1"/>
                </a:solidFill>
              </a:rPr>
              <a:t> import library pada outline </a:t>
            </a:r>
            <a:r>
              <a:rPr lang="en-US" sz="1200" kern="0" dirty="0" err="1">
                <a:solidFill>
                  <a:schemeClr val="bg1"/>
                </a:solidFill>
              </a:rPr>
              <a:t>pertama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menggunakan</a:t>
            </a:r>
            <a:r>
              <a:rPr lang="en-US" sz="1200" kern="0" dirty="0">
                <a:solidFill>
                  <a:schemeClr val="bg1"/>
                </a:solidFill>
              </a:rPr>
              <a:t> pandas</a:t>
            </a:r>
          </a:p>
        </p:txBody>
      </p:sp>
      <p:grpSp>
        <p:nvGrpSpPr>
          <p:cNvPr id="37" name="Grup 36">
            <a:extLst>
              <a:ext uri="{FF2B5EF4-FFF2-40B4-BE49-F238E27FC236}">
                <a16:creationId xmlns:a16="http://schemas.microsoft.com/office/drawing/2014/main" id="{9B4E0263-2A0F-FABB-331C-5C36E85844CE}"/>
              </a:ext>
            </a:extLst>
          </p:cNvPr>
          <p:cNvGrpSpPr/>
          <p:nvPr/>
        </p:nvGrpSpPr>
        <p:grpSpPr>
          <a:xfrm>
            <a:off x="7682725" y="1487866"/>
            <a:ext cx="270720" cy="199440"/>
            <a:chOff x="7682725" y="1487866"/>
            <a:chExt cx="27072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3DA76896-5DD1-6C29-67C7-4FA1FCD9C53D}"/>
                    </a:ext>
                  </a:extLst>
                </p14:cNvPr>
                <p14:cNvContentPartPr/>
                <p14:nvPr/>
              </p14:nvContentPartPr>
              <p14:xfrm>
                <a:off x="7682725" y="1550146"/>
                <a:ext cx="82440" cy="7236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3DA76896-5DD1-6C29-67C7-4FA1FCD9C53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76605" y="1544026"/>
                  <a:ext cx="94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3A01D79-6341-80C5-22A7-5EB344AD0314}"/>
                    </a:ext>
                  </a:extLst>
                </p14:cNvPr>
                <p14:cNvContentPartPr/>
                <p14:nvPr/>
              </p14:nvContentPartPr>
              <p14:xfrm>
                <a:off x="7848325" y="1487866"/>
                <a:ext cx="105120" cy="19944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3A01D79-6341-80C5-22A7-5EB344AD031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42205" y="1481746"/>
                  <a:ext cx="117360" cy="211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Kotak Teks 37">
            <a:extLst>
              <a:ext uri="{FF2B5EF4-FFF2-40B4-BE49-F238E27FC236}">
                <a16:creationId xmlns:a16="http://schemas.microsoft.com/office/drawing/2014/main" id="{15DEFD4E-73DA-D704-B9A7-21EB043C5930}"/>
              </a:ext>
            </a:extLst>
          </p:cNvPr>
          <p:cNvSpPr txBox="1"/>
          <p:nvPr/>
        </p:nvSpPr>
        <p:spPr>
          <a:xfrm>
            <a:off x="3844765" y="3933662"/>
            <a:ext cx="6154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/>
              <a:t>Gambar 1</a:t>
            </a:r>
          </a:p>
        </p:txBody>
      </p:sp>
    </p:spTree>
    <p:extLst>
      <p:ext uri="{BB962C8B-B14F-4D97-AF65-F5344CB8AC3E}">
        <p14:creationId xmlns:p14="http://schemas.microsoft.com/office/powerpoint/2010/main" val="8513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78A1-7B52-214E-0601-17F775FB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53F66A6-F088-0034-CBB9-923E2A7B8CC8}"/>
              </a:ext>
            </a:extLst>
          </p:cNvPr>
          <p:cNvSpPr/>
          <p:nvPr/>
        </p:nvSpPr>
        <p:spPr>
          <a:xfrm>
            <a:off x="3349295" y="-5227179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2A8B1C-0968-BC50-A13F-167852F39507}"/>
              </a:ext>
            </a:extLst>
          </p:cNvPr>
          <p:cNvSpPr/>
          <p:nvPr/>
        </p:nvSpPr>
        <p:spPr>
          <a:xfrm>
            <a:off x="10913541" y="5550905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DCF390-5DBB-7C70-AA0B-615507DAD357}"/>
              </a:ext>
            </a:extLst>
          </p:cNvPr>
          <p:cNvSpPr/>
          <p:nvPr/>
        </p:nvSpPr>
        <p:spPr>
          <a:xfrm>
            <a:off x="690361" y="1268437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C73D57-D816-8C5E-3134-650E4AC91E1B}"/>
              </a:ext>
            </a:extLst>
          </p:cNvPr>
          <p:cNvSpPr/>
          <p:nvPr/>
        </p:nvSpPr>
        <p:spPr>
          <a:xfrm>
            <a:off x="2608098" y="3399595"/>
            <a:ext cx="6975804" cy="6975804"/>
          </a:xfrm>
          <a:prstGeom prst="ellipse">
            <a:avLst/>
          </a:prstGeom>
          <a:noFill/>
          <a:ln w="44450" cap="rnd" cmpd="sng">
            <a:solidFill>
              <a:srgbClr val="6D492F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prstClr val="white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B1C91D-07B3-79F5-F19B-47B4EE760083}"/>
              </a:ext>
            </a:extLst>
          </p:cNvPr>
          <p:cNvSpPr/>
          <p:nvPr/>
        </p:nvSpPr>
        <p:spPr>
          <a:xfrm>
            <a:off x="562576" y="347347"/>
            <a:ext cx="2498681" cy="1029005"/>
          </a:xfrm>
          <a:prstGeom prst="roundRect">
            <a:avLst>
              <a:gd name="adj" fmla="val 8453"/>
            </a:avLst>
          </a:prstGeom>
          <a:solidFill>
            <a:schemeClr val="bg1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/>
              <a:t>Langkah-Langkah </a:t>
            </a:r>
            <a:r>
              <a:rPr lang="en-US" sz="1600" kern="0" dirty="0" err="1"/>
              <a:t>pembuatan</a:t>
            </a:r>
            <a:r>
              <a:rPr lang="en-US" sz="1600" kern="0" dirty="0"/>
              <a:t> </a:t>
            </a:r>
            <a:r>
              <a:rPr lang="en-US" sz="1600" kern="0" dirty="0" err="1"/>
              <a:t>mechine</a:t>
            </a:r>
            <a:r>
              <a:rPr lang="en-US" sz="1600" kern="0" dirty="0"/>
              <a:t> learning </a:t>
            </a:r>
            <a:r>
              <a:rPr lang="en-US" sz="1600" kern="0" dirty="0" err="1"/>
              <a:t>untuk</a:t>
            </a:r>
            <a:r>
              <a:rPr lang="en-US" sz="1600" kern="0" dirty="0"/>
              <a:t> dataset iris </a:t>
            </a:r>
            <a:r>
              <a:rPr lang="en-US" sz="1600" kern="0" dirty="0" err="1"/>
              <a:t>dengan</a:t>
            </a:r>
            <a:r>
              <a:rPr lang="en-US" sz="1600" kern="0" dirty="0"/>
              <a:t> </a:t>
            </a:r>
            <a:r>
              <a:rPr lang="en-US" sz="1600" kern="0" dirty="0" err="1"/>
              <a:t>algoritman</a:t>
            </a:r>
            <a:r>
              <a:rPr lang="en-US" sz="1600" kern="0" dirty="0"/>
              <a:t> KNN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14341D66-441E-A920-0257-8A7640931F20}"/>
              </a:ext>
            </a:extLst>
          </p:cNvPr>
          <p:cNvSpPr/>
          <p:nvPr/>
        </p:nvSpPr>
        <p:spPr>
          <a:xfrm>
            <a:off x="562575" y="2297442"/>
            <a:ext cx="2498681" cy="1536149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</a:rPr>
              <a:t>Angka 4: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Langkah </a:t>
            </a:r>
            <a:r>
              <a:rPr lang="en-US" sz="1200" kern="0" dirty="0" err="1">
                <a:solidFill>
                  <a:schemeClr val="bg1"/>
                </a:solidFill>
              </a:rPr>
              <a:t>ke-empat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membuat</a:t>
            </a:r>
            <a:r>
              <a:rPr lang="en-US" sz="1200" kern="0" dirty="0">
                <a:solidFill>
                  <a:schemeClr val="bg1"/>
                </a:solidFill>
              </a:rPr>
              <a:t> read dataset, Dimana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memasukan</a:t>
            </a:r>
            <a:r>
              <a:rPr lang="en-US" sz="1200" kern="0" dirty="0">
                <a:solidFill>
                  <a:schemeClr val="bg1"/>
                </a:solidFill>
              </a:rPr>
              <a:t> dataset iris yang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peroleh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dari</a:t>
            </a:r>
            <a:r>
              <a:rPr lang="en-US" sz="1200" kern="0" dirty="0">
                <a:solidFill>
                  <a:schemeClr val="bg1"/>
                </a:solidFill>
              </a:rPr>
              <a:t> scikit learn </a:t>
            </a:r>
            <a:r>
              <a:rPr lang="en-US" sz="1200" kern="0" dirty="0" err="1">
                <a:solidFill>
                  <a:schemeClr val="bg1"/>
                </a:solidFill>
              </a:rPr>
              <a:t>dengan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sorce</a:t>
            </a:r>
            <a:r>
              <a:rPr lang="en-US" sz="1200" kern="0" dirty="0">
                <a:solidFill>
                  <a:schemeClr val="bg1"/>
                </a:solidFill>
              </a:rPr>
              <a:t> code yang </a:t>
            </a:r>
            <a:r>
              <a:rPr lang="en-US" sz="1200" kern="0" dirty="0" err="1">
                <a:solidFill>
                  <a:schemeClr val="bg1"/>
                </a:solidFill>
              </a:rPr>
              <a:t>ada</a:t>
            </a:r>
            <a:r>
              <a:rPr lang="en-US" sz="1200" kern="0" dirty="0">
                <a:solidFill>
                  <a:schemeClr val="bg1"/>
                </a:solidFill>
              </a:rPr>
              <a:t> pada Gambar 2. 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799C801C-E616-B835-3E41-B1492CFC05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377"/>
          <a:stretch/>
        </p:blipFill>
        <p:spPr>
          <a:xfrm>
            <a:off x="3574212" y="309547"/>
            <a:ext cx="7928305" cy="3186168"/>
          </a:xfrm>
          <a:prstGeom prst="rect">
            <a:avLst/>
          </a:prstGeom>
        </p:spPr>
      </p:pic>
      <p:grpSp>
        <p:nvGrpSpPr>
          <p:cNvPr id="20" name="Grup 19">
            <a:extLst>
              <a:ext uri="{FF2B5EF4-FFF2-40B4-BE49-F238E27FC236}">
                <a16:creationId xmlns:a16="http://schemas.microsoft.com/office/drawing/2014/main" id="{70AEBA05-2F35-2482-F2B0-B10EA8B3B893}"/>
              </a:ext>
            </a:extLst>
          </p:cNvPr>
          <p:cNvGrpSpPr/>
          <p:nvPr/>
        </p:nvGrpSpPr>
        <p:grpSpPr>
          <a:xfrm>
            <a:off x="7072885" y="196906"/>
            <a:ext cx="465480" cy="206640"/>
            <a:chOff x="7072885" y="196906"/>
            <a:chExt cx="46548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3090CE64-4498-7F64-8E19-E831F4C2CF07}"/>
                    </a:ext>
                  </a:extLst>
                </p14:cNvPr>
                <p14:cNvContentPartPr/>
                <p14:nvPr/>
              </p14:nvContentPartPr>
              <p14:xfrm>
                <a:off x="7072885" y="232546"/>
                <a:ext cx="402840" cy="171000"/>
              </p14:xfrm>
            </p:contentPart>
          </mc:Choice>
          <mc:Fallback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3090CE64-4498-7F64-8E19-E831F4C2CF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66765" y="226426"/>
                  <a:ext cx="415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8915847-74FF-6063-7409-FC18DF5C88D4}"/>
                    </a:ext>
                  </a:extLst>
                </p14:cNvPr>
                <p14:cNvContentPartPr/>
                <p14:nvPr/>
              </p14:nvContentPartPr>
              <p14:xfrm>
                <a:off x="7485445" y="196906"/>
                <a:ext cx="52920" cy="957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8915847-74FF-6063-7409-FC18DF5C88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79325" y="190786"/>
                  <a:ext cx="651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AFCF717F-2EFF-6CF1-2470-939E3631C2AF}"/>
              </a:ext>
            </a:extLst>
          </p:cNvPr>
          <p:cNvGrpSpPr/>
          <p:nvPr/>
        </p:nvGrpSpPr>
        <p:grpSpPr>
          <a:xfrm>
            <a:off x="7784245" y="179266"/>
            <a:ext cx="114120" cy="209520"/>
            <a:chOff x="7784245" y="179266"/>
            <a:chExt cx="11412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C37AF16E-2F86-4C23-6852-BF5DE7A6E8C1}"/>
                    </a:ext>
                  </a:extLst>
                </p14:cNvPr>
                <p14:cNvContentPartPr/>
                <p14:nvPr/>
              </p14:nvContentPartPr>
              <p14:xfrm>
                <a:off x="7874245" y="179266"/>
                <a:ext cx="24120" cy="2095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C37AF16E-2F86-4C23-6852-BF5DE7A6E8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68125" y="173146"/>
                  <a:ext cx="36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0F4BD1F-23D3-E537-8C87-CDD78351288D}"/>
                    </a:ext>
                  </a:extLst>
                </p14:cNvPr>
                <p14:cNvContentPartPr/>
                <p14:nvPr/>
              </p14:nvContentPartPr>
              <p14:xfrm>
                <a:off x="7784245" y="187906"/>
                <a:ext cx="114120" cy="817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0F4BD1F-23D3-E537-8C87-CDD7835128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78125" y="181786"/>
                  <a:ext cx="126360" cy="93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Kotak Teks 35">
            <a:extLst>
              <a:ext uri="{FF2B5EF4-FFF2-40B4-BE49-F238E27FC236}">
                <a16:creationId xmlns:a16="http://schemas.microsoft.com/office/drawing/2014/main" id="{44978869-E9FF-58F1-910E-C9B8BB88557A}"/>
              </a:ext>
            </a:extLst>
          </p:cNvPr>
          <p:cNvSpPr txBox="1"/>
          <p:nvPr/>
        </p:nvSpPr>
        <p:spPr>
          <a:xfrm>
            <a:off x="4764170" y="5635579"/>
            <a:ext cx="6154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/>
              <a:t>Gambar 2</a:t>
            </a:r>
          </a:p>
        </p:txBody>
      </p:sp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2C132491-94B2-5375-2479-C967572606C4}"/>
              </a:ext>
            </a:extLst>
          </p:cNvPr>
          <p:cNvSpPr/>
          <p:nvPr/>
        </p:nvSpPr>
        <p:spPr>
          <a:xfrm>
            <a:off x="562575" y="3986606"/>
            <a:ext cx="2498681" cy="1536149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 err="1">
                <a:solidFill>
                  <a:schemeClr val="bg1"/>
                </a:solidFill>
              </a:rPr>
              <a:t>Disini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memisakah</a:t>
            </a:r>
            <a:r>
              <a:rPr lang="en-US" sz="1200" kern="0" dirty="0">
                <a:solidFill>
                  <a:schemeClr val="bg1"/>
                </a:solidFill>
              </a:rPr>
              <a:t> data </a:t>
            </a:r>
            <a:r>
              <a:rPr lang="en-US" sz="1200" kern="0" dirty="0" err="1">
                <a:solidFill>
                  <a:schemeClr val="bg1"/>
                </a:solidFill>
              </a:rPr>
              <a:t>untuk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inputan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dilambangkan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dengan</a:t>
            </a:r>
            <a:r>
              <a:rPr lang="en-US" sz="1200" kern="0" dirty="0">
                <a:solidFill>
                  <a:schemeClr val="bg1"/>
                </a:solidFill>
              </a:rPr>
              <a:t> X dan Juga data Output </a:t>
            </a:r>
            <a:r>
              <a:rPr lang="en-US" sz="1200" kern="0" dirty="0" err="1">
                <a:solidFill>
                  <a:schemeClr val="bg1"/>
                </a:solidFill>
              </a:rPr>
              <a:t>dilambangkan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dengan</a:t>
            </a:r>
            <a:r>
              <a:rPr lang="en-US" sz="1200" kern="0" dirty="0">
                <a:solidFill>
                  <a:schemeClr val="bg1"/>
                </a:solidFill>
              </a:rPr>
              <a:t> Y.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 err="1">
                <a:solidFill>
                  <a:schemeClr val="bg1"/>
                </a:solidFill>
              </a:rPr>
              <a:t>Setelah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itu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bisa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menampilkan</a:t>
            </a:r>
            <a:r>
              <a:rPr lang="en-US" sz="1200" kern="0" dirty="0">
                <a:solidFill>
                  <a:schemeClr val="bg1"/>
                </a:solidFill>
              </a:rPr>
              <a:t> data </a:t>
            </a:r>
            <a:r>
              <a:rPr lang="en-US" sz="1200" kern="0" dirty="0" err="1">
                <a:solidFill>
                  <a:schemeClr val="bg1"/>
                </a:solidFill>
              </a:rPr>
              <a:t>dari</a:t>
            </a:r>
            <a:r>
              <a:rPr lang="en-US" sz="1200" kern="0" dirty="0">
                <a:solidFill>
                  <a:schemeClr val="bg1"/>
                </a:solidFill>
              </a:rPr>
              <a:t> dataset Iris </a:t>
            </a:r>
            <a:r>
              <a:rPr lang="en-US" sz="1200" kern="0" dirty="0" err="1">
                <a:solidFill>
                  <a:schemeClr val="bg1"/>
                </a:solidFill>
              </a:rPr>
              <a:t>dengan</a:t>
            </a:r>
            <a:r>
              <a:rPr lang="en-US" sz="1200" kern="0" dirty="0">
                <a:solidFill>
                  <a:schemeClr val="bg1"/>
                </a:solidFill>
              </a:rPr>
              <a:t> source code yang </a:t>
            </a:r>
            <a:r>
              <a:rPr lang="en-US" sz="1200" kern="0" dirty="0" err="1">
                <a:solidFill>
                  <a:schemeClr val="bg1"/>
                </a:solidFill>
              </a:rPr>
              <a:t>ada</a:t>
            </a:r>
            <a:r>
              <a:rPr lang="en-US" sz="1200" kern="0" dirty="0">
                <a:solidFill>
                  <a:schemeClr val="bg1"/>
                </a:solidFill>
              </a:rPr>
              <a:t> pada Gambar 2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83DBB9A9-BCC6-10AC-9160-F6D7914AFFC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3775"/>
          <a:stretch/>
        </p:blipFill>
        <p:spPr>
          <a:xfrm>
            <a:off x="3574212" y="3478085"/>
            <a:ext cx="7928306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8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7CB0D-6A9D-6D4C-C141-30C1F926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79C7AFC-A357-8148-BA45-046F02C3192B}"/>
              </a:ext>
            </a:extLst>
          </p:cNvPr>
          <p:cNvSpPr/>
          <p:nvPr/>
        </p:nvSpPr>
        <p:spPr>
          <a:xfrm>
            <a:off x="3349295" y="-5227179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0A5312-8359-613A-C16B-EC321708020C}"/>
              </a:ext>
            </a:extLst>
          </p:cNvPr>
          <p:cNvSpPr/>
          <p:nvPr/>
        </p:nvSpPr>
        <p:spPr>
          <a:xfrm>
            <a:off x="10913541" y="5550905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E1C0A7-A78B-64F3-F1F0-194B929639C2}"/>
              </a:ext>
            </a:extLst>
          </p:cNvPr>
          <p:cNvSpPr/>
          <p:nvPr/>
        </p:nvSpPr>
        <p:spPr>
          <a:xfrm>
            <a:off x="690361" y="1268437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34996A-F12A-D9D2-104D-E0FB5CEA431B}"/>
              </a:ext>
            </a:extLst>
          </p:cNvPr>
          <p:cNvSpPr/>
          <p:nvPr/>
        </p:nvSpPr>
        <p:spPr>
          <a:xfrm>
            <a:off x="2608098" y="3399595"/>
            <a:ext cx="6975804" cy="6975804"/>
          </a:xfrm>
          <a:prstGeom prst="ellipse">
            <a:avLst/>
          </a:prstGeom>
          <a:noFill/>
          <a:ln w="44450" cap="rnd" cmpd="sng">
            <a:solidFill>
              <a:srgbClr val="6D492F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prstClr val="white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99F64-4FF7-8869-3CE1-7A4F3EF44DC0}"/>
              </a:ext>
            </a:extLst>
          </p:cNvPr>
          <p:cNvSpPr/>
          <p:nvPr/>
        </p:nvSpPr>
        <p:spPr>
          <a:xfrm>
            <a:off x="562576" y="347348"/>
            <a:ext cx="2498681" cy="921090"/>
          </a:xfrm>
          <a:prstGeom prst="roundRect">
            <a:avLst>
              <a:gd name="adj" fmla="val 8453"/>
            </a:avLst>
          </a:prstGeom>
          <a:solidFill>
            <a:schemeClr val="bg1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/>
              <a:t>Langkah-Langkah </a:t>
            </a:r>
            <a:r>
              <a:rPr lang="en-US" sz="1600" kern="0" dirty="0" err="1"/>
              <a:t>pembuatan</a:t>
            </a:r>
            <a:r>
              <a:rPr lang="en-US" sz="1600" kern="0" dirty="0"/>
              <a:t> </a:t>
            </a:r>
            <a:r>
              <a:rPr lang="en-US" sz="1600" kern="0" dirty="0" err="1"/>
              <a:t>mechine</a:t>
            </a:r>
            <a:r>
              <a:rPr lang="en-US" sz="1600" kern="0" dirty="0"/>
              <a:t> learning </a:t>
            </a:r>
            <a:r>
              <a:rPr lang="en-US" sz="1600" kern="0" dirty="0" err="1"/>
              <a:t>untuk</a:t>
            </a:r>
            <a:r>
              <a:rPr lang="en-US" sz="1600" kern="0" dirty="0"/>
              <a:t> dataset iris </a:t>
            </a:r>
            <a:r>
              <a:rPr lang="en-US" sz="1600" kern="0" dirty="0" err="1"/>
              <a:t>dengan</a:t>
            </a:r>
            <a:r>
              <a:rPr lang="en-US" sz="1600" kern="0" dirty="0"/>
              <a:t> </a:t>
            </a:r>
            <a:r>
              <a:rPr lang="en-US" sz="1600" kern="0" dirty="0" err="1"/>
              <a:t>algoritman</a:t>
            </a:r>
            <a:r>
              <a:rPr lang="en-US" sz="1600" kern="0" dirty="0"/>
              <a:t> KNN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67D513EA-278C-8DD8-B684-164AA92AD8E6}"/>
              </a:ext>
            </a:extLst>
          </p:cNvPr>
          <p:cNvSpPr/>
          <p:nvPr/>
        </p:nvSpPr>
        <p:spPr>
          <a:xfrm>
            <a:off x="562576" y="1487685"/>
            <a:ext cx="2498681" cy="1156455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</a:rPr>
              <a:t>Angka 5: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Angka 5 </a:t>
            </a:r>
            <a:r>
              <a:rPr lang="en-US" sz="1200" kern="0" dirty="0" err="1">
                <a:solidFill>
                  <a:schemeClr val="bg1"/>
                </a:solidFill>
              </a:rPr>
              <a:t>untuk</a:t>
            </a:r>
            <a:r>
              <a:rPr lang="en-US" sz="1200" kern="0" dirty="0">
                <a:solidFill>
                  <a:schemeClr val="bg1"/>
                </a:solidFill>
              </a:rPr>
              <a:t> proses </a:t>
            </a:r>
            <a:r>
              <a:rPr lang="en-US" sz="1200" kern="0" dirty="0" err="1">
                <a:solidFill>
                  <a:schemeClr val="bg1"/>
                </a:solidFill>
              </a:rPr>
              <a:t>menggabungkan</a:t>
            </a:r>
            <a:r>
              <a:rPr lang="en-US" sz="1200" kern="0" dirty="0">
                <a:solidFill>
                  <a:schemeClr val="bg1"/>
                </a:solidFill>
              </a:rPr>
              <a:t> data </a:t>
            </a:r>
            <a:r>
              <a:rPr lang="en-US" sz="1200" kern="0" dirty="0" err="1">
                <a:solidFill>
                  <a:schemeClr val="bg1"/>
                </a:solidFill>
              </a:rPr>
              <a:t>inputan</a:t>
            </a:r>
            <a:r>
              <a:rPr lang="en-US" sz="1200" kern="0" dirty="0">
                <a:solidFill>
                  <a:schemeClr val="bg1"/>
                </a:solidFill>
              </a:rPr>
              <a:t> dan data output, </a:t>
            </a:r>
            <a:r>
              <a:rPr lang="en-US" sz="1200" kern="0" dirty="0" err="1">
                <a:solidFill>
                  <a:schemeClr val="bg1"/>
                </a:solidFill>
              </a:rPr>
              <a:t>sourcode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dapat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dilihat</a:t>
            </a:r>
            <a:r>
              <a:rPr lang="en-US" sz="1200" kern="0" dirty="0">
                <a:solidFill>
                  <a:schemeClr val="bg1"/>
                </a:solidFill>
              </a:rPr>
              <a:t> pada Gambar 3.</a:t>
            </a: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97121035-1255-A494-8A06-3FF91C846C3D}"/>
              </a:ext>
            </a:extLst>
          </p:cNvPr>
          <p:cNvSpPr txBox="1"/>
          <p:nvPr/>
        </p:nvSpPr>
        <p:spPr>
          <a:xfrm>
            <a:off x="4759271" y="6343510"/>
            <a:ext cx="6154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/>
              <a:t>Gambar 3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024FE527-5DC5-8D78-EB54-20A74DC9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12" y="344722"/>
            <a:ext cx="7927427" cy="1814204"/>
          </a:xfrm>
          <a:prstGeom prst="rect">
            <a:avLst/>
          </a:prstGeom>
        </p:spPr>
      </p:pic>
      <p:pic>
        <p:nvPicPr>
          <p:cNvPr id="14" name="Gambar 13">
            <a:extLst>
              <a:ext uri="{FF2B5EF4-FFF2-40B4-BE49-F238E27FC236}">
                <a16:creationId xmlns:a16="http://schemas.microsoft.com/office/drawing/2014/main" id="{D3631034-FB60-F85C-4357-A83A5DF1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980"/>
          <a:stretch/>
        </p:blipFill>
        <p:spPr>
          <a:xfrm>
            <a:off x="3574212" y="2158926"/>
            <a:ext cx="7927427" cy="4184584"/>
          </a:xfrm>
          <a:prstGeom prst="rect">
            <a:avLst/>
          </a:prstGeom>
        </p:spPr>
      </p:pic>
      <p:grpSp>
        <p:nvGrpSpPr>
          <p:cNvPr id="21" name="Grup 20">
            <a:extLst>
              <a:ext uri="{FF2B5EF4-FFF2-40B4-BE49-F238E27FC236}">
                <a16:creationId xmlns:a16="http://schemas.microsoft.com/office/drawing/2014/main" id="{49183E9D-0E8C-38D1-5896-650E3413F093}"/>
              </a:ext>
            </a:extLst>
          </p:cNvPr>
          <p:cNvGrpSpPr/>
          <p:nvPr/>
        </p:nvGrpSpPr>
        <p:grpSpPr>
          <a:xfrm>
            <a:off x="7025280" y="128160"/>
            <a:ext cx="774720" cy="351720"/>
            <a:chOff x="7025280" y="128160"/>
            <a:chExt cx="77472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7C7AC30F-05E5-3B85-0FD8-82525F826720}"/>
                    </a:ext>
                  </a:extLst>
                </p14:cNvPr>
                <p14:cNvContentPartPr/>
                <p14:nvPr/>
              </p14:nvContentPartPr>
              <p14:xfrm>
                <a:off x="7025280" y="150120"/>
                <a:ext cx="436680" cy="3297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7C7AC30F-05E5-3B85-0FD8-82525F8267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19160" y="144000"/>
                  <a:ext cx="448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D8CD001B-1609-082A-E757-8155AD452BA7}"/>
                    </a:ext>
                  </a:extLst>
                </p14:cNvPr>
                <p14:cNvContentPartPr/>
                <p14:nvPr/>
              </p14:nvContentPartPr>
              <p14:xfrm>
                <a:off x="7452240" y="144720"/>
                <a:ext cx="80280" cy="5724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D8CD001B-1609-082A-E757-8155AD452B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46120" y="138600"/>
                  <a:ext cx="92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C21EC21-5489-4874-0102-3AEAB26C371D}"/>
                    </a:ext>
                  </a:extLst>
                </p14:cNvPr>
                <p14:cNvContentPartPr/>
                <p14:nvPr/>
              </p14:nvContentPartPr>
              <p14:xfrm>
                <a:off x="7697040" y="128160"/>
                <a:ext cx="102960" cy="1296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C21EC21-5489-4874-0102-3AEAB26C37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90920" y="122040"/>
                  <a:ext cx="1152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 26">
            <a:extLst>
              <a:ext uri="{FF2B5EF4-FFF2-40B4-BE49-F238E27FC236}">
                <a16:creationId xmlns:a16="http://schemas.microsoft.com/office/drawing/2014/main" id="{E7F2984E-5304-F879-8240-52ADE9687303}"/>
              </a:ext>
            </a:extLst>
          </p:cNvPr>
          <p:cNvGrpSpPr/>
          <p:nvPr/>
        </p:nvGrpSpPr>
        <p:grpSpPr>
          <a:xfrm>
            <a:off x="5462880" y="1744920"/>
            <a:ext cx="595440" cy="510840"/>
            <a:chOff x="5462880" y="1744920"/>
            <a:chExt cx="59544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E3A45C86-0194-01A0-7950-2B9D13117BE3}"/>
                    </a:ext>
                  </a:extLst>
                </p14:cNvPr>
                <p14:cNvContentPartPr/>
                <p14:nvPr/>
              </p14:nvContentPartPr>
              <p14:xfrm>
                <a:off x="5715240" y="1912320"/>
                <a:ext cx="343080" cy="34344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E3A45C86-0194-01A0-7950-2B9D13117B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09120" y="1906200"/>
                  <a:ext cx="3553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6C5E076D-FE5F-B1A8-A623-D5FFD1F9464D}"/>
                    </a:ext>
                  </a:extLst>
                </p14:cNvPr>
                <p14:cNvContentPartPr/>
                <p14:nvPr/>
              </p14:nvContentPartPr>
              <p14:xfrm>
                <a:off x="5676720" y="1865520"/>
                <a:ext cx="121680" cy="1036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6C5E076D-FE5F-B1A8-A623-D5FFD1F946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70600" y="1859400"/>
                  <a:ext cx="133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9726FC26-411D-1B0A-E405-5B63B099403E}"/>
                    </a:ext>
                  </a:extLst>
                </p14:cNvPr>
                <p14:cNvContentPartPr/>
                <p14:nvPr/>
              </p14:nvContentPartPr>
              <p14:xfrm>
                <a:off x="5462880" y="1744920"/>
                <a:ext cx="82440" cy="120240"/>
              </p14:xfrm>
            </p:contentPart>
          </mc:Choice>
          <mc:Fallback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9726FC26-411D-1B0A-E405-5B63B09940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56760" y="1738800"/>
                  <a:ext cx="946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A604C6F5-BCBE-AD20-098F-62E6837B8171}"/>
              </a:ext>
            </a:extLst>
          </p:cNvPr>
          <p:cNvGrpSpPr/>
          <p:nvPr/>
        </p:nvGrpSpPr>
        <p:grpSpPr>
          <a:xfrm>
            <a:off x="5579880" y="3526560"/>
            <a:ext cx="463320" cy="321840"/>
            <a:chOff x="5579880" y="3526560"/>
            <a:chExt cx="46332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C7C6B41F-35C5-8368-64A3-254CAE0C0DB1}"/>
                    </a:ext>
                  </a:extLst>
                </p14:cNvPr>
                <p14:cNvContentPartPr/>
                <p14:nvPr/>
              </p14:nvContentPartPr>
              <p14:xfrm>
                <a:off x="5769600" y="3588480"/>
                <a:ext cx="273600" cy="2599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C7C6B41F-35C5-8368-64A3-254CAE0C0D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63480" y="3582360"/>
                  <a:ext cx="285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5435F76A-E42B-8238-C0D0-42D9C9FA2547}"/>
                    </a:ext>
                  </a:extLst>
                </p14:cNvPr>
                <p14:cNvContentPartPr/>
                <p14:nvPr/>
              </p14:nvContentPartPr>
              <p14:xfrm>
                <a:off x="5753040" y="3544200"/>
                <a:ext cx="67320" cy="3744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5435F76A-E42B-8238-C0D0-42D9C9FA25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6920" y="3538080"/>
                  <a:ext cx="79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7323ED9B-0186-F2C6-94B3-11CFF0CB68B7}"/>
                    </a:ext>
                  </a:extLst>
                </p14:cNvPr>
                <p14:cNvContentPartPr/>
                <p14:nvPr/>
              </p14:nvContentPartPr>
              <p14:xfrm>
                <a:off x="5760600" y="3596400"/>
                <a:ext cx="41400" cy="496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7323ED9B-0186-F2C6-94B3-11CFF0CB68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54480" y="3590280"/>
                  <a:ext cx="53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5DA652F4-DB83-3873-8838-03C10FA00596}"/>
                    </a:ext>
                  </a:extLst>
                </p14:cNvPr>
                <p14:cNvContentPartPr/>
                <p14:nvPr/>
              </p14:nvContentPartPr>
              <p14:xfrm>
                <a:off x="5579880" y="3526560"/>
                <a:ext cx="35640" cy="8568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5DA652F4-DB83-3873-8838-03C10FA005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73760" y="3520440"/>
                  <a:ext cx="47880" cy="9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 38">
            <a:extLst>
              <a:ext uri="{FF2B5EF4-FFF2-40B4-BE49-F238E27FC236}">
                <a16:creationId xmlns:a16="http://schemas.microsoft.com/office/drawing/2014/main" id="{613F44B3-EC74-2C94-A8D2-CF78E4ADED70}"/>
              </a:ext>
            </a:extLst>
          </p:cNvPr>
          <p:cNvGrpSpPr/>
          <p:nvPr/>
        </p:nvGrpSpPr>
        <p:grpSpPr>
          <a:xfrm>
            <a:off x="5294400" y="4267080"/>
            <a:ext cx="733680" cy="170280"/>
            <a:chOff x="5294400" y="4267080"/>
            <a:chExt cx="73368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8CD9312-3B01-33FE-42D1-02B4A30136DB}"/>
                    </a:ext>
                  </a:extLst>
                </p14:cNvPr>
                <p14:cNvContentPartPr/>
                <p14:nvPr/>
              </p14:nvContentPartPr>
              <p14:xfrm>
                <a:off x="5524440" y="4296600"/>
                <a:ext cx="503640" cy="1386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8CD9312-3B01-33FE-42D1-02B4A30136D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18320" y="4290480"/>
                  <a:ext cx="515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C70321E8-BBCE-6C37-BCC3-0E0B09A6D71D}"/>
                    </a:ext>
                  </a:extLst>
                </p14:cNvPr>
                <p14:cNvContentPartPr/>
                <p14:nvPr/>
              </p14:nvContentPartPr>
              <p14:xfrm>
                <a:off x="5505360" y="4267080"/>
                <a:ext cx="33120" cy="4608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C70321E8-BBCE-6C37-BCC3-0E0B09A6D7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99240" y="4260960"/>
                  <a:ext cx="45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ACA8D8CE-2CA0-66D6-0A94-C3D730A6CCB2}"/>
                    </a:ext>
                  </a:extLst>
                </p14:cNvPr>
                <p14:cNvContentPartPr/>
                <p14:nvPr/>
              </p14:nvContentPartPr>
              <p14:xfrm>
                <a:off x="5294400" y="4287600"/>
                <a:ext cx="82800" cy="14976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ACA8D8CE-2CA0-66D6-0A94-C3D730A6CC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88280" y="4281480"/>
                  <a:ext cx="95040" cy="16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" name="Rectangle: Rounded Corners 4">
            <a:extLst>
              <a:ext uri="{FF2B5EF4-FFF2-40B4-BE49-F238E27FC236}">
                <a16:creationId xmlns:a16="http://schemas.microsoft.com/office/drawing/2014/main" id="{D98E7522-3832-618C-FA7E-C0F1093160AB}"/>
              </a:ext>
            </a:extLst>
          </p:cNvPr>
          <p:cNvSpPr/>
          <p:nvPr/>
        </p:nvSpPr>
        <p:spPr>
          <a:xfrm>
            <a:off x="592474" y="2774375"/>
            <a:ext cx="2498681" cy="1089964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</a:rPr>
              <a:t>Angka 6: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Angka 6 </a:t>
            </a:r>
            <a:r>
              <a:rPr lang="en-US" sz="1200" kern="0" dirty="0" err="1">
                <a:solidFill>
                  <a:schemeClr val="bg1"/>
                </a:solidFill>
              </a:rPr>
              <a:t>untuk</a:t>
            </a:r>
            <a:r>
              <a:rPr lang="en-US" sz="1200" kern="0" dirty="0">
                <a:solidFill>
                  <a:schemeClr val="bg1"/>
                </a:solidFill>
              </a:rPr>
              <a:t> proses </a:t>
            </a:r>
            <a:r>
              <a:rPr lang="en-US" sz="1200" kern="0" dirty="0" err="1">
                <a:solidFill>
                  <a:schemeClr val="bg1"/>
                </a:solidFill>
              </a:rPr>
              <a:t>menampilkan</a:t>
            </a:r>
            <a:r>
              <a:rPr lang="en-US" sz="1200" kern="0" dirty="0">
                <a:solidFill>
                  <a:schemeClr val="bg1"/>
                </a:solidFill>
              </a:rPr>
              <a:t> info </a:t>
            </a:r>
            <a:r>
              <a:rPr lang="en-US" sz="1200" kern="0" dirty="0" err="1">
                <a:solidFill>
                  <a:schemeClr val="bg1"/>
                </a:solidFill>
              </a:rPr>
              <a:t>dari</a:t>
            </a:r>
            <a:r>
              <a:rPr lang="en-US" sz="1200" kern="0" dirty="0">
                <a:solidFill>
                  <a:schemeClr val="bg1"/>
                </a:solidFill>
              </a:rPr>
              <a:t> datasets iris yang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proleh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dari</a:t>
            </a:r>
            <a:r>
              <a:rPr lang="en-US" sz="1200" kern="0" dirty="0">
                <a:solidFill>
                  <a:schemeClr val="bg1"/>
                </a:solidFill>
              </a:rPr>
              <a:t> scikit learn, </a:t>
            </a:r>
            <a:r>
              <a:rPr lang="en-US" sz="1200" kern="0" dirty="0" err="1">
                <a:solidFill>
                  <a:schemeClr val="bg1"/>
                </a:solidFill>
              </a:rPr>
              <a:t>sourcode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dapat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dilihat</a:t>
            </a:r>
            <a:r>
              <a:rPr lang="en-US" sz="1200" kern="0" dirty="0">
                <a:solidFill>
                  <a:schemeClr val="bg1"/>
                </a:solidFill>
              </a:rPr>
              <a:t> pada Gambar 3.</a:t>
            </a:r>
          </a:p>
        </p:txBody>
      </p:sp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9ECF72CA-05A3-BC2D-ABF4-DE856E1FA927}"/>
              </a:ext>
            </a:extLst>
          </p:cNvPr>
          <p:cNvSpPr/>
          <p:nvPr/>
        </p:nvSpPr>
        <p:spPr>
          <a:xfrm>
            <a:off x="580805" y="3994574"/>
            <a:ext cx="2498681" cy="1156455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</a:rPr>
              <a:t>Angka 7: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Angka 7 </a:t>
            </a:r>
            <a:r>
              <a:rPr lang="en-US" sz="1200" kern="0" dirty="0" err="1">
                <a:solidFill>
                  <a:schemeClr val="bg1"/>
                </a:solidFill>
              </a:rPr>
              <a:t>untuk</a:t>
            </a:r>
            <a:r>
              <a:rPr lang="en-US" sz="1200" kern="0" dirty="0">
                <a:solidFill>
                  <a:schemeClr val="bg1"/>
                </a:solidFill>
              </a:rPr>
              <a:t> proses </a:t>
            </a:r>
            <a:r>
              <a:rPr lang="en-US" sz="1200" kern="0" dirty="0" err="1">
                <a:solidFill>
                  <a:schemeClr val="bg1"/>
                </a:solidFill>
              </a:rPr>
              <a:t>menampilkan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nilai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unik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dari</a:t>
            </a:r>
            <a:r>
              <a:rPr lang="en-US" sz="1200" kern="0" dirty="0">
                <a:solidFill>
                  <a:schemeClr val="bg1"/>
                </a:solidFill>
              </a:rPr>
              <a:t> output </a:t>
            </a:r>
            <a:r>
              <a:rPr lang="en-US" sz="1200" kern="0" dirty="0" err="1">
                <a:solidFill>
                  <a:schemeClr val="bg1"/>
                </a:solidFill>
              </a:rPr>
              <a:t>atau</a:t>
            </a:r>
            <a:r>
              <a:rPr lang="en-US" sz="1200" kern="0" dirty="0">
                <a:solidFill>
                  <a:schemeClr val="bg1"/>
                </a:solidFill>
              </a:rPr>
              <a:t> target yang </a:t>
            </a:r>
            <a:r>
              <a:rPr lang="en-US" sz="1200" kern="0" dirty="0" err="1">
                <a:solidFill>
                  <a:schemeClr val="bg1"/>
                </a:solidFill>
              </a:rPr>
              <a:t>ada</a:t>
            </a:r>
            <a:r>
              <a:rPr lang="en-US" sz="1200" kern="0" dirty="0">
                <a:solidFill>
                  <a:schemeClr val="bg1"/>
                </a:solidFill>
              </a:rPr>
              <a:t> pada datasets iris, </a:t>
            </a:r>
            <a:r>
              <a:rPr lang="en-US" sz="1200" kern="0" dirty="0" err="1">
                <a:solidFill>
                  <a:schemeClr val="bg1"/>
                </a:solidFill>
              </a:rPr>
              <a:t>sourcode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dapat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dilihat</a:t>
            </a:r>
            <a:r>
              <a:rPr lang="en-US" sz="1200" kern="0" dirty="0">
                <a:solidFill>
                  <a:schemeClr val="bg1"/>
                </a:solidFill>
              </a:rPr>
              <a:t> pada Gambar 3.</a:t>
            </a:r>
          </a:p>
        </p:txBody>
      </p:sp>
      <p:sp>
        <p:nvSpPr>
          <p:cNvPr id="44" name="Rectangle: Rounded Corners 4">
            <a:extLst>
              <a:ext uri="{FF2B5EF4-FFF2-40B4-BE49-F238E27FC236}">
                <a16:creationId xmlns:a16="http://schemas.microsoft.com/office/drawing/2014/main" id="{E1AC789F-260A-9049-B124-72B07B7A86B3}"/>
              </a:ext>
            </a:extLst>
          </p:cNvPr>
          <p:cNvSpPr/>
          <p:nvPr/>
        </p:nvSpPr>
        <p:spPr>
          <a:xfrm>
            <a:off x="562575" y="5235243"/>
            <a:ext cx="2498681" cy="1156455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</a:rPr>
              <a:t>Angka 8: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Angka 8 </a:t>
            </a:r>
            <a:r>
              <a:rPr lang="en-US" sz="1200" kern="0" dirty="0" err="1">
                <a:solidFill>
                  <a:schemeClr val="bg1"/>
                </a:solidFill>
              </a:rPr>
              <a:t>untuk</a:t>
            </a:r>
            <a:r>
              <a:rPr lang="en-US" sz="1200" kern="0" dirty="0">
                <a:solidFill>
                  <a:schemeClr val="bg1"/>
                </a:solidFill>
              </a:rPr>
              <a:t> proses </a:t>
            </a:r>
            <a:r>
              <a:rPr lang="en-US" sz="1200" kern="0" dirty="0" err="1">
                <a:solidFill>
                  <a:schemeClr val="bg1"/>
                </a:solidFill>
              </a:rPr>
              <a:t>menampilkan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ringkasan</a:t>
            </a:r>
            <a:r>
              <a:rPr lang="en-US" sz="1200" kern="0" dirty="0">
                <a:solidFill>
                  <a:schemeClr val="bg1"/>
                </a:solidFill>
              </a:rPr>
              <a:t> datasets iris yang </a:t>
            </a:r>
            <a:r>
              <a:rPr lang="en-US" sz="1200" kern="0" dirty="0" err="1">
                <a:solidFill>
                  <a:schemeClr val="bg1"/>
                </a:solidFill>
              </a:rPr>
              <a:t>kita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miliki</a:t>
            </a:r>
            <a:r>
              <a:rPr lang="en-US" sz="1200" kern="0" dirty="0">
                <a:solidFill>
                  <a:schemeClr val="bg1"/>
                </a:solidFill>
              </a:rPr>
              <a:t>, </a:t>
            </a:r>
            <a:r>
              <a:rPr lang="en-US" sz="1200" kern="0" dirty="0" err="1">
                <a:solidFill>
                  <a:schemeClr val="bg1"/>
                </a:solidFill>
              </a:rPr>
              <a:t>sourcode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dapat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dilihat</a:t>
            </a:r>
            <a:r>
              <a:rPr lang="en-US" sz="1200" kern="0" dirty="0">
                <a:solidFill>
                  <a:schemeClr val="bg1"/>
                </a:solidFill>
              </a:rPr>
              <a:t> pada Gambar 3.</a:t>
            </a:r>
          </a:p>
        </p:txBody>
      </p:sp>
    </p:spTree>
    <p:extLst>
      <p:ext uri="{BB962C8B-B14F-4D97-AF65-F5344CB8AC3E}">
        <p14:creationId xmlns:p14="http://schemas.microsoft.com/office/powerpoint/2010/main" val="195583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6ABB9-6989-0AE8-E6A2-7B0951B03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89BCA25F-6D14-164B-9400-6E7B557192C4}"/>
              </a:ext>
            </a:extLst>
          </p:cNvPr>
          <p:cNvSpPr/>
          <p:nvPr/>
        </p:nvSpPr>
        <p:spPr>
          <a:xfrm>
            <a:off x="3349295" y="-5227179"/>
            <a:ext cx="5493411" cy="5493411"/>
          </a:xfrm>
          <a:prstGeom prst="ellipse">
            <a:avLst/>
          </a:prstGeom>
          <a:noFill/>
          <a:ln w="44450" cap="rnd" cmpd="sng">
            <a:solidFill>
              <a:srgbClr val="C7A687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79C36D-EFD5-555B-4FB8-4449CF9CF0CF}"/>
              </a:ext>
            </a:extLst>
          </p:cNvPr>
          <p:cNvSpPr/>
          <p:nvPr/>
        </p:nvSpPr>
        <p:spPr>
          <a:xfrm>
            <a:off x="10913541" y="5550905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BAA5B4-7BD2-44D8-A650-965B5AA87D43}"/>
              </a:ext>
            </a:extLst>
          </p:cNvPr>
          <p:cNvSpPr/>
          <p:nvPr/>
        </p:nvSpPr>
        <p:spPr>
          <a:xfrm>
            <a:off x="690361" y="1268437"/>
            <a:ext cx="890489" cy="890489"/>
          </a:xfrm>
          <a:prstGeom prst="ellipse">
            <a:avLst/>
          </a:prstGeom>
          <a:gradFill>
            <a:gsLst>
              <a:gs pos="37000">
                <a:srgbClr val="6D492F"/>
              </a:gs>
              <a:gs pos="100000">
                <a:srgbClr val="C7A685"/>
              </a:gs>
            </a:gsLst>
            <a:lin ang="3600000" scaled="0"/>
          </a:gradFill>
          <a:ln>
            <a:noFill/>
          </a:ln>
          <a:effectLst>
            <a:outerShdw blurRad="406400" dist="127000" dir="2700000" algn="tl" rotWithShape="0">
              <a:srgbClr val="C7A68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EEA50C-3BA2-B62F-17ED-F24524F4E20E}"/>
              </a:ext>
            </a:extLst>
          </p:cNvPr>
          <p:cNvSpPr/>
          <p:nvPr/>
        </p:nvSpPr>
        <p:spPr>
          <a:xfrm>
            <a:off x="2608098" y="3399595"/>
            <a:ext cx="6975804" cy="6975804"/>
          </a:xfrm>
          <a:prstGeom prst="ellipse">
            <a:avLst/>
          </a:prstGeom>
          <a:noFill/>
          <a:ln w="44450" cap="rnd" cmpd="sng">
            <a:solidFill>
              <a:srgbClr val="6D492F"/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45861"/>
                      <a:gd name="connsiteY0" fmla="*/ 1522931 h 3045861"/>
                      <a:gd name="connsiteX1" fmla="*/ 1522931 w 3045861"/>
                      <a:gd name="connsiteY1" fmla="*/ 0 h 3045861"/>
                      <a:gd name="connsiteX2" fmla="*/ 3045862 w 3045861"/>
                      <a:gd name="connsiteY2" fmla="*/ 1522931 h 3045861"/>
                      <a:gd name="connsiteX3" fmla="*/ 1522931 w 3045861"/>
                      <a:gd name="connsiteY3" fmla="*/ 3045862 h 3045861"/>
                      <a:gd name="connsiteX4" fmla="*/ 0 w 3045861"/>
                      <a:gd name="connsiteY4" fmla="*/ 1522931 h 304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45861" h="3045861" extrusionOk="0">
                        <a:moveTo>
                          <a:pt x="0" y="1522931"/>
                        </a:moveTo>
                        <a:cubicBezTo>
                          <a:pt x="-128793" y="602396"/>
                          <a:pt x="604393" y="29067"/>
                          <a:pt x="1522931" y="0"/>
                        </a:cubicBezTo>
                        <a:cubicBezTo>
                          <a:pt x="2446838" y="17434"/>
                          <a:pt x="2963537" y="684457"/>
                          <a:pt x="3045862" y="1522931"/>
                        </a:cubicBezTo>
                        <a:cubicBezTo>
                          <a:pt x="2957738" y="2450080"/>
                          <a:pt x="2335831" y="3201686"/>
                          <a:pt x="1522931" y="3045862"/>
                        </a:cubicBezTo>
                        <a:cubicBezTo>
                          <a:pt x="624818" y="3014665"/>
                          <a:pt x="10285" y="2368937"/>
                          <a:pt x="0" y="152293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406400" dist="127000" dir="2700000" algn="tl" rotWithShape="0">
              <a:srgbClr val="E175B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prstClr val="white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C901CF-AC01-8752-0844-357150717A99}"/>
              </a:ext>
            </a:extLst>
          </p:cNvPr>
          <p:cNvSpPr/>
          <p:nvPr/>
        </p:nvSpPr>
        <p:spPr>
          <a:xfrm>
            <a:off x="562576" y="347348"/>
            <a:ext cx="2498681" cy="921090"/>
          </a:xfrm>
          <a:prstGeom prst="roundRect">
            <a:avLst>
              <a:gd name="adj" fmla="val 8453"/>
            </a:avLst>
          </a:prstGeom>
          <a:solidFill>
            <a:schemeClr val="bg1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/>
              <a:t>Langkah-Langkah </a:t>
            </a:r>
            <a:r>
              <a:rPr lang="en-US" sz="1600" kern="0" dirty="0" err="1"/>
              <a:t>pembuatan</a:t>
            </a:r>
            <a:r>
              <a:rPr lang="en-US" sz="1600" kern="0" dirty="0"/>
              <a:t> </a:t>
            </a:r>
            <a:r>
              <a:rPr lang="en-US" sz="1600" kern="0" dirty="0" err="1"/>
              <a:t>mechine</a:t>
            </a:r>
            <a:r>
              <a:rPr lang="en-US" sz="1600" kern="0" dirty="0"/>
              <a:t> learning </a:t>
            </a:r>
            <a:r>
              <a:rPr lang="en-US" sz="1600" kern="0" dirty="0" err="1"/>
              <a:t>untuk</a:t>
            </a:r>
            <a:r>
              <a:rPr lang="en-US" sz="1600" kern="0" dirty="0"/>
              <a:t> dataset iris </a:t>
            </a:r>
            <a:r>
              <a:rPr lang="en-US" sz="1600" kern="0" dirty="0" err="1"/>
              <a:t>dengan</a:t>
            </a:r>
            <a:r>
              <a:rPr lang="en-US" sz="1600" kern="0" dirty="0"/>
              <a:t> </a:t>
            </a:r>
            <a:r>
              <a:rPr lang="en-US" sz="1600" kern="0" dirty="0" err="1"/>
              <a:t>algoritman</a:t>
            </a:r>
            <a:r>
              <a:rPr lang="en-US" sz="1600" kern="0" dirty="0"/>
              <a:t> KNN</a:t>
            </a:r>
          </a:p>
        </p:txBody>
      </p:sp>
      <p:sp>
        <p:nvSpPr>
          <p:cNvPr id="12" name="Rectangle: Rounded Corners 4">
            <a:extLst>
              <a:ext uri="{FF2B5EF4-FFF2-40B4-BE49-F238E27FC236}">
                <a16:creationId xmlns:a16="http://schemas.microsoft.com/office/drawing/2014/main" id="{66719137-BDD5-9D9D-F0A0-094448411549}"/>
              </a:ext>
            </a:extLst>
          </p:cNvPr>
          <p:cNvSpPr/>
          <p:nvPr/>
        </p:nvSpPr>
        <p:spPr>
          <a:xfrm>
            <a:off x="562576" y="1487685"/>
            <a:ext cx="2498681" cy="1156455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</a:rPr>
              <a:t>Angka 9: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Langkah </a:t>
            </a:r>
            <a:r>
              <a:rPr lang="en-US" sz="1200" kern="0" dirty="0" err="1">
                <a:solidFill>
                  <a:schemeClr val="bg1"/>
                </a:solidFill>
              </a:rPr>
              <a:t>berikutnya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adalah</a:t>
            </a:r>
            <a:r>
              <a:rPr lang="en-US" sz="1200" kern="0" dirty="0">
                <a:solidFill>
                  <a:schemeClr val="bg1"/>
                </a:solidFill>
              </a:rPr>
              <a:t> Split data, yang </a:t>
            </a:r>
            <a:r>
              <a:rPr lang="en-US" sz="1200" kern="0" dirty="0" err="1">
                <a:solidFill>
                  <a:schemeClr val="bg1"/>
                </a:solidFill>
              </a:rPr>
              <a:t>berfungsi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untuk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membagi</a:t>
            </a:r>
            <a:r>
              <a:rPr lang="en-US" sz="1200" kern="0" dirty="0">
                <a:solidFill>
                  <a:schemeClr val="bg1"/>
                </a:solidFill>
              </a:rPr>
              <a:t> data testing dan data training, source code </a:t>
            </a:r>
            <a:r>
              <a:rPr lang="en-US" sz="1200" kern="0" dirty="0" err="1">
                <a:solidFill>
                  <a:schemeClr val="bg1"/>
                </a:solidFill>
              </a:rPr>
              <a:t>nya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dapat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dilihat</a:t>
            </a:r>
            <a:r>
              <a:rPr lang="en-US" sz="1200" kern="0" dirty="0">
                <a:solidFill>
                  <a:schemeClr val="bg1"/>
                </a:solidFill>
              </a:rPr>
              <a:t> pada Gambar 4.</a:t>
            </a:r>
          </a:p>
        </p:txBody>
      </p:sp>
      <p:sp>
        <p:nvSpPr>
          <p:cNvPr id="36" name="Kotak Teks 35">
            <a:extLst>
              <a:ext uri="{FF2B5EF4-FFF2-40B4-BE49-F238E27FC236}">
                <a16:creationId xmlns:a16="http://schemas.microsoft.com/office/drawing/2014/main" id="{0C2EE52B-0C9B-F14B-0BCA-D6ECD1AC3DA5}"/>
              </a:ext>
            </a:extLst>
          </p:cNvPr>
          <p:cNvSpPr txBox="1"/>
          <p:nvPr/>
        </p:nvSpPr>
        <p:spPr>
          <a:xfrm>
            <a:off x="4683130" y="5822297"/>
            <a:ext cx="6154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kern="0" dirty="0"/>
              <a:t>Gambar 4</a:t>
            </a:r>
          </a:p>
        </p:txBody>
      </p:sp>
      <p:sp>
        <p:nvSpPr>
          <p:cNvPr id="41" name="Rectangle: Rounded Corners 4">
            <a:extLst>
              <a:ext uri="{FF2B5EF4-FFF2-40B4-BE49-F238E27FC236}">
                <a16:creationId xmlns:a16="http://schemas.microsoft.com/office/drawing/2014/main" id="{5855E62B-5D52-3AD2-80E2-A684A48AF518}"/>
              </a:ext>
            </a:extLst>
          </p:cNvPr>
          <p:cNvSpPr/>
          <p:nvPr/>
        </p:nvSpPr>
        <p:spPr>
          <a:xfrm>
            <a:off x="592474" y="2774375"/>
            <a:ext cx="2498681" cy="1089964"/>
          </a:xfrm>
          <a:prstGeom prst="roundRect">
            <a:avLst>
              <a:gd name="adj" fmla="val 8453"/>
            </a:avLst>
          </a:prstGeom>
          <a:solidFill>
            <a:srgbClr val="6D492F"/>
          </a:solidFill>
          <a:ln w="41275" cap="flat" cmpd="sng" algn="ctr">
            <a:noFill/>
            <a:prstDash val="solid"/>
            <a:miter lim="800000"/>
          </a:ln>
          <a:effectLst>
            <a:outerShdw blurRad="609600" dist="292100" dir="2700000" algn="tl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sz="1200" kern="0" dirty="0">
                <a:solidFill>
                  <a:schemeClr val="bg1"/>
                </a:solidFill>
              </a:rPr>
              <a:t>Angka 10: </a:t>
            </a:r>
            <a:br>
              <a:rPr lang="en-US" sz="1200" kern="0" dirty="0">
                <a:solidFill>
                  <a:schemeClr val="bg1"/>
                </a:solidFill>
              </a:rPr>
            </a:br>
            <a:r>
              <a:rPr lang="en-US" sz="1200" kern="0" dirty="0">
                <a:solidFill>
                  <a:schemeClr val="bg1"/>
                </a:solidFill>
              </a:rPr>
              <a:t>Langkah </a:t>
            </a:r>
            <a:r>
              <a:rPr lang="en-US" sz="1200" kern="0" dirty="0" err="1">
                <a:solidFill>
                  <a:schemeClr val="bg1"/>
                </a:solidFill>
              </a:rPr>
              <a:t>selanjunya</a:t>
            </a:r>
            <a:r>
              <a:rPr lang="en-US" sz="1200" kern="0" dirty="0">
                <a:solidFill>
                  <a:schemeClr val="bg1"/>
                </a:solidFill>
              </a:rPr>
              <a:t> Train The Model, </a:t>
            </a:r>
            <a:r>
              <a:rPr lang="en-US" sz="1200" kern="0" dirty="0" err="1">
                <a:solidFill>
                  <a:schemeClr val="bg1"/>
                </a:solidFill>
              </a:rPr>
              <a:t>atau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memproses</a:t>
            </a:r>
            <a:r>
              <a:rPr lang="en-US" sz="1200" kern="0" dirty="0">
                <a:solidFill>
                  <a:schemeClr val="bg1"/>
                </a:solidFill>
              </a:rPr>
              <a:t> data </a:t>
            </a:r>
            <a:r>
              <a:rPr lang="en-US" sz="1200" kern="0" dirty="0" err="1">
                <a:solidFill>
                  <a:schemeClr val="bg1"/>
                </a:solidFill>
              </a:rPr>
              <a:t>menggunakan</a:t>
            </a:r>
            <a:r>
              <a:rPr lang="en-US" sz="1200" kern="0" dirty="0">
                <a:solidFill>
                  <a:schemeClr val="bg1"/>
                </a:solidFill>
              </a:rPr>
              <a:t> model KNN </a:t>
            </a:r>
            <a:r>
              <a:rPr lang="en-US" sz="1200" kern="0" dirty="0" err="1">
                <a:solidFill>
                  <a:schemeClr val="bg1"/>
                </a:solidFill>
              </a:rPr>
              <a:t>klasifikasi</a:t>
            </a:r>
            <a:r>
              <a:rPr lang="en-US" sz="1200" kern="0" dirty="0">
                <a:solidFill>
                  <a:schemeClr val="bg1"/>
                </a:solidFill>
              </a:rPr>
              <a:t>, source </a:t>
            </a:r>
            <a:r>
              <a:rPr lang="en-US" sz="1200" kern="0" dirty="0" err="1">
                <a:solidFill>
                  <a:schemeClr val="bg1"/>
                </a:solidFill>
              </a:rPr>
              <a:t>codenya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dapat</a:t>
            </a:r>
            <a:r>
              <a:rPr lang="en-US" sz="1200" kern="0" dirty="0">
                <a:solidFill>
                  <a:schemeClr val="bg1"/>
                </a:solidFill>
              </a:rPr>
              <a:t> </a:t>
            </a:r>
            <a:r>
              <a:rPr lang="en-US" sz="1200" kern="0" dirty="0" err="1">
                <a:solidFill>
                  <a:schemeClr val="bg1"/>
                </a:solidFill>
              </a:rPr>
              <a:t>dilihat</a:t>
            </a:r>
            <a:r>
              <a:rPr lang="en-US" sz="1200" kern="0" dirty="0">
                <a:solidFill>
                  <a:schemeClr val="bg1"/>
                </a:solidFill>
              </a:rPr>
              <a:t> pada Gambar 4.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D0352A03-4EA8-807F-4DCC-72DB44FF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552" y="626789"/>
            <a:ext cx="7927427" cy="2301439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63D79DAB-02DA-9D3A-6558-726086C1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552" y="2928228"/>
            <a:ext cx="7927427" cy="2842506"/>
          </a:xfrm>
          <a:prstGeom prst="rect">
            <a:avLst/>
          </a:prstGeom>
        </p:spPr>
      </p:pic>
      <p:grpSp>
        <p:nvGrpSpPr>
          <p:cNvPr id="25" name="Grup 24">
            <a:extLst>
              <a:ext uri="{FF2B5EF4-FFF2-40B4-BE49-F238E27FC236}">
                <a16:creationId xmlns:a16="http://schemas.microsoft.com/office/drawing/2014/main" id="{6968D9F8-3BE6-3A9E-D6F2-CC79237A8DE6}"/>
              </a:ext>
            </a:extLst>
          </p:cNvPr>
          <p:cNvGrpSpPr/>
          <p:nvPr/>
        </p:nvGrpSpPr>
        <p:grpSpPr>
          <a:xfrm>
            <a:off x="6842400" y="371520"/>
            <a:ext cx="993240" cy="436320"/>
            <a:chOff x="6842400" y="371520"/>
            <a:chExt cx="99324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C8558972-44AF-90F4-1CB6-AA83F1E3770C}"/>
                    </a:ext>
                  </a:extLst>
                </p14:cNvPr>
                <p14:cNvContentPartPr/>
                <p14:nvPr/>
              </p14:nvContentPartPr>
              <p14:xfrm>
                <a:off x="6842400" y="424440"/>
                <a:ext cx="560160" cy="38340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C8558972-44AF-90F4-1CB6-AA83F1E377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36280" y="418320"/>
                  <a:ext cx="5724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9D25983-FA93-2B77-0A2E-15F502232223}"/>
                    </a:ext>
                  </a:extLst>
                </p14:cNvPr>
                <p14:cNvContentPartPr/>
                <p14:nvPr/>
              </p14:nvContentPartPr>
              <p14:xfrm>
                <a:off x="7353240" y="403920"/>
                <a:ext cx="90360" cy="975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9D25983-FA93-2B77-0A2E-15F5022322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7120" y="397800"/>
                  <a:ext cx="102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618C9576-691E-9D3C-4A62-FD9DE11938CE}"/>
                    </a:ext>
                  </a:extLst>
                </p14:cNvPr>
                <p14:cNvContentPartPr/>
                <p14:nvPr/>
              </p14:nvContentPartPr>
              <p14:xfrm>
                <a:off x="7719720" y="373320"/>
                <a:ext cx="113760" cy="18612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618C9576-691E-9D3C-4A62-FD9DE11938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13600" y="367200"/>
                  <a:ext cx="126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D680217B-A11B-1E09-FC8A-3674C9CC8EA7}"/>
                    </a:ext>
                  </a:extLst>
                </p14:cNvPr>
                <p14:cNvContentPartPr/>
                <p14:nvPr/>
              </p14:nvContentPartPr>
              <p14:xfrm>
                <a:off x="7731960" y="371520"/>
                <a:ext cx="103680" cy="9756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D680217B-A11B-1E09-FC8A-3674C9CC8E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25840" y="365400"/>
                  <a:ext cx="11592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up 44">
            <a:extLst>
              <a:ext uri="{FF2B5EF4-FFF2-40B4-BE49-F238E27FC236}">
                <a16:creationId xmlns:a16="http://schemas.microsoft.com/office/drawing/2014/main" id="{3667FF77-DCC0-C6B9-88B3-33F629E7A10E}"/>
              </a:ext>
            </a:extLst>
          </p:cNvPr>
          <p:cNvGrpSpPr/>
          <p:nvPr/>
        </p:nvGrpSpPr>
        <p:grpSpPr>
          <a:xfrm>
            <a:off x="7680840" y="3147120"/>
            <a:ext cx="930600" cy="168480"/>
            <a:chOff x="7680840" y="3147120"/>
            <a:chExt cx="93060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C35D6016-56B1-AEBF-B093-C7889589603A}"/>
                    </a:ext>
                  </a:extLst>
                </p14:cNvPr>
                <p14:cNvContentPartPr/>
                <p14:nvPr/>
              </p14:nvContentPartPr>
              <p14:xfrm>
                <a:off x="7680840" y="3184920"/>
                <a:ext cx="593640" cy="5472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C35D6016-56B1-AEBF-B093-C788958960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74720" y="3178800"/>
                  <a:ext cx="605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9E624743-7002-50D3-7474-B95EC4E08676}"/>
                    </a:ext>
                  </a:extLst>
                </p14:cNvPr>
                <p14:cNvContentPartPr/>
                <p14:nvPr/>
              </p14:nvContentPartPr>
              <p14:xfrm>
                <a:off x="8275200" y="3184920"/>
                <a:ext cx="29160" cy="5904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9E624743-7002-50D3-7474-B95EC4E086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69080" y="3178800"/>
                  <a:ext cx="41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5F9459D8-365F-2A75-A1BB-97E429250B1F}"/>
                    </a:ext>
                  </a:extLst>
                </p14:cNvPr>
                <p14:cNvContentPartPr/>
                <p14:nvPr/>
              </p14:nvContentPartPr>
              <p14:xfrm>
                <a:off x="8465640" y="3147120"/>
                <a:ext cx="360" cy="16848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5F9459D8-365F-2A75-A1BB-97E429250B1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59520" y="3141000"/>
                  <a:ext cx="12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C09FC9ED-CFBD-45E5-49D1-570C35E0684D}"/>
                    </a:ext>
                  </a:extLst>
                </p14:cNvPr>
                <p14:cNvContentPartPr/>
                <p14:nvPr/>
              </p14:nvContentPartPr>
              <p14:xfrm>
                <a:off x="8525400" y="3177360"/>
                <a:ext cx="86040" cy="7884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C09FC9ED-CFBD-45E5-49D1-570C35E068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9280" y="3171240"/>
                  <a:ext cx="98280" cy="9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34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DAE5459-B50E-44C1-BB55-C397B95785ED}">
  <we:reference id="wa200003157" version="1.0.0.0" store="en-US" storeType="OMEX"/>
  <we:alternateReferences>
    <we:reference id="WA200003157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747</Words>
  <Application>Microsoft Office PowerPoint</Application>
  <PresentationFormat>Layar Lebar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21" baseType="lpstr">
      <vt:lpstr>Manrope</vt:lpstr>
      <vt:lpstr>Calibri Light</vt:lpstr>
      <vt:lpstr>Aptos</vt:lpstr>
      <vt:lpstr>Segoe UI</vt:lpstr>
      <vt:lpstr>Lora</vt:lpstr>
      <vt:lpstr>Calibri</vt:lpstr>
      <vt:lpstr>Arial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Rafli julian</dc:creator>
  <cp:lastModifiedBy>julio amal</cp:lastModifiedBy>
  <cp:revision>140</cp:revision>
  <dcterms:created xsi:type="dcterms:W3CDTF">2022-08-23T06:22:30Z</dcterms:created>
  <dcterms:modified xsi:type="dcterms:W3CDTF">2025-02-24T04:44:00Z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2022-08-23T06:35:33Z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2dd148ed-81b7-4701-95b3-2152253c406b</vt:lpwstr>
  </property>
  <property fmtid="{D5CDD505-2E9C-101B-9397-08002B2CF9AE}" pid="7" name="MSIP_Label_defa4170-0d19-0005-0004-bc88714345d2_ActionId">
    <vt:lpwstr>5c474c01-2274-49fd-a20e-b971b77c2874</vt:lpwstr>
  </property>
  <property fmtid="{D5CDD505-2E9C-101B-9397-08002B2CF9AE}" pid="8" name="MSIP_Label_defa4170-0d19-0005-0004-bc88714345d2_ContentBits">
    <vt:lpwstr>0</vt:lpwstr>
  </property>
</Properties>
</file>