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840"/>
    <p:restoredTop sz="95761"/>
  </p:normalViewPr>
  <p:slideViewPr>
    <p:cSldViewPr snapToGrid="0">
      <p:cViewPr varScale="1">
        <p:scale>
          <a:sx n="121" d="100"/>
          <a:sy n="121" d="100"/>
        </p:scale>
        <p:origin x="189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project-mobile-app-security/" TargetMode="External"/><Relationship Id="rId2" Type="http://schemas.openxmlformats.org/officeDocument/2006/relationships/hyperlink" Target="https://github.blog/security/application-security/security-best-practices-for-authors-of-github-action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ser-guidance.analytical-platform.service.justice.gov.uk/github/manage-access.html#manage-access-in-github" TargetMode="External"/><Relationship Id="rId4" Type="http://schemas.openxmlformats.org/officeDocument/2006/relationships/hyperlink" Target="https://docs.github.com/en/code-security/getting-started/quickstart-for-securing-your-reposito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A885-01C7-CB60-E162-B1F6BFBC70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Security Controls in Shared Source Code Repositories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9B512-CBBC-9535-BB02-CA5106A894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JULIO CRUZ</a:t>
            </a:r>
          </a:p>
        </p:txBody>
      </p:sp>
    </p:spTree>
    <p:extLst>
      <p:ext uri="{BB962C8B-B14F-4D97-AF65-F5344CB8AC3E}">
        <p14:creationId xmlns:p14="http://schemas.microsoft.com/office/powerpoint/2010/main" val="251282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CC12-6805-2CB3-08E3-143B0C417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32BD7-DD71-26D8-7346-7DCC2E133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Shared Source Code Repositories?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Platforms like GitHub, GitLab, and Bitbucket allow developers to collaborate on code. They store valuable intellectual property, sensitive data, and are often the target of cyberattacks.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Security Matters: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Breaches can lead to data leaks, IP theft, and compromised software that affects end-users. Implementing robust security controls ensures confidentiality, integrity, and availability of source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2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4BF0-B8C2-70E0-54EE-0E8DF0E6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Access Control and Permissions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EDD04-429F-0216-0AAC-361B7BD28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Role-Based Access Control (RBAC):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Assign permissions based on roles (e.g., developer, admin) to ensure users only access what’s necessary.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GitHub’s five roles: Read, Triage, Write, Maintain, Admin.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Principle of Least Privilege (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PoLP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Reduce risk by limiting user access to only what they need to perform their role.</a:t>
            </a: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Actionable Tip: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Review and revoke stale permissions periodically to prevent access creep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60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4B33-DE12-482B-9DEE-716CF4AA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Authentication Best Practices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20AC5-B4B7-7F78-4C3F-FEB2464E9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Multi-Factor Authentication (MFA):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Protects accounts from unauthorized access even if passwords are stolen. Tools: Duo, Google Authenticator.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Strong Passwords: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Enforce policies requiring complex passwords that are changed regularly.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Single Sign-On (SSO):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Simplifies authentication by linking repository access to centralized IAM (Identity Access Management) solutions.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8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6579-995B-93BB-A551-620F968A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Secrets Management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20DDE-68D8-2571-E526-0F7AFD94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Problem: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Sensitive data like API keys, credentials, or private keys can be accidentally pushed to repositories.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Practices: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secrets management tools like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HashiCorp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Vault or AWS Secrets Manager.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Integrate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GitHub’s Secret Scanning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and revoke exposed secrets.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Actionable Tip: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Set up policies to prevent secrets from being pushed to repositories altogether.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77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56BA-FA80-DDB0-C346-BCE14890B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Monitoring and Vulnerability Scanning</a:t>
            </a:r>
            <a:b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6E44D-982A-3F42-0F27-B956C060F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Automated Tools: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Implement tools like SonarQube or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GitGuardian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real-time vulnerability scanning and compliance checks.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Audit Logs: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Enable detailed logging to monitor changes and detect unusual activity (e.g., failed login attempts or unauthorized pushes).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Protection Rules: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Enforce rules such as mandatory reviews and status checks before merging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34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D7DD-50E0-0EAD-B4F5-407A0B60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Secure Coding Practices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388CF-C429-C4AA-2BDA-FD4AC15B7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Reviews: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at least two reviewers for every pull request.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tools like GitHub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CodeQL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automated vulnerability detection.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Signed Commits: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Require developers to sign commits cryptographically to verify the integrity and authenticity of code changes.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Continuous Testing: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Embed security tests in CI/CD pipelines to catch issues during early stages of development.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99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026B-24D6-AFDD-8B4B-3A97AAB7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Training and Policies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D52D1-DC52-DEE7-D1D9-F7D08FE25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 Training: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Regularly train developers on secure coding practices, common vulnerabilities, and tools like OWASP Dependency-Check.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Repository Policies: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Publish and enforce security standards, such as encryption requirements and version control protocols.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Documentation: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Maintain a repository-specific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SECURITY.md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outlining rules and incident response protocols.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93555-A271-11D9-12DF-9202DD81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86B1-BA34-4CE8-8A5D-5FEEE909A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https://github.blog/security/application-security/security-best-practices-for-authors-of-github-actions/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https://owasp.org/www-project-mobile-app-security/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https://docs.github.com/en/code-security/getting-started/quickstart-for-securing-your-repository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https://user-guidance.analytical-platform.service.justice.gov.uk/github/manage-access.html#manage-access-in-github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720722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89</TotalTime>
  <Words>543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Gill Sans MT</vt:lpstr>
      <vt:lpstr>Symbol</vt:lpstr>
      <vt:lpstr>Parcel</vt:lpstr>
      <vt:lpstr>Security Controls in Shared Source Code Repositories</vt:lpstr>
      <vt:lpstr>introduction</vt:lpstr>
      <vt:lpstr>Access Control and Permissions </vt:lpstr>
      <vt:lpstr>Authentication Best Practices </vt:lpstr>
      <vt:lpstr>Secrets Management </vt:lpstr>
      <vt:lpstr>Monitoring and Vulnerability Scanning </vt:lpstr>
      <vt:lpstr>Secure Coding Practices </vt:lpstr>
      <vt:lpstr>Training and Policies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Controls in Shared Source Code Repositories</dc:title>
  <dc:creator>Leah Donnelly</dc:creator>
  <cp:lastModifiedBy>Julio Cruz</cp:lastModifiedBy>
  <cp:revision>4</cp:revision>
  <dcterms:created xsi:type="dcterms:W3CDTF">2024-12-14T19:16:27Z</dcterms:created>
  <dcterms:modified xsi:type="dcterms:W3CDTF">2024-12-15T20:45:07Z</dcterms:modified>
</cp:coreProperties>
</file>