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32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22E9-35DA-51DC-CC28-2CD28AE35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DF0F8-BE62-F83B-F7C7-7B3913805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36CC-B0EF-1108-84F9-1FDC0EA6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0A7-5243-43BC-A7D2-C31994D0A7BA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A800F-E8C9-54F9-19B9-28B23AED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B1C9-1939-A0E2-E145-1AD875ED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AE-04A9-4519-AF23-D9ABB61F61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09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4414-B880-B604-6A3B-502A2F34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D9284-D586-EF85-D3A3-69CC42B6B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333BA-ACD2-9DB3-A199-9716B4A9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0A7-5243-43BC-A7D2-C31994D0A7BA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79DB9-4F90-24AB-B491-C79FFBA9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608A-E0DA-5F72-CDE6-E1CDBEDD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AE-04A9-4519-AF23-D9ABB61F61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64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77AF4-5C8F-CC4B-6BBD-69D68A912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1084C-C7D9-7A93-C55F-6E75A5AC2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53D1-D7B5-6F17-E608-87DB6CDC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0A7-5243-43BC-A7D2-C31994D0A7BA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A209-8C0B-B936-3F6B-4F43943D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7B81-A788-167E-7200-1E65D790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AE-04A9-4519-AF23-D9ABB61F61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99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C408-C764-C225-2702-42034CB3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D746-A967-6597-7013-9E8006A1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6F1F-496B-5F00-78B0-1651E30F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0A7-5243-43BC-A7D2-C31994D0A7BA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5F79D-C4E5-F2C2-5E20-A872E3FA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36014-2160-00C0-DEAF-0F9F0A32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AE-04A9-4519-AF23-D9ABB61F61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11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400B-43F1-4ECF-762D-AB6DDA5F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5A18-A783-6622-10BC-5BFFAACC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1CB3-E670-8FF6-6D2F-C977BDC1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0A7-5243-43BC-A7D2-C31994D0A7BA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E244B-CE67-88C4-54CF-41FE79A5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57D9C-7F7D-66B3-A84E-29366EB6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AE-04A9-4519-AF23-D9ABB61F61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7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536F-302D-1BEF-3752-3D710254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B45B-6F87-8812-A4E6-610206553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D2D64-7C17-A57B-FAFC-424BF4494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9CE6-7469-EC6E-A747-BE2204BA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0A7-5243-43BC-A7D2-C31994D0A7BA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0EBE5-E847-F5DD-58CD-842E5874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F849-A651-E88C-76F3-918500A5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AE-04A9-4519-AF23-D9ABB61F61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40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3CCA-0702-0778-7246-7803AD74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17728-64F8-91B7-4D58-EC507654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7801C-DB50-A8C8-3AEF-594B620DE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8B481-6C35-A014-9BAA-DFD4CB023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FE416-F644-39C1-2EE3-41E7DC677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FF24C-456E-C6A0-A9C6-092D70EC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0A7-5243-43BC-A7D2-C31994D0A7BA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EE854-8D53-2905-D628-D606D5A7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CC01E-5C1F-0301-F033-58F6F1A7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AE-04A9-4519-AF23-D9ABB61F61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06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15E9-8885-9C63-1685-C44D290A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0162B-17EA-663F-DABE-67F9A024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0A7-5243-43BC-A7D2-C31994D0A7BA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EEA59-BCAE-26A0-5223-9203E97D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1CBCD-6144-CE77-4A92-89F55AC5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AE-04A9-4519-AF23-D9ABB61F61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84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36A9E-0971-0B6E-D073-50D2C041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0A7-5243-43BC-A7D2-C31994D0A7BA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AC91C-ACD3-52B6-26CA-B6D92438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156A1-6D6B-BDA5-B115-216ABD6C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AE-04A9-4519-AF23-D9ABB61F61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12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59AC-C7D9-95F4-18A6-9F6E53D3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84A9-EDB1-41CB-2DEF-2A46CF9B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C250D-CC01-0FC0-DACD-0C250018E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24233-E9D6-4495-3F46-B04EAF8A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0A7-5243-43BC-A7D2-C31994D0A7BA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8A76D-D433-F461-0736-FBA7543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31267-0A45-A239-6376-B48AB84F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AE-04A9-4519-AF23-D9ABB61F61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26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4A7E-638E-81F7-715E-45E0ADCC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0FB73-F478-30E1-D4B6-364D5D72D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22B47-7A60-97B0-DDDD-C693C5D38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3E58B-DE45-1CAF-CA0A-81905710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0A7-5243-43BC-A7D2-C31994D0A7BA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2D54B-A5C7-852E-F6DE-AE8A79FA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98154-1FA5-8357-3CEB-C1C8448C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AE-04A9-4519-AF23-D9ABB61F61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49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FEAAB-BC65-813D-6C1C-625A6A35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B840E-75A8-A81E-6935-2C2415DF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DC6EA-E79E-BFC1-3176-D2BB4D4D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80A7-5243-43BC-A7D2-C31994D0A7BA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82E70-D462-935C-EC89-D4E091620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16FB-2C26-E56C-4C6F-52674331E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8ACAE-04A9-4519-AF23-D9ABB61F61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9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10A32-0336-04F9-D22A-4FD444AB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33" y="0"/>
            <a:ext cx="7010967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F902D11-5CF4-7624-811F-06F0A10087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56541" y="3022626"/>
                </a:moveTo>
                <a:lnTo>
                  <a:pt x="5984983" y="3591845"/>
                </a:lnTo>
                <a:lnTo>
                  <a:pt x="5528098" y="3591845"/>
                </a:lnTo>
                <a:close/>
                <a:moveTo>
                  <a:pt x="8988306" y="2528798"/>
                </a:moveTo>
                <a:lnTo>
                  <a:pt x="8990849" y="4309020"/>
                </a:lnTo>
                <a:lnTo>
                  <a:pt x="9491854" y="4309020"/>
                </a:lnTo>
                <a:lnTo>
                  <a:pt x="9491854" y="2528798"/>
                </a:lnTo>
                <a:close/>
                <a:moveTo>
                  <a:pt x="6940431" y="2528798"/>
                </a:moveTo>
                <a:lnTo>
                  <a:pt x="6942974" y="4309020"/>
                </a:lnTo>
                <a:lnTo>
                  <a:pt x="7433807" y="4309020"/>
                </a:lnTo>
                <a:lnTo>
                  <a:pt x="7433807" y="3360310"/>
                </a:lnTo>
                <a:lnTo>
                  <a:pt x="8219648" y="4309020"/>
                </a:lnTo>
                <a:lnTo>
                  <a:pt x="8634185" y="4309020"/>
                </a:lnTo>
                <a:lnTo>
                  <a:pt x="8634185" y="2528798"/>
                </a:lnTo>
                <a:lnTo>
                  <a:pt x="8140810" y="2528798"/>
                </a:lnTo>
                <a:lnTo>
                  <a:pt x="8142851" y="3479972"/>
                </a:lnTo>
                <a:lnTo>
                  <a:pt x="7354969" y="2528798"/>
                </a:lnTo>
                <a:close/>
                <a:moveTo>
                  <a:pt x="5512396" y="2528798"/>
                </a:moveTo>
                <a:lnTo>
                  <a:pt x="4726555" y="4309020"/>
                </a:lnTo>
                <a:lnTo>
                  <a:pt x="5240277" y="4309020"/>
                </a:lnTo>
                <a:lnTo>
                  <a:pt x="5379084" y="3963148"/>
                </a:lnTo>
                <a:lnTo>
                  <a:pt x="6133997" y="3963148"/>
                </a:lnTo>
                <a:lnTo>
                  <a:pt x="6272805" y="4309020"/>
                </a:lnTo>
                <a:lnTo>
                  <a:pt x="6796699" y="4309020"/>
                </a:lnTo>
                <a:lnTo>
                  <a:pt x="6008315" y="2528798"/>
                </a:lnTo>
                <a:close/>
                <a:moveTo>
                  <a:pt x="3153082" y="2528798"/>
                </a:moveTo>
                <a:lnTo>
                  <a:pt x="3153082" y="2925533"/>
                </a:lnTo>
                <a:lnTo>
                  <a:pt x="3699865" y="2928076"/>
                </a:lnTo>
                <a:lnTo>
                  <a:pt x="3702408" y="4309020"/>
                </a:lnTo>
                <a:lnTo>
                  <a:pt x="4203413" y="4309020"/>
                </a:lnTo>
                <a:lnTo>
                  <a:pt x="4200870" y="2925533"/>
                </a:lnTo>
                <a:lnTo>
                  <a:pt x="4747653" y="2928076"/>
                </a:lnTo>
                <a:lnTo>
                  <a:pt x="4747653" y="2528798"/>
                </a:lnTo>
                <a:close/>
                <a:moveTo>
                  <a:pt x="2454157" y="2528798"/>
                </a:moveTo>
                <a:lnTo>
                  <a:pt x="2456700" y="4309020"/>
                </a:lnTo>
                <a:lnTo>
                  <a:pt x="2957705" y="4309020"/>
                </a:lnTo>
                <a:lnTo>
                  <a:pt x="2957705" y="2528798"/>
                </a:lnTo>
                <a:close/>
                <a:moveTo>
                  <a:pt x="667057" y="2528798"/>
                </a:moveTo>
                <a:lnTo>
                  <a:pt x="667057" y="2925533"/>
                </a:lnTo>
                <a:lnTo>
                  <a:pt x="1213840" y="2928076"/>
                </a:lnTo>
                <a:lnTo>
                  <a:pt x="1216383" y="4309020"/>
                </a:lnTo>
                <a:lnTo>
                  <a:pt x="1717388" y="4309020"/>
                </a:lnTo>
                <a:lnTo>
                  <a:pt x="1714845" y="2925533"/>
                </a:lnTo>
                <a:lnTo>
                  <a:pt x="2261628" y="2928076"/>
                </a:lnTo>
                <a:lnTo>
                  <a:pt x="2261628" y="2528798"/>
                </a:lnTo>
                <a:close/>
                <a:moveTo>
                  <a:pt x="10733123" y="2493193"/>
                </a:moveTo>
                <a:cubicBezTo>
                  <a:pt x="10592402" y="2493193"/>
                  <a:pt x="10462276" y="2515658"/>
                  <a:pt x="10342747" y="2560587"/>
                </a:cubicBezTo>
                <a:cubicBezTo>
                  <a:pt x="10223217" y="2605517"/>
                  <a:pt x="10119795" y="2669520"/>
                  <a:pt x="10032479" y="2752597"/>
                </a:cubicBezTo>
                <a:cubicBezTo>
                  <a:pt x="9945163" y="2835674"/>
                  <a:pt x="9876922" y="2933587"/>
                  <a:pt x="9827754" y="3046334"/>
                </a:cubicBezTo>
                <a:cubicBezTo>
                  <a:pt x="9778586" y="3159081"/>
                  <a:pt x="9754001" y="3283273"/>
                  <a:pt x="9754001" y="3418909"/>
                </a:cubicBezTo>
                <a:cubicBezTo>
                  <a:pt x="9754001" y="3554545"/>
                  <a:pt x="9778586" y="3678737"/>
                  <a:pt x="9827754" y="3791484"/>
                </a:cubicBezTo>
                <a:cubicBezTo>
                  <a:pt x="9876922" y="3904232"/>
                  <a:pt x="9945163" y="4002144"/>
                  <a:pt x="10032479" y="4085221"/>
                </a:cubicBezTo>
                <a:cubicBezTo>
                  <a:pt x="10119795" y="4168298"/>
                  <a:pt x="10223217" y="4232301"/>
                  <a:pt x="10342747" y="4277230"/>
                </a:cubicBezTo>
                <a:cubicBezTo>
                  <a:pt x="10462276" y="4322160"/>
                  <a:pt x="10592402" y="4344625"/>
                  <a:pt x="10733123" y="4344625"/>
                </a:cubicBezTo>
                <a:cubicBezTo>
                  <a:pt x="10897583" y="4344625"/>
                  <a:pt x="11044664" y="4315378"/>
                  <a:pt x="11174365" y="4256885"/>
                </a:cubicBezTo>
                <a:cubicBezTo>
                  <a:pt x="11304068" y="4198392"/>
                  <a:pt x="11412152" y="4115739"/>
                  <a:pt x="11498620" y="4008926"/>
                </a:cubicBezTo>
                <a:lnTo>
                  <a:pt x="11178180" y="3719004"/>
                </a:lnTo>
                <a:cubicBezTo>
                  <a:pt x="11120533" y="3786822"/>
                  <a:pt x="11057379" y="3838533"/>
                  <a:pt x="10988712" y="3874137"/>
                </a:cubicBezTo>
                <a:cubicBezTo>
                  <a:pt x="10920047" y="3909742"/>
                  <a:pt x="10843328" y="3927544"/>
                  <a:pt x="10758556" y="3927544"/>
                </a:cubicBezTo>
                <a:cubicBezTo>
                  <a:pt x="10685652" y="3927544"/>
                  <a:pt x="10618680" y="3915676"/>
                  <a:pt x="10557645" y="3891940"/>
                </a:cubicBezTo>
                <a:cubicBezTo>
                  <a:pt x="10496609" y="3868203"/>
                  <a:pt x="10444474" y="3833870"/>
                  <a:pt x="10401240" y="3788941"/>
                </a:cubicBezTo>
                <a:cubicBezTo>
                  <a:pt x="10358006" y="3744012"/>
                  <a:pt x="10324097" y="3690181"/>
                  <a:pt x="10299513" y="3627449"/>
                </a:cubicBezTo>
                <a:cubicBezTo>
                  <a:pt x="10274929" y="3564718"/>
                  <a:pt x="10262636" y="3495204"/>
                  <a:pt x="10262636" y="3418909"/>
                </a:cubicBezTo>
                <a:cubicBezTo>
                  <a:pt x="10262636" y="3342614"/>
                  <a:pt x="10274929" y="3273100"/>
                  <a:pt x="10299513" y="3210369"/>
                </a:cubicBezTo>
                <a:cubicBezTo>
                  <a:pt x="10324097" y="3147637"/>
                  <a:pt x="10358006" y="3093806"/>
                  <a:pt x="10401240" y="3048877"/>
                </a:cubicBezTo>
                <a:cubicBezTo>
                  <a:pt x="10444474" y="3003948"/>
                  <a:pt x="10496609" y="2969615"/>
                  <a:pt x="10557645" y="2945878"/>
                </a:cubicBezTo>
                <a:cubicBezTo>
                  <a:pt x="10618680" y="2922142"/>
                  <a:pt x="10685652" y="2910274"/>
                  <a:pt x="10758556" y="2910274"/>
                </a:cubicBezTo>
                <a:cubicBezTo>
                  <a:pt x="10843328" y="2910274"/>
                  <a:pt x="10920047" y="2928076"/>
                  <a:pt x="10988712" y="2963681"/>
                </a:cubicBezTo>
                <a:cubicBezTo>
                  <a:pt x="11057379" y="2999285"/>
                  <a:pt x="11120533" y="3050996"/>
                  <a:pt x="11178180" y="3118814"/>
                </a:cubicBezTo>
                <a:lnTo>
                  <a:pt x="11498620" y="2828892"/>
                </a:lnTo>
                <a:cubicBezTo>
                  <a:pt x="11412152" y="2720384"/>
                  <a:pt x="11304068" y="2637307"/>
                  <a:pt x="11174365" y="2579661"/>
                </a:cubicBezTo>
                <a:cubicBezTo>
                  <a:pt x="11044662" y="2522016"/>
                  <a:pt x="10897583" y="2493193"/>
                  <a:pt x="10733123" y="24931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27000" dist="381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FDE5-AC55-8129-10E8-BA4B285231E0}"/>
              </a:ext>
            </a:extLst>
          </p:cNvPr>
          <p:cNvSpPr txBox="1"/>
          <p:nvPr/>
        </p:nvSpPr>
        <p:spPr>
          <a:xfrm>
            <a:off x="8077200" y="5974259"/>
            <a:ext cx="3705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Montserrat" pitchFamily="2" charset="0"/>
              </a:rPr>
              <a:t>Julio Gómez</a:t>
            </a:r>
          </a:p>
        </p:txBody>
      </p:sp>
    </p:spTree>
    <p:extLst>
      <p:ext uri="{BB962C8B-B14F-4D97-AF65-F5344CB8AC3E}">
        <p14:creationId xmlns:p14="http://schemas.microsoft.com/office/powerpoint/2010/main" val="11760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10A32-0336-04F9-D22A-4FD444AB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08" y="0"/>
            <a:ext cx="7010967" cy="6858000"/>
          </a:xfrm>
          <a:prstGeom prst="rect">
            <a:avLst/>
          </a:prstGeom>
          <a:effectLst/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F902D11-5CF4-7624-811F-06F0A1008755}"/>
              </a:ext>
            </a:extLst>
          </p:cNvPr>
          <p:cNvSpPr/>
          <p:nvPr/>
        </p:nvSpPr>
        <p:spPr>
          <a:xfrm>
            <a:off x="-147116800" y="-60550426"/>
            <a:ext cx="225755200" cy="11809978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56541" y="3022626"/>
                </a:moveTo>
                <a:lnTo>
                  <a:pt x="5984983" y="3591845"/>
                </a:lnTo>
                <a:lnTo>
                  <a:pt x="5528098" y="3591845"/>
                </a:lnTo>
                <a:close/>
                <a:moveTo>
                  <a:pt x="8988306" y="2528798"/>
                </a:moveTo>
                <a:lnTo>
                  <a:pt x="8990849" y="4309020"/>
                </a:lnTo>
                <a:lnTo>
                  <a:pt x="9491854" y="4309020"/>
                </a:lnTo>
                <a:lnTo>
                  <a:pt x="9491854" y="2528798"/>
                </a:lnTo>
                <a:close/>
                <a:moveTo>
                  <a:pt x="6940431" y="2528798"/>
                </a:moveTo>
                <a:lnTo>
                  <a:pt x="6942974" y="4309020"/>
                </a:lnTo>
                <a:lnTo>
                  <a:pt x="7433807" y="4309020"/>
                </a:lnTo>
                <a:lnTo>
                  <a:pt x="7433807" y="3360310"/>
                </a:lnTo>
                <a:lnTo>
                  <a:pt x="8219648" y="4309020"/>
                </a:lnTo>
                <a:lnTo>
                  <a:pt x="8634185" y="4309020"/>
                </a:lnTo>
                <a:lnTo>
                  <a:pt x="8634185" y="2528798"/>
                </a:lnTo>
                <a:lnTo>
                  <a:pt x="8140810" y="2528798"/>
                </a:lnTo>
                <a:lnTo>
                  <a:pt x="8142851" y="3479972"/>
                </a:lnTo>
                <a:lnTo>
                  <a:pt x="7354969" y="2528798"/>
                </a:lnTo>
                <a:close/>
                <a:moveTo>
                  <a:pt x="5512396" y="2528798"/>
                </a:moveTo>
                <a:lnTo>
                  <a:pt x="4726555" y="4309020"/>
                </a:lnTo>
                <a:lnTo>
                  <a:pt x="5240277" y="4309020"/>
                </a:lnTo>
                <a:lnTo>
                  <a:pt x="5379084" y="3963148"/>
                </a:lnTo>
                <a:lnTo>
                  <a:pt x="6133997" y="3963148"/>
                </a:lnTo>
                <a:lnTo>
                  <a:pt x="6272805" y="4309020"/>
                </a:lnTo>
                <a:lnTo>
                  <a:pt x="6796699" y="4309020"/>
                </a:lnTo>
                <a:lnTo>
                  <a:pt x="6008315" y="2528798"/>
                </a:lnTo>
                <a:close/>
                <a:moveTo>
                  <a:pt x="3153082" y="2528798"/>
                </a:moveTo>
                <a:lnTo>
                  <a:pt x="3153082" y="2925533"/>
                </a:lnTo>
                <a:lnTo>
                  <a:pt x="3699865" y="2928076"/>
                </a:lnTo>
                <a:lnTo>
                  <a:pt x="3702408" y="4309020"/>
                </a:lnTo>
                <a:lnTo>
                  <a:pt x="4203413" y="4309020"/>
                </a:lnTo>
                <a:lnTo>
                  <a:pt x="4200870" y="2925533"/>
                </a:lnTo>
                <a:lnTo>
                  <a:pt x="4747653" y="2928076"/>
                </a:lnTo>
                <a:lnTo>
                  <a:pt x="4747653" y="2528798"/>
                </a:lnTo>
                <a:close/>
                <a:moveTo>
                  <a:pt x="2454157" y="2528798"/>
                </a:moveTo>
                <a:lnTo>
                  <a:pt x="2456700" y="4309020"/>
                </a:lnTo>
                <a:lnTo>
                  <a:pt x="2957705" y="4309020"/>
                </a:lnTo>
                <a:lnTo>
                  <a:pt x="2957705" y="2528798"/>
                </a:lnTo>
                <a:close/>
                <a:moveTo>
                  <a:pt x="667057" y="2528798"/>
                </a:moveTo>
                <a:lnTo>
                  <a:pt x="667057" y="2925533"/>
                </a:lnTo>
                <a:lnTo>
                  <a:pt x="1213840" y="2928076"/>
                </a:lnTo>
                <a:lnTo>
                  <a:pt x="1216383" y="4309020"/>
                </a:lnTo>
                <a:lnTo>
                  <a:pt x="1717388" y="4309020"/>
                </a:lnTo>
                <a:lnTo>
                  <a:pt x="1714845" y="2925533"/>
                </a:lnTo>
                <a:lnTo>
                  <a:pt x="2261628" y="2928076"/>
                </a:lnTo>
                <a:lnTo>
                  <a:pt x="2261628" y="2528798"/>
                </a:lnTo>
                <a:close/>
                <a:moveTo>
                  <a:pt x="10733123" y="2493193"/>
                </a:moveTo>
                <a:cubicBezTo>
                  <a:pt x="10592402" y="2493193"/>
                  <a:pt x="10462276" y="2515658"/>
                  <a:pt x="10342747" y="2560587"/>
                </a:cubicBezTo>
                <a:cubicBezTo>
                  <a:pt x="10223217" y="2605517"/>
                  <a:pt x="10119795" y="2669520"/>
                  <a:pt x="10032479" y="2752597"/>
                </a:cubicBezTo>
                <a:cubicBezTo>
                  <a:pt x="9945163" y="2835674"/>
                  <a:pt x="9876922" y="2933587"/>
                  <a:pt x="9827754" y="3046334"/>
                </a:cubicBezTo>
                <a:cubicBezTo>
                  <a:pt x="9778586" y="3159081"/>
                  <a:pt x="9754001" y="3283273"/>
                  <a:pt x="9754001" y="3418909"/>
                </a:cubicBezTo>
                <a:cubicBezTo>
                  <a:pt x="9754001" y="3554545"/>
                  <a:pt x="9778586" y="3678737"/>
                  <a:pt x="9827754" y="3791484"/>
                </a:cubicBezTo>
                <a:cubicBezTo>
                  <a:pt x="9876922" y="3904232"/>
                  <a:pt x="9945163" y="4002144"/>
                  <a:pt x="10032479" y="4085221"/>
                </a:cubicBezTo>
                <a:cubicBezTo>
                  <a:pt x="10119795" y="4168298"/>
                  <a:pt x="10223217" y="4232301"/>
                  <a:pt x="10342747" y="4277230"/>
                </a:cubicBezTo>
                <a:cubicBezTo>
                  <a:pt x="10462276" y="4322160"/>
                  <a:pt x="10592402" y="4344625"/>
                  <a:pt x="10733123" y="4344625"/>
                </a:cubicBezTo>
                <a:cubicBezTo>
                  <a:pt x="10897583" y="4344625"/>
                  <a:pt x="11044664" y="4315378"/>
                  <a:pt x="11174365" y="4256885"/>
                </a:cubicBezTo>
                <a:cubicBezTo>
                  <a:pt x="11304068" y="4198392"/>
                  <a:pt x="11412152" y="4115739"/>
                  <a:pt x="11498620" y="4008926"/>
                </a:cubicBezTo>
                <a:lnTo>
                  <a:pt x="11178180" y="3719004"/>
                </a:lnTo>
                <a:cubicBezTo>
                  <a:pt x="11120533" y="3786822"/>
                  <a:pt x="11057379" y="3838533"/>
                  <a:pt x="10988712" y="3874137"/>
                </a:cubicBezTo>
                <a:cubicBezTo>
                  <a:pt x="10920047" y="3909742"/>
                  <a:pt x="10843328" y="3927544"/>
                  <a:pt x="10758556" y="3927544"/>
                </a:cubicBezTo>
                <a:cubicBezTo>
                  <a:pt x="10685652" y="3927544"/>
                  <a:pt x="10618680" y="3915676"/>
                  <a:pt x="10557645" y="3891940"/>
                </a:cubicBezTo>
                <a:cubicBezTo>
                  <a:pt x="10496609" y="3868203"/>
                  <a:pt x="10444474" y="3833870"/>
                  <a:pt x="10401240" y="3788941"/>
                </a:cubicBezTo>
                <a:cubicBezTo>
                  <a:pt x="10358006" y="3744012"/>
                  <a:pt x="10324097" y="3690181"/>
                  <a:pt x="10299513" y="3627449"/>
                </a:cubicBezTo>
                <a:cubicBezTo>
                  <a:pt x="10274929" y="3564718"/>
                  <a:pt x="10262636" y="3495204"/>
                  <a:pt x="10262636" y="3418909"/>
                </a:cubicBezTo>
                <a:cubicBezTo>
                  <a:pt x="10262636" y="3342614"/>
                  <a:pt x="10274929" y="3273100"/>
                  <a:pt x="10299513" y="3210369"/>
                </a:cubicBezTo>
                <a:cubicBezTo>
                  <a:pt x="10324097" y="3147637"/>
                  <a:pt x="10358006" y="3093806"/>
                  <a:pt x="10401240" y="3048877"/>
                </a:cubicBezTo>
                <a:cubicBezTo>
                  <a:pt x="10444474" y="3003948"/>
                  <a:pt x="10496609" y="2969615"/>
                  <a:pt x="10557645" y="2945878"/>
                </a:cubicBezTo>
                <a:cubicBezTo>
                  <a:pt x="10618680" y="2922142"/>
                  <a:pt x="10685652" y="2910274"/>
                  <a:pt x="10758556" y="2910274"/>
                </a:cubicBezTo>
                <a:cubicBezTo>
                  <a:pt x="10843328" y="2910274"/>
                  <a:pt x="10920047" y="2928076"/>
                  <a:pt x="10988712" y="2963681"/>
                </a:cubicBezTo>
                <a:cubicBezTo>
                  <a:pt x="11057379" y="2999285"/>
                  <a:pt x="11120533" y="3050996"/>
                  <a:pt x="11178180" y="3118814"/>
                </a:cubicBezTo>
                <a:lnTo>
                  <a:pt x="11498620" y="2828892"/>
                </a:lnTo>
                <a:cubicBezTo>
                  <a:pt x="11412152" y="2720384"/>
                  <a:pt x="11304068" y="2637307"/>
                  <a:pt x="11174365" y="2579661"/>
                </a:cubicBezTo>
                <a:cubicBezTo>
                  <a:pt x="11044662" y="2522016"/>
                  <a:pt x="10897583" y="2493193"/>
                  <a:pt x="10733123" y="24931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88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27000" dist="381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0E43B-F61D-F6CC-A88B-E715FB784444}"/>
              </a:ext>
            </a:extLst>
          </p:cNvPr>
          <p:cNvSpPr txBox="1"/>
          <p:nvPr/>
        </p:nvSpPr>
        <p:spPr>
          <a:xfrm>
            <a:off x="0" y="314504"/>
            <a:ext cx="7753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El </a:t>
            </a:r>
            <a:r>
              <a:rPr lang="es-E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Titanic</a:t>
            </a:r>
            <a:r>
              <a:rPr lang="es-E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 fue un accidente con una alta tasa de mortalidad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15E84-2728-AD45-DC84-24A739F28C19}"/>
              </a:ext>
            </a:extLst>
          </p:cNvPr>
          <p:cNvSpPr txBox="1"/>
          <p:nvPr/>
        </p:nvSpPr>
        <p:spPr>
          <a:xfrm>
            <a:off x="2009719" y="5686425"/>
            <a:ext cx="3733908" cy="646331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solidFill>
              <a:srgbClr val="A9322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n>
                  <a:solidFill>
                    <a:srgbClr val="A93226"/>
                  </a:solidFill>
                </a:ln>
                <a:latin typeface="Montserrat" pitchFamily="2" charset="0"/>
              </a:rPr>
              <a:t>2.224 pasajeros y tripulación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n>
                  <a:solidFill>
                    <a:srgbClr val="A93226"/>
                  </a:solidFill>
                </a:ln>
                <a:latin typeface="Montserrat" pitchFamily="2" charset="0"/>
              </a:rPr>
              <a:t>1.517 personas fallecieron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DAE7F-1781-EFF5-DBFB-4FB6492050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4"/>
          <a:stretch/>
        </p:blipFill>
        <p:spPr>
          <a:xfrm>
            <a:off x="563313" y="1617375"/>
            <a:ext cx="6626721" cy="3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04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7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10A32-0336-04F9-D22A-4FD444AB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83" y="0"/>
            <a:ext cx="7010967" cy="6858000"/>
          </a:xfrm>
          <a:prstGeom prst="rect">
            <a:avLst/>
          </a:prstGeom>
          <a:effectLst/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F902D11-5CF4-7624-811F-06F0A1008755}"/>
              </a:ext>
            </a:extLst>
          </p:cNvPr>
          <p:cNvSpPr/>
          <p:nvPr/>
        </p:nvSpPr>
        <p:spPr>
          <a:xfrm>
            <a:off x="-147116800" y="-60550426"/>
            <a:ext cx="225755200" cy="11809978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56541" y="3022626"/>
                </a:moveTo>
                <a:lnTo>
                  <a:pt x="5984983" y="3591845"/>
                </a:lnTo>
                <a:lnTo>
                  <a:pt x="5528098" y="3591845"/>
                </a:lnTo>
                <a:close/>
                <a:moveTo>
                  <a:pt x="8988306" y="2528798"/>
                </a:moveTo>
                <a:lnTo>
                  <a:pt x="8990849" y="4309020"/>
                </a:lnTo>
                <a:lnTo>
                  <a:pt x="9491854" y="4309020"/>
                </a:lnTo>
                <a:lnTo>
                  <a:pt x="9491854" y="2528798"/>
                </a:lnTo>
                <a:close/>
                <a:moveTo>
                  <a:pt x="6940431" y="2528798"/>
                </a:moveTo>
                <a:lnTo>
                  <a:pt x="6942974" y="4309020"/>
                </a:lnTo>
                <a:lnTo>
                  <a:pt x="7433807" y="4309020"/>
                </a:lnTo>
                <a:lnTo>
                  <a:pt x="7433807" y="3360310"/>
                </a:lnTo>
                <a:lnTo>
                  <a:pt x="8219648" y="4309020"/>
                </a:lnTo>
                <a:lnTo>
                  <a:pt x="8634185" y="4309020"/>
                </a:lnTo>
                <a:lnTo>
                  <a:pt x="8634185" y="2528798"/>
                </a:lnTo>
                <a:lnTo>
                  <a:pt x="8140810" y="2528798"/>
                </a:lnTo>
                <a:lnTo>
                  <a:pt x="8142851" y="3479972"/>
                </a:lnTo>
                <a:lnTo>
                  <a:pt x="7354969" y="2528798"/>
                </a:lnTo>
                <a:close/>
                <a:moveTo>
                  <a:pt x="5512396" y="2528798"/>
                </a:moveTo>
                <a:lnTo>
                  <a:pt x="4726555" y="4309020"/>
                </a:lnTo>
                <a:lnTo>
                  <a:pt x="5240277" y="4309020"/>
                </a:lnTo>
                <a:lnTo>
                  <a:pt x="5379084" y="3963148"/>
                </a:lnTo>
                <a:lnTo>
                  <a:pt x="6133997" y="3963148"/>
                </a:lnTo>
                <a:lnTo>
                  <a:pt x="6272805" y="4309020"/>
                </a:lnTo>
                <a:lnTo>
                  <a:pt x="6796699" y="4309020"/>
                </a:lnTo>
                <a:lnTo>
                  <a:pt x="6008315" y="2528798"/>
                </a:lnTo>
                <a:close/>
                <a:moveTo>
                  <a:pt x="3153082" y="2528798"/>
                </a:moveTo>
                <a:lnTo>
                  <a:pt x="3153082" y="2925533"/>
                </a:lnTo>
                <a:lnTo>
                  <a:pt x="3699865" y="2928076"/>
                </a:lnTo>
                <a:lnTo>
                  <a:pt x="3702408" y="4309020"/>
                </a:lnTo>
                <a:lnTo>
                  <a:pt x="4203413" y="4309020"/>
                </a:lnTo>
                <a:lnTo>
                  <a:pt x="4200870" y="2925533"/>
                </a:lnTo>
                <a:lnTo>
                  <a:pt x="4747653" y="2928076"/>
                </a:lnTo>
                <a:lnTo>
                  <a:pt x="4747653" y="2528798"/>
                </a:lnTo>
                <a:close/>
                <a:moveTo>
                  <a:pt x="2454157" y="2528798"/>
                </a:moveTo>
                <a:lnTo>
                  <a:pt x="2456700" y="4309020"/>
                </a:lnTo>
                <a:lnTo>
                  <a:pt x="2957705" y="4309020"/>
                </a:lnTo>
                <a:lnTo>
                  <a:pt x="2957705" y="2528798"/>
                </a:lnTo>
                <a:close/>
                <a:moveTo>
                  <a:pt x="667057" y="2528798"/>
                </a:moveTo>
                <a:lnTo>
                  <a:pt x="667057" y="2925533"/>
                </a:lnTo>
                <a:lnTo>
                  <a:pt x="1213840" y="2928076"/>
                </a:lnTo>
                <a:lnTo>
                  <a:pt x="1216383" y="4309020"/>
                </a:lnTo>
                <a:lnTo>
                  <a:pt x="1717388" y="4309020"/>
                </a:lnTo>
                <a:lnTo>
                  <a:pt x="1714845" y="2925533"/>
                </a:lnTo>
                <a:lnTo>
                  <a:pt x="2261628" y="2928076"/>
                </a:lnTo>
                <a:lnTo>
                  <a:pt x="2261628" y="2528798"/>
                </a:lnTo>
                <a:close/>
                <a:moveTo>
                  <a:pt x="10733123" y="2493193"/>
                </a:moveTo>
                <a:cubicBezTo>
                  <a:pt x="10592402" y="2493193"/>
                  <a:pt x="10462276" y="2515658"/>
                  <a:pt x="10342747" y="2560587"/>
                </a:cubicBezTo>
                <a:cubicBezTo>
                  <a:pt x="10223217" y="2605517"/>
                  <a:pt x="10119795" y="2669520"/>
                  <a:pt x="10032479" y="2752597"/>
                </a:cubicBezTo>
                <a:cubicBezTo>
                  <a:pt x="9945163" y="2835674"/>
                  <a:pt x="9876922" y="2933587"/>
                  <a:pt x="9827754" y="3046334"/>
                </a:cubicBezTo>
                <a:cubicBezTo>
                  <a:pt x="9778586" y="3159081"/>
                  <a:pt x="9754001" y="3283273"/>
                  <a:pt x="9754001" y="3418909"/>
                </a:cubicBezTo>
                <a:cubicBezTo>
                  <a:pt x="9754001" y="3554545"/>
                  <a:pt x="9778586" y="3678737"/>
                  <a:pt x="9827754" y="3791484"/>
                </a:cubicBezTo>
                <a:cubicBezTo>
                  <a:pt x="9876922" y="3904232"/>
                  <a:pt x="9945163" y="4002144"/>
                  <a:pt x="10032479" y="4085221"/>
                </a:cubicBezTo>
                <a:cubicBezTo>
                  <a:pt x="10119795" y="4168298"/>
                  <a:pt x="10223217" y="4232301"/>
                  <a:pt x="10342747" y="4277230"/>
                </a:cubicBezTo>
                <a:cubicBezTo>
                  <a:pt x="10462276" y="4322160"/>
                  <a:pt x="10592402" y="4344625"/>
                  <a:pt x="10733123" y="4344625"/>
                </a:cubicBezTo>
                <a:cubicBezTo>
                  <a:pt x="10897583" y="4344625"/>
                  <a:pt x="11044664" y="4315378"/>
                  <a:pt x="11174365" y="4256885"/>
                </a:cubicBezTo>
                <a:cubicBezTo>
                  <a:pt x="11304068" y="4198392"/>
                  <a:pt x="11412152" y="4115739"/>
                  <a:pt x="11498620" y="4008926"/>
                </a:cubicBezTo>
                <a:lnTo>
                  <a:pt x="11178180" y="3719004"/>
                </a:lnTo>
                <a:cubicBezTo>
                  <a:pt x="11120533" y="3786822"/>
                  <a:pt x="11057379" y="3838533"/>
                  <a:pt x="10988712" y="3874137"/>
                </a:cubicBezTo>
                <a:cubicBezTo>
                  <a:pt x="10920047" y="3909742"/>
                  <a:pt x="10843328" y="3927544"/>
                  <a:pt x="10758556" y="3927544"/>
                </a:cubicBezTo>
                <a:cubicBezTo>
                  <a:pt x="10685652" y="3927544"/>
                  <a:pt x="10618680" y="3915676"/>
                  <a:pt x="10557645" y="3891940"/>
                </a:cubicBezTo>
                <a:cubicBezTo>
                  <a:pt x="10496609" y="3868203"/>
                  <a:pt x="10444474" y="3833870"/>
                  <a:pt x="10401240" y="3788941"/>
                </a:cubicBezTo>
                <a:cubicBezTo>
                  <a:pt x="10358006" y="3744012"/>
                  <a:pt x="10324097" y="3690181"/>
                  <a:pt x="10299513" y="3627449"/>
                </a:cubicBezTo>
                <a:cubicBezTo>
                  <a:pt x="10274929" y="3564718"/>
                  <a:pt x="10262636" y="3495204"/>
                  <a:pt x="10262636" y="3418909"/>
                </a:cubicBezTo>
                <a:cubicBezTo>
                  <a:pt x="10262636" y="3342614"/>
                  <a:pt x="10274929" y="3273100"/>
                  <a:pt x="10299513" y="3210369"/>
                </a:cubicBezTo>
                <a:cubicBezTo>
                  <a:pt x="10324097" y="3147637"/>
                  <a:pt x="10358006" y="3093806"/>
                  <a:pt x="10401240" y="3048877"/>
                </a:cubicBezTo>
                <a:cubicBezTo>
                  <a:pt x="10444474" y="3003948"/>
                  <a:pt x="10496609" y="2969615"/>
                  <a:pt x="10557645" y="2945878"/>
                </a:cubicBezTo>
                <a:cubicBezTo>
                  <a:pt x="10618680" y="2922142"/>
                  <a:pt x="10685652" y="2910274"/>
                  <a:pt x="10758556" y="2910274"/>
                </a:cubicBezTo>
                <a:cubicBezTo>
                  <a:pt x="10843328" y="2910274"/>
                  <a:pt x="10920047" y="2928076"/>
                  <a:pt x="10988712" y="2963681"/>
                </a:cubicBezTo>
                <a:cubicBezTo>
                  <a:pt x="11057379" y="2999285"/>
                  <a:pt x="11120533" y="3050996"/>
                  <a:pt x="11178180" y="3118814"/>
                </a:cubicBezTo>
                <a:lnTo>
                  <a:pt x="11498620" y="2828892"/>
                </a:lnTo>
                <a:cubicBezTo>
                  <a:pt x="11412152" y="2720384"/>
                  <a:pt x="11304068" y="2637307"/>
                  <a:pt x="11174365" y="2579661"/>
                </a:cubicBezTo>
                <a:cubicBezTo>
                  <a:pt x="11044662" y="2522016"/>
                  <a:pt x="10897583" y="2493193"/>
                  <a:pt x="10733123" y="24931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88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27000" dist="381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0E43B-F61D-F6CC-A88B-E715FB784444}"/>
              </a:ext>
            </a:extLst>
          </p:cNvPr>
          <p:cNvSpPr txBox="1"/>
          <p:nvPr/>
        </p:nvSpPr>
        <p:spPr>
          <a:xfrm>
            <a:off x="120251" y="553997"/>
            <a:ext cx="8710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Los datos apoyan que se dio el  "Las mujeres y los niños primero"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402CAE-266D-A4B4-D838-70D28332C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29" y="1797824"/>
            <a:ext cx="8177891" cy="38163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D3C77F-C546-B4E0-9918-AB4EBEB06B90}"/>
              </a:ext>
            </a:extLst>
          </p:cNvPr>
          <p:cNvSpPr txBox="1"/>
          <p:nvPr/>
        </p:nvSpPr>
        <p:spPr>
          <a:xfrm>
            <a:off x="3247514" y="5198757"/>
            <a:ext cx="2362711" cy="1200329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solidFill>
              <a:srgbClr val="A93226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Arial" panose="020B0604020202020204" pitchFamily="34" charset="0"/>
              <a:buChar char="•"/>
              <a:defRPr>
                <a:ln>
                  <a:solidFill>
                    <a:srgbClr val="A93226"/>
                  </a:solidFill>
                </a:ln>
                <a:latin typeface="Montserrat" pitchFamily="2" charset="0"/>
              </a:defRPr>
            </a:lvl1pPr>
          </a:lstStyle>
          <a:p>
            <a:pPr marL="0" indent="0">
              <a:buNone/>
            </a:pPr>
            <a:r>
              <a:rPr lang="es-ES" u="sng" dirty="0"/>
              <a:t>Tasa supervivencia</a:t>
            </a:r>
          </a:p>
          <a:p>
            <a:r>
              <a:rPr lang="es-ES" dirty="0"/>
              <a:t>75% - Mujeres</a:t>
            </a:r>
          </a:p>
          <a:p>
            <a:r>
              <a:rPr lang="es-ES" dirty="0"/>
              <a:t>59% - Niños</a:t>
            </a:r>
          </a:p>
          <a:p>
            <a:r>
              <a:rPr lang="es-ES" dirty="0"/>
              <a:t>16% - Hombres</a:t>
            </a:r>
          </a:p>
        </p:txBody>
      </p:sp>
    </p:spTree>
    <p:extLst>
      <p:ext uri="{BB962C8B-B14F-4D97-AF65-F5344CB8AC3E}">
        <p14:creationId xmlns:p14="http://schemas.microsoft.com/office/powerpoint/2010/main" val="632067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7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10A32-0336-04F9-D22A-4FD444AB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969" y="0"/>
            <a:ext cx="7010967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F902D11-5CF4-7624-811F-06F0A1008755}"/>
              </a:ext>
            </a:extLst>
          </p:cNvPr>
          <p:cNvSpPr/>
          <p:nvPr/>
        </p:nvSpPr>
        <p:spPr>
          <a:xfrm>
            <a:off x="-147116800" y="-60550426"/>
            <a:ext cx="225755200" cy="11809978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56541" y="3022626"/>
                </a:moveTo>
                <a:lnTo>
                  <a:pt x="5984983" y="3591845"/>
                </a:lnTo>
                <a:lnTo>
                  <a:pt x="5528098" y="3591845"/>
                </a:lnTo>
                <a:close/>
                <a:moveTo>
                  <a:pt x="8988306" y="2528798"/>
                </a:moveTo>
                <a:lnTo>
                  <a:pt x="8990849" y="4309020"/>
                </a:lnTo>
                <a:lnTo>
                  <a:pt x="9491854" y="4309020"/>
                </a:lnTo>
                <a:lnTo>
                  <a:pt x="9491854" y="2528798"/>
                </a:lnTo>
                <a:close/>
                <a:moveTo>
                  <a:pt x="6940431" y="2528798"/>
                </a:moveTo>
                <a:lnTo>
                  <a:pt x="6942974" y="4309020"/>
                </a:lnTo>
                <a:lnTo>
                  <a:pt x="7433807" y="4309020"/>
                </a:lnTo>
                <a:lnTo>
                  <a:pt x="7433807" y="3360310"/>
                </a:lnTo>
                <a:lnTo>
                  <a:pt x="8219648" y="4309020"/>
                </a:lnTo>
                <a:lnTo>
                  <a:pt x="8634185" y="4309020"/>
                </a:lnTo>
                <a:lnTo>
                  <a:pt x="8634185" y="2528798"/>
                </a:lnTo>
                <a:lnTo>
                  <a:pt x="8140810" y="2528798"/>
                </a:lnTo>
                <a:lnTo>
                  <a:pt x="8142851" y="3479972"/>
                </a:lnTo>
                <a:lnTo>
                  <a:pt x="7354969" y="2528798"/>
                </a:lnTo>
                <a:close/>
                <a:moveTo>
                  <a:pt x="5512396" y="2528798"/>
                </a:moveTo>
                <a:lnTo>
                  <a:pt x="4726555" y="4309020"/>
                </a:lnTo>
                <a:lnTo>
                  <a:pt x="5240277" y="4309020"/>
                </a:lnTo>
                <a:lnTo>
                  <a:pt x="5379084" y="3963148"/>
                </a:lnTo>
                <a:lnTo>
                  <a:pt x="6133997" y="3963148"/>
                </a:lnTo>
                <a:lnTo>
                  <a:pt x="6272805" y="4309020"/>
                </a:lnTo>
                <a:lnTo>
                  <a:pt x="6796699" y="4309020"/>
                </a:lnTo>
                <a:lnTo>
                  <a:pt x="6008315" y="2528798"/>
                </a:lnTo>
                <a:close/>
                <a:moveTo>
                  <a:pt x="3153082" y="2528798"/>
                </a:moveTo>
                <a:lnTo>
                  <a:pt x="3153082" y="2925533"/>
                </a:lnTo>
                <a:lnTo>
                  <a:pt x="3699865" y="2928076"/>
                </a:lnTo>
                <a:lnTo>
                  <a:pt x="3702408" y="4309020"/>
                </a:lnTo>
                <a:lnTo>
                  <a:pt x="4203413" y="4309020"/>
                </a:lnTo>
                <a:lnTo>
                  <a:pt x="4200870" y="2925533"/>
                </a:lnTo>
                <a:lnTo>
                  <a:pt x="4747653" y="2928076"/>
                </a:lnTo>
                <a:lnTo>
                  <a:pt x="4747653" y="2528798"/>
                </a:lnTo>
                <a:close/>
                <a:moveTo>
                  <a:pt x="2454157" y="2528798"/>
                </a:moveTo>
                <a:lnTo>
                  <a:pt x="2456700" y="4309020"/>
                </a:lnTo>
                <a:lnTo>
                  <a:pt x="2957705" y="4309020"/>
                </a:lnTo>
                <a:lnTo>
                  <a:pt x="2957705" y="2528798"/>
                </a:lnTo>
                <a:close/>
                <a:moveTo>
                  <a:pt x="667057" y="2528798"/>
                </a:moveTo>
                <a:lnTo>
                  <a:pt x="667057" y="2925533"/>
                </a:lnTo>
                <a:lnTo>
                  <a:pt x="1213840" y="2928076"/>
                </a:lnTo>
                <a:lnTo>
                  <a:pt x="1216383" y="4309020"/>
                </a:lnTo>
                <a:lnTo>
                  <a:pt x="1717388" y="4309020"/>
                </a:lnTo>
                <a:lnTo>
                  <a:pt x="1714845" y="2925533"/>
                </a:lnTo>
                <a:lnTo>
                  <a:pt x="2261628" y="2928076"/>
                </a:lnTo>
                <a:lnTo>
                  <a:pt x="2261628" y="2528798"/>
                </a:lnTo>
                <a:close/>
                <a:moveTo>
                  <a:pt x="10733123" y="2493193"/>
                </a:moveTo>
                <a:cubicBezTo>
                  <a:pt x="10592402" y="2493193"/>
                  <a:pt x="10462276" y="2515658"/>
                  <a:pt x="10342747" y="2560587"/>
                </a:cubicBezTo>
                <a:cubicBezTo>
                  <a:pt x="10223217" y="2605517"/>
                  <a:pt x="10119795" y="2669520"/>
                  <a:pt x="10032479" y="2752597"/>
                </a:cubicBezTo>
                <a:cubicBezTo>
                  <a:pt x="9945163" y="2835674"/>
                  <a:pt x="9876922" y="2933587"/>
                  <a:pt x="9827754" y="3046334"/>
                </a:cubicBezTo>
                <a:cubicBezTo>
                  <a:pt x="9778586" y="3159081"/>
                  <a:pt x="9754001" y="3283273"/>
                  <a:pt x="9754001" y="3418909"/>
                </a:cubicBezTo>
                <a:cubicBezTo>
                  <a:pt x="9754001" y="3554545"/>
                  <a:pt x="9778586" y="3678737"/>
                  <a:pt x="9827754" y="3791484"/>
                </a:cubicBezTo>
                <a:cubicBezTo>
                  <a:pt x="9876922" y="3904232"/>
                  <a:pt x="9945163" y="4002144"/>
                  <a:pt x="10032479" y="4085221"/>
                </a:cubicBezTo>
                <a:cubicBezTo>
                  <a:pt x="10119795" y="4168298"/>
                  <a:pt x="10223217" y="4232301"/>
                  <a:pt x="10342747" y="4277230"/>
                </a:cubicBezTo>
                <a:cubicBezTo>
                  <a:pt x="10462276" y="4322160"/>
                  <a:pt x="10592402" y="4344625"/>
                  <a:pt x="10733123" y="4344625"/>
                </a:cubicBezTo>
                <a:cubicBezTo>
                  <a:pt x="10897583" y="4344625"/>
                  <a:pt x="11044664" y="4315378"/>
                  <a:pt x="11174365" y="4256885"/>
                </a:cubicBezTo>
                <a:cubicBezTo>
                  <a:pt x="11304068" y="4198392"/>
                  <a:pt x="11412152" y="4115739"/>
                  <a:pt x="11498620" y="4008926"/>
                </a:cubicBezTo>
                <a:lnTo>
                  <a:pt x="11178180" y="3719004"/>
                </a:lnTo>
                <a:cubicBezTo>
                  <a:pt x="11120533" y="3786822"/>
                  <a:pt x="11057379" y="3838533"/>
                  <a:pt x="10988712" y="3874137"/>
                </a:cubicBezTo>
                <a:cubicBezTo>
                  <a:pt x="10920047" y="3909742"/>
                  <a:pt x="10843328" y="3927544"/>
                  <a:pt x="10758556" y="3927544"/>
                </a:cubicBezTo>
                <a:cubicBezTo>
                  <a:pt x="10685652" y="3927544"/>
                  <a:pt x="10618680" y="3915676"/>
                  <a:pt x="10557645" y="3891940"/>
                </a:cubicBezTo>
                <a:cubicBezTo>
                  <a:pt x="10496609" y="3868203"/>
                  <a:pt x="10444474" y="3833870"/>
                  <a:pt x="10401240" y="3788941"/>
                </a:cubicBezTo>
                <a:cubicBezTo>
                  <a:pt x="10358006" y="3744012"/>
                  <a:pt x="10324097" y="3690181"/>
                  <a:pt x="10299513" y="3627449"/>
                </a:cubicBezTo>
                <a:cubicBezTo>
                  <a:pt x="10274929" y="3564718"/>
                  <a:pt x="10262636" y="3495204"/>
                  <a:pt x="10262636" y="3418909"/>
                </a:cubicBezTo>
                <a:cubicBezTo>
                  <a:pt x="10262636" y="3342614"/>
                  <a:pt x="10274929" y="3273100"/>
                  <a:pt x="10299513" y="3210369"/>
                </a:cubicBezTo>
                <a:cubicBezTo>
                  <a:pt x="10324097" y="3147637"/>
                  <a:pt x="10358006" y="3093806"/>
                  <a:pt x="10401240" y="3048877"/>
                </a:cubicBezTo>
                <a:cubicBezTo>
                  <a:pt x="10444474" y="3003948"/>
                  <a:pt x="10496609" y="2969615"/>
                  <a:pt x="10557645" y="2945878"/>
                </a:cubicBezTo>
                <a:cubicBezTo>
                  <a:pt x="10618680" y="2922142"/>
                  <a:pt x="10685652" y="2910274"/>
                  <a:pt x="10758556" y="2910274"/>
                </a:cubicBezTo>
                <a:cubicBezTo>
                  <a:pt x="10843328" y="2910274"/>
                  <a:pt x="10920047" y="2928076"/>
                  <a:pt x="10988712" y="2963681"/>
                </a:cubicBezTo>
                <a:cubicBezTo>
                  <a:pt x="11057379" y="2999285"/>
                  <a:pt x="11120533" y="3050996"/>
                  <a:pt x="11178180" y="3118814"/>
                </a:cubicBezTo>
                <a:lnTo>
                  <a:pt x="11498620" y="2828892"/>
                </a:lnTo>
                <a:cubicBezTo>
                  <a:pt x="11412152" y="2720384"/>
                  <a:pt x="11304068" y="2637307"/>
                  <a:pt x="11174365" y="2579661"/>
                </a:cubicBezTo>
                <a:cubicBezTo>
                  <a:pt x="11044662" y="2522016"/>
                  <a:pt x="10897583" y="2493193"/>
                  <a:pt x="10733123" y="24931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88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27000" dist="381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0E43B-F61D-F6CC-A88B-E715FB784444}"/>
              </a:ext>
            </a:extLst>
          </p:cNvPr>
          <p:cNvSpPr txBox="1"/>
          <p:nvPr/>
        </p:nvSpPr>
        <p:spPr>
          <a:xfrm>
            <a:off x="-56930" y="282164"/>
            <a:ext cx="8552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La clase en la que se viajó tuvo una influencia significativa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ACF04D-50D9-B66E-A5DB-1B89C7AD3C1E}"/>
              </a:ext>
            </a:extLst>
          </p:cNvPr>
          <p:cNvSpPr txBox="1"/>
          <p:nvPr/>
        </p:nvSpPr>
        <p:spPr>
          <a:xfrm>
            <a:off x="9101947" y="343718"/>
            <a:ext cx="2455518" cy="1200329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solidFill>
              <a:srgbClr val="A93226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Arial" panose="020B0604020202020204" pitchFamily="34" charset="0"/>
              <a:buChar char="•"/>
              <a:defRPr>
                <a:ln>
                  <a:solidFill>
                    <a:srgbClr val="A93226"/>
                  </a:solidFill>
                </a:ln>
                <a:latin typeface="Montserrat" pitchFamily="2" charset="0"/>
              </a:defRPr>
            </a:lvl1pPr>
          </a:lstStyle>
          <a:p>
            <a:pPr marL="0" indent="0">
              <a:buNone/>
            </a:pPr>
            <a:r>
              <a:rPr lang="es-ES" u="sng" dirty="0"/>
              <a:t>Tasa supervivencia</a:t>
            </a:r>
          </a:p>
          <a:p>
            <a:r>
              <a:rPr lang="es-ES" dirty="0"/>
              <a:t>63% - 1ª Clase</a:t>
            </a:r>
          </a:p>
          <a:p>
            <a:r>
              <a:rPr lang="es-ES" dirty="0"/>
              <a:t>47% - 2ª Clase</a:t>
            </a:r>
          </a:p>
          <a:p>
            <a:r>
              <a:rPr lang="es-ES" dirty="0"/>
              <a:t>24% - 3ª Clase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2DA847-D699-72ED-3B5B-7075710B7AB4}"/>
              </a:ext>
            </a:extLst>
          </p:cNvPr>
          <p:cNvGrpSpPr/>
          <p:nvPr/>
        </p:nvGrpSpPr>
        <p:grpSpPr>
          <a:xfrm>
            <a:off x="-643089" y="2003836"/>
            <a:ext cx="12583779" cy="4572000"/>
            <a:chOff x="-604988" y="24185"/>
            <a:chExt cx="11949980" cy="43417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8AEA544-A701-A8C3-3670-952BC76D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51" y="3429000"/>
              <a:ext cx="1271303" cy="848198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77000"/>
                </a:srgbClr>
              </a:outerShdw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EAD1DFB-86A4-0034-5F5B-898A47B1D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4988" y="24185"/>
              <a:ext cx="11949980" cy="37549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0EC3E2-8D36-4CC1-5F44-E5CE271C4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1750" y="3496281"/>
              <a:ext cx="1160999" cy="869629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77000"/>
                </a:srgbClr>
              </a:outerShdw>
              <a:softEdge rad="112500"/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8971B3-813C-1139-E77C-8ED30A82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" y="3525462"/>
              <a:ext cx="1342385" cy="751736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77000"/>
                </a:srgbClr>
              </a:outerShdw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305035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7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10A32-0336-04F9-D22A-4FD444AB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036" y="0"/>
            <a:ext cx="7010967" cy="6858000"/>
          </a:xfrm>
          <a:prstGeom prst="rect">
            <a:avLst/>
          </a:prstGeom>
          <a:effectLst/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F902D11-5CF4-7624-811F-06F0A1008755}"/>
              </a:ext>
            </a:extLst>
          </p:cNvPr>
          <p:cNvSpPr/>
          <p:nvPr/>
        </p:nvSpPr>
        <p:spPr>
          <a:xfrm>
            <a:off x="-147116800" y="-60550426"/>
            <a:ext cx="225755200" cy="11809978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56541" y="3022626"/>
                </a:moveTo>
                <a:lnTo>
                  <a:pt x="5984983" y="3591845"/>
                </a:lnTo>
                <a:lnTo>
                  <a:pt x="5528098" y="3591845"/>
                </a:lnTo>
                <a:close/>
                <a:moveTo>
                  <a:pt x="8988306" y="2528798"/>
                </a:moveTo>
                <a:lnTo>
                  <a:pt x="8990849" y="4309020"/>
                </a:lnTo>
                <a:lnTo>
                  <a:pt x="9491854" y="4309020"/>
                </a:lnTo>
                <a:lnTo>
                  <a:pt x="9491854" y="2528798"/>
                </a:lnTo>
                <a:close/>
                <a:moveTo>
                  <a:pt x="6940431" y="2528798"/>
                </a:moveTo>
                <a:lnTo>
                  <a:pt x="6942974" y="4309020"/>
                </a:lnTo>
                <a:lnTo>
                  <a:pt x="7433807" y="4309020"/>
                </a:lnTo>
                <a:lnTo>
                  <a:pt x="7433807" y="3360310"/>
                </a:lnTo>
                <a:lnTo>
                  <a:pt x="8219648" y="4309020"/>
                </a:lnTo>
                <a:lnTo>
                  <a:pt x="8634185" y="4309020"/>
                </a:lnTo>
                <a:lnTo>
                  <a:pt x="8634185" y="2528798"/>
                </a:lnTo>
                <a:lnTo>
                  <a:pt x="8140810" y="2528798"/>
                </a:lnTo>
                <a:lnTo>
                  <a:pt x="8142851" y="3479972"/>
                </a:lnTo>
                <a:lnTo>
                  <a:pt x="7354969" y="2528798"/>
                </a:lnTo>
                <a:close/>
                <a:moveTo>
                  <a:pt x="5512396" y="2528798"/>
                </a:moveTo>
                <a:lnTo>
                  <a:pt x="4726555" y="4309020"/>
                </a:lnTo>
                <a:lnTo>
                  <a:pt x="5240277" y="4309020"/>
                </a:lnTo>
                <a:lnTo>
                  <a:pt x="5379084" y="3963148"/>
                </a:lnTo>
                <a:lnTo>
                  <a:pt x="6133997" y="3963148"/>
                </a:lnTo>
                <a:lnTo>
                  <a:pt x="6272805" y="4309020"/>
                </a:lnTo>
                <a:lnTo>
                  <a:pt x="6796699" y="4309020"/>
                </a:lnTo>
                <a:lnTo>
                  <a:pt x="6008315" y="2528798"/>
                </a:lnTo>
                <a:close/>
                <a:moveTo>
                  <a:pt x="3153082" y="2528798"/>
                </a:moveTo>
                <a:lnTo>
                  <a:pt x="3153082" y="2925533"/>
                </a:lnTo>
                <a:lnTo>
                  <a:pt x="3699865" y="2928076"/>
                </a:lnTo>
                <a:lnTo>
                  <a:pt x="3702408" y="4309020"/>
                </a:lnTo>
                <a:lnTo>
                  <a:pt x="4203413" y="4309020"/>
                </a:lnTo>
                <a:lnTo>
                  <a:pt x="4200870" y="2925533"/>
                </a:lnTo>
                <a:lnTo>
                  <a:pt x="4747653" y="2928076"/>
                </a:lnTo>
                <a:lnTo>
                  <a:pt x="4747653" y="2528798"/>
                </a:lnTo>
                <a:close/>
                <a:moveTo>
                  <a:pt x="2454157" y="2528798"/>
                </a:moveTo>
                <a:lnTo>
                  <a:pt x="2456700" y="4309020"/>
                </a:lnTo>
                <a:lnTo>
                  <a:pt x="2957705" y="4309020"/>
                </a:lnTo>
                <a:lnTo>
                  <a:pt x="2957705" y="2528798"/>
                </a:lnTo>
                <a:close/>
                <a:moveTo>
                  <a:pt x="667057" y="2528798"/>
                </a:moveTo>
                <a:lnTo>
                  <a:pt x="667057" y="2925533"/>
                </a:lnTo>
                <a:lnTo>
                  <a:pt x="1213840" y="2928076"/>
                </a:lnTo>
                <a:lnTo>
                  <a:pt x="1216383" y="4309020"/>
                </a:lnTo>
                <a:lnTo>
                  <a:pt x="1717388" y="4309020"/>
                </a:lnTo>
                <a:lnTo>
                  <a:pt x="1714845" y="2925533"/>
                </a:lnTo>
                <a:lnTo>
                  <a:pt x="2261628" y="2928076"/>
                </a:lnTo>
                <a:lnTo>
                  <a:pt x="2261628" y="2528798"/>
                </a:lnTo>
                <a:close/>
                <a:moveTo>
                  <a:pt x="10733123" y="2493193"/>
                </a:moveTo>
                <a:cubicBezTo>
                  <a:pt x="10592402" y="2493193"/>
                  <a:pt x="10462276" y="2515658"/>
                  <a:pt x="10342747" y="2560587"/>
                </a:cubicBezTo>
                <a:cubicBezTo>
                  <a:pt x="10223217" y="2605517"/>
                  <a:pt x="10119795" y="2669520"/>
                  <a:pt x="10032479" y="2752597"/>
                </a:cubicBezTo>
                <a:cubicBezTo>
                  <a:pt x="9945163" y="2835674"/>
                  <a:pt x="9876922" y="2933587"/>
                  <a:pt x="9827754" y="3046334"/>
                </a:cubicBezTo>
                <a:cubicBezTo>
                  <a:pt x="9778586" y="3159081"/>
                  <a:pt x="9754001" y="3283273"/>
                  <a:pt x="9754001" y="3418909"/>
                </a:cubicBezTo>
                <a:cubicBezTo>
                  <a:pt x="9754001" y="3554545"/>
                  <a:pt x="9778586" y="3678737"/>
                  <a:pt x="9827754" y="3791484"/>
                </a:cubicBezTo>
                <a:cubicBezTo>
                  <a:pt x="9876922" y="3904232"/>
                  <a:pt x="9945163" y="4002144"/>
                  <a:pt x="10032479" y="4085221"/>
                </a:cubicBezTo>
                <a:cubicBezTo>
                  <a:pt x="10119795" y="4168298"/>
                  <a:pt x="10223217" y="4232301"/>
                  <a:pt x="10342747" y="4277230"/>
                </a:cubicBezTo>
                <a:cubicBezTo>
                  <a:pt x="10462276" y="4322160"/>
                  <a:pt x="10592402" y="4344625"/>
                  <a:pt x="10733123" y="4344625"/>
                </a:cubicBezTo>
                <a:cubicBezTo>
                  <a:pt x="10897583" y="4344625"/>
                  <a:pt x="11044664" y="4315378"/>
                  <a:pt x="11174365" y="4256885"/>
                </a:cubicBezTo>
                <a:cubicBezTo>
                  <a:pt x="11304068" y="4198392"/>
                  <a:pt x="11412152" y="4115739"/>
                  <a:pt x="11498620" y="4008926"/>
                </a:cubicBezTo>
                <a:lnTo>
                  <a:pt x="11178180" y="3719004"/>
                </a:lnTo>
                <a:cubicBezTo>
                  <a:pt x="11120533" y="3786822"/>
                  <a:pt x="11057379" y="3838533"/>
                  <a:pt x="10988712" y="3874137"/>
                </a:cubicBezTo>
                <a:cubicBezTo>
                  <a:pt x="10920047" y="3909742"/>
                  <a:pt x="10843328" y="3927544"/>
                  <a:pt x="10758556" y="3927544"/>
                </a:cubicBezTo>
                <a:cubicBezTo>
                  <a:pt x="10685652" y="3927544"/>
                  <a:pt x="10618680" y="3915676"/>
                  <a:pt x="10557645" y="3891940"/>
                </a:cubicBezTo>
                <a:cubicBezTo>
                  <a:pt x="10496609" y="3868203"/>
                  <a:pt x="10444474" y="3833870"/>
                  <a:pt x="10401240" y="3788941"/>
                </a:cubicBezTo>
                <a:cubicBezTo>
                  <a:pt x="10358006" y="3744012"/>
                  <a:pt x="10324097" y="3690181"/>
                  <a:pt x="10299513" y="3627449"/>
                </a:cubicBezTo>
                <a:cubicBezTo>
                  <a:pt x="10274929" y="3564718"/>
                  <a:pt x="10262636" y="3495204"/>
                  <a:pt x="10262636" y="3418909"/>
                </a:cubicBezTo>
                <a:cubicBezTo>
                  <a:pt x="10262636" y="3342614"/>
                  <a:pt x="10274929" y="3273100"/>
                  <a:pt x="10299513" y="3210369"/>
                </a:cubicBezTo>
                <a:cubicBezTo>
                  <a:pt x="10324097" y="3147637"/>
                  <a:pt x="10358006" y="3093806"/>
                  <a:pt x="10401240" y="3048877"/>
                </a:cubicBezTo>
                <a:cubicBezTo>
                  <a:pt x="10444474" y="3003948"/>
                  <a:pt x="10496609" y="2969615"/>
                  <a:pt x="10557645" y="2945878"/>
                </a:cubicBezTo>
                <a:cubicBezTo>
                  <a:pt x="10618680" y="2922142"/>
                  <a:pt x="10685652" y="2910274"/>
                  <a:pt x="10758556" y="2910274"/>
                </a:cubicBezTo>
                <a:cubicBezTo>
                  <a:pt x="10843328" y="2910274"/>
                  <a:pt x="10920047" y="2928076"/>
                  <a:pt x="10988712" y="2963681"/>
                </a:cubicBezTo>
                <a:cubicBezTo>
                  <a:pt x="11057379" y="2999285"/>
                  <a:pt x="11120533" y="3050996"/>
                  <a:pt x="11178180" y="3118814"/>
                </a:cubicBezTo>
                <a:lnTo>
                  <a:pt x="11498620" y="2828892"/>
                </a:lnTo>
                <a:cubicBezTo>
                  <a:pt x="11412152" y="2720384"/>
                  <a:pt x="11304068" y="2637307"/>
                  <a:pt x="11174365" y="2579661"/>
                </a:cubicBezTo>
                <a:cubicBezTo>
                  <a:pt x="11044662" y="2522016"/>
                  <a:pt x="10897583" y="2493193"/>
                  <a:pt x="10733123" y="24931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88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27000" dist="381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0E43B-F61D-F6CC-A88B-E715FB784444}"/>
              </a:ext>
            </a:extLst>
          </p:cNvPr>
          <p:cNvSpPr txBox="1"/>
          <p:nvPr/>
        </p:nvSpPr>
        <p:spPr>
          <a:xfrm>
            <a:off x="756673" y="198929"/>
            <a:ext cx="5629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Diferentes tasas de supervivencia entre mujeres y niños.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C9A7A0-7A78-9B09-5942-EBD48A2B0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t="6655" r="8228" b="13333"/>
          <a:stretch/>
        </p:blipFill>
        <p:spPr>
          <a:xfrm>
            <a:off x="6282301" y="195798"/>
            <a:ext cx="5629276" cy="2852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CDF6A0-776C-B9E6-26A5-BFD516B0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" y="3514725"/>
            <a:ext cx="10487633" cy="32954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35BC1C-7A0F-BF0F-3621-2854E7AF038A}"/>
              </a:ext>
            </a:extLst>
          </p:cNvPr>
          <p:cNvSpPr txBox="1"/>
          <p:nvPr/>
        </p:nvSpPr>
        <p:spPr>
          <a:xfrm>
            <a:off x="2047451" y="2272325"/>
            <a:ext cx="3047719" cy="923330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solidFill>
              <a:srgbClr val="A93226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Arial" panose="020B0604020202020204" pitchFamily="34" charset="0"/>
              <a:buChar char="•"/>
              <a:defRPr>
                <a:ln>
                  <a:solidFill>
                    <a:srgbClr val="A93226"/>
                  </a:solidFill>
                </a:ln>
                <a:latin typeface="Montserrat" pitchFamily="2" charset="0"/>
              </a:defRPr>
            </a:lvl1pPr>
          </a:lstStyle>
          <a:p>
            <a:pPr marL="0" indent="0">
              <a:buNone/>
            </a:pPr>
            <a:r>
              <a:rPr lang="es-ES" u="sng" dirty="0"/>
              <a:t>Tasa supervivencia</a:t>
            </a:r>
          </a:p>
          <a:p>
            <a:r>
              <a:rPr lang="es-ES" dirty="0"/>
              <a:t>97% - Mujer &amp; 1ª Clase</a:t>
            </a:r>
          </a:p>
          <a:p>
            <a:r>
              <a:rPr lang="es-ES" dirty="0"/>
              <a:t>83% - Niño &amp; 1ª Clase</a:t>
            </a:r>
          </a:p>
        </p:txBody>
      </p:sp>
    </p:spTree>
    <p:extLst>
      <p:ext uri="{BB962C8B-B14F-4D97-AF65-F5344CB8AC3E}">
        <p14:creationId xmlns:p14="http://schemas.microsoft.com/office/powerpoint/2010/main" val="2674585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7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10A32-0336-04F9-D22A-4FD444AB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36" y="0"/>
            <a:ext cx="7010967" cy="6858000"/>
          </a:xfrm>
          <a:prstGeom prst="rect">
            <a:avLst/>
          </a:prstGeom>
          <a:effectLst/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F902D11-5CF4-7624-811F-06F0A1008755}"/>
              </a:ext>
            </a:extLst>
          </p:cNvPr>
          <p:cNvSpPr/>
          <p:nvPr/>
        </p:nvSpPr>
        <p:spPr>
          <a:xfrm>
            <a:off x="-147116800" y="-60550426"/>
            <a:ext cx="225755200" cy="11809978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56541" y="3022626"/>
                </a:moveTo>
                <a:lnTo>
                  <a:pt x="5984983" y="3591845"/>
                </a:lnTo>
                <a:lnTo>
                  <a:pt x="5528098" y="3591845"/>
                </a:lnTo>
                <a:close/>
                <a:moveTo>
                  <a:pt x="8988306" y="2528798"/>
                </a:moveTo>
                <a:lnTo>
                  <a:pt x="8990849" y="4309020"/>
                </a:lnTo>
                <a:lnTo>
                  <a:pt x="9491854" y="4309020"/>
                </a:lnTo>
                <a:lnTo>
                  <a:pt x="9491854" y="2528798"/>
                </a:lnTo>
                <a:close/>
                <a:moveTo>
                  <a:pt x="6940431" y="2528798"/>
                </a:moveTo>
                <a:lnTo>
                  <a:pt x="6942974" y="4309020"/>
                </a:lnTo>
                <a:lnTo>
                  <a:pt x="7433807" y="4309020"/>
                </a:lnTo>
                <a:lnTo>
                  <a:pt x="7433807" y="3360310"/>
                </a:lnTo>
                <a:lnTo>
                  <a:pt x="8219648" y="4309020"/>
                </a:lnTo>
                <a:lnTo>
                  <a:pt x="8634185" y="4309020"/>
                </a:lnTo>
                <a:lnTo>
                  <a:pt x="8634185" y="2528798"/>
                </a:lnTo>
                <a:lnTo>
                  <a:pt x="8140810" y="2528798"/>
                </a:lnTo>
                <a:lnTo>
                  <a:pt x="8142851" y="3479972"/>
                </a:lnTo>
                <a:lnTo>
                  <a:pt x="7354969" y="2528798"/>
                </a:lnTo>
                <a:close/>
                <a:moveTo>
                  <a:pt x="5512396" y="2528798"/>
                </a:moveTo>
                <a:lnTo>
                  <a:pt x="4726555" y="4309020"/>
                </a:lnTo>
                <a:lnTo>
                  <a:pt x="5240277" y="4309020"/>
                </a:lnTo>
                <a:lnTo>
                  <a:pt x="5379084" y="3963148"/>
                </a:lnTo>
                <a:lnTo>
                  <a:pt x="6133997" y="3963148"/>
                </a:lnTo>
                <a:lnTo>
                  <a:pt x="6272805" y="4309020"/>
                </a:lnTo>
                <a:lnTo>
                  <a:pt x="6796699" y="4309020"/>
                </a:lnTo>
                <a:lnTo>
                  <a:pt x="6008315" y="2528798"/>
                </a:lnTo>
                <a:close/>
                <a:moveTo>
                  <a:pt x="3153082" y="2528798"/>
                </a:moveTo>
                <a:lnTo>
                  <a:pt x="3153082" y="2925533"/>
                </a:lnTo>
                <a:lnTo>
                  <a:pt x="3699865" y="2928076"/>
                </a:lnTo>
                <a:lnTo>
                  <a:pt x="3702408" y="4309020"/>
                </a:lnTo>
                <a:lnTo>
                  <a:pt x="4203413" y="4309020"/>
                </a:lnTo>
                <a:lnTo>
                  <a:pt x="4200870" y="2925533"/>
                </a:lnTo>
                <a:lnTo>
                  <a:pt x="4747653" y="2928076"/>
                </a:lnTo>
                <a:lnTo>
                  <a:pt x="4747653" y="2528798"/>
                </a:lnTo>
                <a:close/>
                <a:moveTo>
                  <a:pt x="2454157" y="2528798"/>
                </a:moveTo>
                <a:lnTo>
                  <a:pt x="2456700" y="4309020"/>
                </a:lnTo>
                <a:lnTo>
                  <a:pt x="2957705" y="4309020"/>
                </a:lnTo>
                <a:lnTo>
                  <a:pt x="2957705" y="2528798"/>
                </a:lnTo>
                <a:close/>
                <a:moveTo>
                  <a:pt x="667057" y="2528798"/>
                </a:moveTo>
                <a:lnTo>
                  <a:pt x="667057" y="2925533"/>
                </a:lnTo>
                <a:lnTo>
                  <a:pt x="1213840" y="2928076"/>
                </a:lnTo>
                <a:lnTo>
                  <a:pt x="1216383" y="4309020"/>
                </a:lnTo>
                <a:lnTo>
                  <a:pt x="1717388" y="4309020"/>
                </a:lnTo>
                <a:lnTo>
                  <a:pt x="1714845" y="2925533"/>
                </a:lnTo>
                <a:lnTo>
                  <a:pt x="2261628" y="2928076"/>
                </a:lnTo>
                <a:lnTo>
                  <a:pt x="2261628" y="2528798"/>
                </a:lnTo>
                <a:close/>
                <a:moveTo>
                  <a:pt x="10733123" y="2493193"/>
                </a:moveTo>
                <a:cubicBezTo>
                  <a:pt x="10592402" y="2493193"/>
                  <a:pt x="10462276" y="2515658"/>
                  <a:pt x="10342747" y="2560587"/>
                </a:cubicBezTo>
                <a:cubicBezTo>
                  <a:pt x="10223217" y="2605517"/>
                  <a:pt x="10119795" y="2669520"/>
                  <a:pt x="10032479" y="2752597"/>
                </a:cubicBezTo>
                <a:cubicBezTo>
                  <a:pt x="9945163" y="2835674"/>
                  <a:pt x="9876922" y="2933587"/>
                  <a:pt x="9827754" y="3046334"/>
                </a:cubicBezTo>
                <a:cubicBezTo>
                  <a:pt x="9778586" y="3159081"/>
                  <a:pt x="9754001" y="3283273"/>
                  <a:pt x="9754001" y="3418909"/>
                </a:cubicBezTo>
                <a:cubicBezTo>
                  <a:pt x="9754001" y="3554545"/>
                  <a:pt x="9778586" y="3678737"/>
                  <a:pt x="9827754" y="3791484"/>
                </a:cubicBezTo>
                <a:cubicBezTo>
                  <a:pt x="9876922" y="3904232"/>
                  <a:pt x="9945163" y="4002144"/>
                  <a:pt x="10032479" y="4085221"/>
                </a:cubicBezTo>
                <a:cubicBezTo>
                  <a:pt x="10119795" y="4168298"/>
                  <a:pt x="10223217" y="4232301"/>
                  <a:pt x="10342747" y="4277230"/>
                </a:cubicBezTo>
                <a:cubicBezTo>
                  <a:pt x="10462276" y="4322160"/>
                  <a:pt x="10592402" y="4344625"/>
                  <a:pt x="10733123" y="4344625"/>
                </a:cubicBezTo>
                <a:cubicBezTo>
                  <a:pt x="10897583" y="4344625"/>
                  <a:pt x="11044664" y="4315378"/>
                  <a:pt x="11174365" y="4256885"/>
                </a:cubicBezTo>
                <a:cubicBezTo>
                  <a:pt x="11304068" y="4198392"/>
                  <a:pt x="11412152" y="4115739"/>
                  <a:pt x="11498620" y="4008926"/>
                </a:cubicBezTo>
                <a:lnTo>
                  <a:pt x="11178180" y="3719004"/>
                </a:lnTo>
                <a:cubicBezTo>
                  <a:pt x="11120533" y="3786822"/>
                  <a:pt x="11057379" y="3838533"/>
                  <a:pt x="10988712" y="3874137"/>
                </a:cubicBezTo>
                <a:cubicBezTo>
                  <a:pt x="10920047" y="3909742"/>
                  <a:pt x="10843328" y="3927544"/>
                  <a:pt x="10758556" y="3927544"/>
                </a:cubicBezTo>
                <a:cubicBezTo>
                  <a:pt x="10685652" y="3927544"/>
                  <a:pt x="10618680" y="3915676"/>
                  <a:pt x="10557645" y="3891940"/>
                </a:cubicBezTo>
                <a:cubicBezTo>
                  <a:pt x="10496609" y="3868203"/>
                  <a:pt x="10444474" y="3833870"/>
                  <a:pt x="10401240" y="3788941"/>
                </a:cubicBezTo>
                <a:cubicBezTo>
                  <a:pt x="10358006" y="3744012"/>
                  <a:pt x="10324097" y="3690181"/>
                  <a:pt x="10299513" y="3627449"/>
                </a:cubicBezTo>
                <a:cubicBezTo>
                  <a:pt x="10274929" y="3564718"/>
                  <a:pt x="10262636" y="3495204"/>
                  <a:pt x="10262636" y="3418909"/>
                </a:cubicBezTo>
                <a:cubicBezTo>
                  <a:pt x="10262636" y="3342614"/>
                  <a:pt x="10274929" y="3273100"/>
                  <a:pt x="10299513" y="3210369"/>
                </a:cubicBezTo>
                <a:cubicBezTo>
                  <a:pt x="10324097" y="3147637"/>
                  <a:pt x="10358006" y="3093806"/>
                  <a:pt x="10401240" y="3048877"/>
                </a:cubicBezTo>
                <a:cubicBezTo>
                  <a:pt x="10444474" y="3003948"/>
                  <a:pt x="10496609" y="2969615"/>
                  <a:pt x="10557645" y="2945878"/>
                </a:cubicBezTo>
                <a:cubicBezTo>
                  <a:pt x="10618680" y="2922142"/>
                  <a:pt x="10685652" y="2910274"/>
                  <a:pt x="10758556" y="2910274"/>
                </a:cubicBezTo>
                <a:cubicBezTo>
                  <a:pt x="10843328" y="2910274"/>
                  <a:pt x="10920047" y="2928076"/>
                  <a:pt x="10988712" y="2963681"/>
                </a:cubicBezTo>
                <a:cubicBezTo>
                  <a:pt x="11057379" y="2999285"/>
                  <a:pt x="11120533" y="3050996"/>
                  <a:pt x="11178180" y="3118814"/>
                </a:cubicBezTo>
                <a:lnTo>
                  <a:pt x="11498620" y="2828892"/>
                </a:lnTo>
                <a:cubicBezTo>
                  <a:pt x="11412152" y="2720384"/>
                  <a:pt x="11304068" y="2637307"/>
                  <a:pt x="11174365" y="2579661"/>
                </a:cubicBezTo>
                <a:cubicBezTo>
                  <a:pt x="11044662" y="2522016"/>
                  <a:pt x="10897583" y="2493193"/>
                  <a:pt x="10733123" y="24931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88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27000" dist="381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0E43B-F61D-F6CC-A88B-E715FB784444}"/>
              </a:ext>
            </a:extLst>
          </p:cNvPr>
          <p:cNvSpPr txBox="1"/>
          <p:nvPr/>
        </p:nvSpPr>
        <p:spPr>
          <a:xfrm>
            <a:off x="340803" y="376530"/>
            <a:ext cx="8688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¿Influyó el puerto de embarque en la supervivencia?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4C283B-AEFE-553A-4DEF-ABA525005D71}"/>
              </a:ext>
            </a:extLst>
          </p:cNvPr>
          <p:cNvSpPr txBox="1"/>
          <p:nvPr/>
        </p:nvSpPr>
        <p:spPr>
          <a:xfrm>
            <a:off x="2097521" y="2033509"/>
            <a:ext cx="6783769" cy="646331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solidFill>
              <a:srgbClr val="A93226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Arial" panose="020B0604020202020204" pitchFamily="34" charset="0"/>
              <a:buChar char="•"/>
              <a:defRPr>
                <a:ln>
                  <a:solidFill>
                    <a:srgbClr val="A93226"/>
                  </a:solidFill>
                </a:ln>
                <a:latin typeface="Montserrat" pitchFamily="2" charset="0"/>
              </a:defRPr>
            </a:lvl1pPr>
          </a:lstStyle>
          <a:p>
            <a:pPr marL="0" indent="0" algn="ctr">
              <a:buNone/>
            </a:pPr>
            <a:r>
              <a:rPr lang="es-ES" u="sng" dirty="0"/>
              <a:t>Sobrevivieron en </a:t>
            </a:r>
            <a:r>
              <a:rPr lang="es-ES" u="sng" dirty="0" err="1"/>
              <a:t>Cherbourg</a:t>
            </a:r>
            <a:r>
              <a:rPr lang="es-ES" u="sng" dirty="0"/>
              <a:t> un 63% más de pasajeros que en Southampton, en términos relativos,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A1184A-5D61-A885-5976-3A97E7F38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r="1707" b="18918"/>
          <a:stretch/>
        </p:blipFill>
        <p:spPr>
          <a:xfrm>
            <a:off x="340803" y="2752147"/>
            <a:ext cx="10297207" cy="40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0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7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10A32-0336-04F9-D22A-4FD444AB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222" y="0"/>
            <a:ext cx="7010967" cy="6858000"/>
          </a:xfrm>
          <a:prstGeom prst="rect">
            <a:avLst/>
          </a:prstGeom>
          <a:effectLst/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F902D11-5CF4-7624-811F-06F0A1008755}"/>
              </a:ext>
            </a:extLst>
          </p:cNvPr>
          <p:cNvSpPr/>
          <p:nvPr/>
        </p:nvSpPr>
        <p:spPr>
          <a:xfrm>
            <a:off x="-147116800" y="-60550426"/>
            <a:ext cx="225755200" cy="11809978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56541" y="3022626"/>
                </a:moveTo>
                <a:lnTo>
                  <a:pt x="5984983" y="3591845"/>
                </a:lnTo>
                <a:lnTo>
                  <a:pt x="5528098" y="3591845"/>
                </a:lnTo>
                <a:close/>
                <a:moveTo>
                  <a:pt x="8988306" y="2528798"/>
                </a:moveTo>
                <a:lnTo>
                  <a:pt x="8990849" y="4309020"/>
                </a:lnTo>
                <a:lnTo>
                  <a:pt x="9491854" y="4309020"/>
                </a:lnTo>
                <a:lnTo>
                  <a:pt x="9491854" y="2528798"/>
                </a:lnTo>
                <a:close/>
                <a:moveTo>
                  <a:pt x="6940431" y="2528798"/>
                </a:moveTo>
                <a:lnTo>
                  <a:pt x="6942974" y="4309020"/>
                </a:lnTo>
                <a:lnTo>
                  <a:pt x="7433807" y="4309020"/>
                </a:lnTo>
                <a:lnTo>
                  <a:pt x="7433807" y="3360310"/>
                </a:lnTo>
                <a:lnTo>
                  <a:pt x="8219648" y="4309020"/>
                </a:lnTo>
                <a:lnTo>
                  <a:pt x="8634185" y="4309020"/>
                </a:lnTo>
                <a:lnTo>
                  <a:pt x="8634185" y="2528798"/>
                </a:lnTo>
                <a:lnTo>
                  <a:pt x="8140810" y="2528798"/>
                </a:lnTo>
                <a:lnTo>
                  <a:pt x="8142851" y="3479972"/>
                </a:lnTo>
                <a:lnTo>
                  <a:pt x="7354969" y="2528798"/>
                </a:lnTo>
                <a:close/>
                <a:moveTo>
                  <a:pt x="5512396" y="2528798"/>
                </a:moveTo>
                <a:lnTo>
                  <a:pt x="4726555" y="4309020"/>
                </a:lnTo>
                <a:lnTo>
                  <a:pt x="5240277" y="4309020"/>
                </a:lnTo>
                <a:lnTo>
                  <a:pt x="5379084" y="3963148"/>
                </a:lnTo>
                <a:lnTo>
                  <a:pt x="6133997" y="3963148"/>
                </a:lnTo>
                <a:lnTo>
                  <a:pt x="6272805" y="4309020"/>
                </a:lnTo>
                <a:lnTo>
                  <a:pt x="6796699" y="4309020"/>
                </a:lnTo>
                <a:lnTo>
                  <a:pt x="6008315" y="2528798"/>
                </a:lnTo>
                <a:close/>
                <a:moveTo>
                  <a:pt x="3153082" y="2528798"/>
                </a:moveTo>
                <a:lnTo>
                  <a:pt x="3153082" y="2925533"/>
                </a:lnTo>
                <a:lnTo>
                  <a:pt x="3699865" y="2928076"/>
                </a:lnTo>
                <a:lnTo>
                  <a:pt x="3702408" y="4309020"/>
                </a:lnTo>
                <a:lnTo>
                  <a:pt x="4203413" y="4309020"/>
                </a:lnTo>
                <a:lnTo>
                  <a:pt x="4200870" y="2925533"/>
                </a:lnTo>
                <a:lnTo>
                  <a:pt x="4747653" y="2928076"/>
                </a:lnTo>
                <a:lnTo>
                  <a:pt x="4747653" y="2528798"/>
                </a:lnTo>
                <a:close/>
                <a:moveTo>
                  <a:pt x="2454157" y="2528798"/>
                </a:moveTo>
                <a:lnTo>
                  <a:pt x="2456700" y="4309020"/>
                </a:lnTo>
                <a:lnTo>
                  <a:pt x="2957705" y="4309020"/>
                </a:lnTo>
                <a:lnTo>
                  <a:pt x="2957705" y="2528798"/>
                </a:lnTo>
                <a:close/>
                <a:moveTo>
                  <a:pt x="667057" y="2528798"/>
                </a:moveTo>
                <a:lnTo>
                  <a:pt x="667057" y="2925533"/>
                </a:lnTo>
                <a:lnTo>
                  <a:pt x="1213840" y="2928076"/>
                </a:lnTo>
                <a:lnTo>
                  <a:pt x="1216383" y="4309020"/>
                </a:lnTo>
                <a:lnTo>
                  <a:pt x="1717388" y="4309020"/>
                </a:lnTo>
                <a:lnTo>
                  <a:pt x="1714845" y="2925533"/>
                </a:lnTo>
                <a:lnTo>
                  <a:pt x="2261628" y="2928076"/>
                </a:lnTo>
                <a:lnTo>
                  <a:pt x="2261628" y="2528798"/>
                </a:lnTo>
                <a:close/>
                <a:moveTo>
                  <a:pt x="10733123" y="2493193"/>
                </a:moveTo>
                <a:cubicBezTo>
                  <a:pt x="10592402" y="2493193"/>
                  <a:pt x="10462276" y="2515658"/>
                  <a:pt x="10342747" y="2560587"/>
                </a:cubicBezTo>
                <a:cubicBezTo>
                  <a:pt x="10223217" y="2605517"/>
                  <a:pt x="10119795" y="2669520"/>
                  <a:pt x="10032479" y="2752597"/>
                </a:cubicBezTo>
                <a:cubicBezTo>
                  <a:pt x="9945163" y="2835674"/>
                  <a:pt x="9876922" y="2933587"/>
                  <a:pt x="9827754" y="3046334"/>
                </a:cubicBezTo>
                <a:cubicBezTo>
                  <a:pt x="9778586" y="3159081"/>
                  <a:pt x="9754001" y="3283273"/>
                  <a:pt x="9754001" y="3418909"/>
                </a:cubicBezTo>
                <a:cubicBezTo>
                  <a:pt x="9754001" y="3554545"/>
                  <a:pt x="9778586" y="3678737"/>
                  <a:pt x="9827754" y="3791484"/>
                </a:cubicBezTo>
                <a:cubicBezTo>
                  <a:pt x="9876922" y="3904232"/>
                  <a:pt x="9945163" y="4002144"/>
                  <a:pt x="10032479" y="4085221"/>
                </a:cubicBezTo>
                <a:cubicBezTo>
                  <a:pt x="10119795" y="4168298"/>
                  <a:pt x="10223217" y="4232301"/>
                  <a:pt x="10342747" y="4277230"/>
                </a:cubicBezTo>
                <a:cubicBezTo>
                  <a:pt x="10462276" y="4322160"/>
                  <a:pt x="10592402" y="4344625"/>
                  <a:pt x="10733123" y="4344625"/>
                </a:cubicBezTo>
                <a:cubicBezTo>
                  <a:pt x="10897583" y="4344625"/>
                  <a:pt x="11044664" y="4315378"/>
                  <a:pt x="11174365" y="4256885"/>
                </a:cubicBezTo>
                <a:cubicBezTo>
                  <a:pt x="11304068" y="4198392"/>
                  <a:pt x="11412152" y="4115739"/>
                  <a:pt x="11498620" y="4008926"/>
                </a:cubicBezTo>
                <a:lnTo>
                  <a:pt x="11178180" y="3719004"/>
                </a:lnTo>
                <a:cubicBezTo>
                  <a:pt x="11120533" y="3786822"/>
                  <a:pt x="11057379" y="3838533"/>
                  <a:pt x="10988712" y="3874137"/>
                </a:cubicBezTo>
                <a:cubicBezTo>
                  <a:pt x="10920047" y="3909742"/>
                  <a:pt x="10843328" y="3927544"/>
                  <a:pt x="10758556" y="3927544"/>
                </a:cubicBezTo>
                <a:cubicBezTo>
                  <a:pt x="10685652" y="3927544"/>
                  <a:pt x="10618680" y="3915676"/>
                  <a:pt x="10557645" y="3891940"/>
                </a:cubicBezTo>
                <a:cubicBezTo>
                  <a:pt x="10496609" y="3868203"/>
                  <a:pt x="10444474" y="3833870"/>
                  <a:pt x="10401240" y="3788941"/>
                </a:cubicBezTo>
                <a:cubicBezTo>
                  <a:pt x="10358006" y="3744012"/>
                  <a:pt x="10324097" y="3690181"/>
                  <a:pt x="10299513" y="3627449"/>
                </a:cubicBezTo>
                <a:cubicBezTo>
                  <a:pt x="10274929" y="3564718"/>
                  <a:pt x="10262636" y="3495204"/>
                  <a:pt x="10262636" y="3418909"/>
                </a:cubicBezTo>
                <a:cubicBezTo>
                  <a:pt x="10262636" y="3342614"/>
                  <a:pt x="10274929" y="3273100"/>
                  <a:pt x="10299513" y="3210369"/>
                </a:cubicBezTo>
                <a:cubicBezTo>
                  <a:pt x="10324097" y="3147637"/>
                  <a:pt x="10358006" y="3093806"/>
                  <a:pt x="10401240" y="3048877"/>
                </a:cubicBezTo>
                <a:cubicBezTo>
                  <a:pt x="10444474" y="3003948"/>
                  <a:pt x="10496609" y="2969615"/>
                  <a:pt x="10557645" y="2945878"/>
                </a:cubicBezTo>
                <a:cubicBezTo>
                  <a:pt x="10618680" y="2922142"/>
                  <a:pt x="10685652" y="2910274"/>
                  <a:pt x="10758556" y="2910274"/>
                </a:cubicBezTo>
                <a:cubicBezTo>
                  <a:pt x="10843328" y="2910274"/>
                  <a:pt x="10920047" y="2928076"/>
                  <a:pt x="10988712" y="2963681"/>
                </a:cubicBezTo>
                <a:cubicBezTo>
                  <a:pt x="11057379" y="2999285"/>
                  <a:pt x="11120533" y="3050996"/>
                  <a:pt x="11178180" y="3118814"/>
                </a:cubicBezTo>
                <a:lnTo>
                  <a:pt x="11498620" y="2828892"/>
                </a:lnTo>
                <a:cubicBezTo>
                  <a:pt x="11412152" y="2720384"/>
                  <a:pt x="11304068" y="2637307"/>
                  <a:pt x="11174365" y="2579661"/>
                </a:cubicBezTo>
                <a:cubicBezTo>
                  <a:pt x="11044662" y="2522016"/>
                  <a:pt x="10897583" y="2493193"/>
                  <a:pt x="10733123" y="24931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88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27000" dist="381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0E43B-F61D-F6CC-A88B-E715FB784444}"/>
              </a:ext>
            </a:extLst>
          </p:cNvPr>
          <p:cNvSpPr txBox="1"/>
          <p:nvPr/>
        </p:nvSpPr>
        <p:spPr>
          <a:xfrm>
            <a:off x="340804" y="376530"/>
            <a:ext cx="8660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¿Influyó el puerto de embarque en la supervivencia?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954688-842D-0CB5-1704-9C2FC9190C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5" r="2187" b="18124"/>
          <a:stretch/>
        </p:blipFill>
        <p:spPr>
          <a:xfrm>
            <a:off x="340804" y="2864700"/>
            <a:ext cx="10957944" cy="38358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392F71-C68B-35B3-04F9-665B05409DE5}"/>
              </a:ext>
            </a:extLst>
          </p:cNvPr>
          <p:cNvSpPr txBox="1"/>
          <p:nvPr/>
        </p:nvSpPr>
        <p:spPr>
          <a:xfrm>
            <a:off x="2704115" y="2060914"/>
            <a:ext cx="6783769" cy="646331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solidFill>
              <a:srgbClr val="A93226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Arial" panose="020B0604020202020204" pitchFamily="34" charset="0"/>
              <a:buChar char="•"/>
              <a:defRPr>
                <a:ln>
                  <a:solidFill>
                    <a:srgbClr val="A93226"/>
                  </a:solidFill>
                </a:ln>
                <a:latin typeface="Montserrat" pitchFamily="2" charset="0"/>
              </a:defRPr>
            </a:lvl1pPr>
          </a:lstStyle>
          <a:p>
            <a:pPr marL="0" indent="0" algn="ctr">
              <a:buNone/>
            </a:pPr>
            <a:r>
              <a:rPr lang="es-ES" u="sng" dirty="0"/>
              <a:t>Embarcaron en </a:t>
            </a:r>
            <a:r>
              <a:rPr lang="es-ES" u="sng" dirty="0" err="1"/>
              <a:t>Cherbourg</a:t>
            </a:r>
            <a:r>
              <a:rPr lang="es-ES" u="sng" dirty="0"/>
              <a:t> un 153% más de pasajeros en 1ª clase que en Southampton, en términos relativos, </a:t>
            </a:r>
          </a:p>
        </p:txBody>
      </p:sp>
    </p:spTree>
    <p:extLst>
      <p:ext uri="{BB962C8B-B14F-4D97-AF65-F5344CB8AC3E}">
        <p14:creationId xmlns:p14="http://schemas.microsoft.com/office/powerpoint/2010/main" val="33375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7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10A32-0336-04F9-D22A-4FD444AB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33" y="0"/>
            <a:ext cx="7010967" cy="6858000"/>
          </a:xfrm>
          <a:prstGeom prst="rect">
            <a:avLst/>
          </a:prstGeom>
          <a:effectLst/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F902D11-5CF4-7624-811F-06F0A10087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56541" y="3022626"/>
                </a:moveTo>
                <a:lnTo>
                  <a:pt x="5984983" y="3591845"/>
                </a:lnTo>
                <a:lnTo>
                  <a:pt x="5528098" y="3591845"/>
                </a:lnTo>
                <a:close/>
                <a:moveTo>
                  <a:pt x="8988306" y="2528798"/>
                </a:moveTo>
                <a:lnTo>
                  <a:pt x="8990849" y="4309020"/>
                </a:lnTo>
                <a:lnTo>
                  <a:pt x="9491854" y="4309020"/>
                </a:lnTo>
                <a:lnTo>
                  <a:pt x="9491854" y="2528798"/>
                </a:lnTo>
                <a:close/>
                <a:moveTo>
                  <a:pt x="6940431" y="2528798"/>
                </a:moveTo>
                <a:lnTo>
                  <a:pt x="6942974" y="4309020"/>
                </a:lnTo>
                <a:lnTo>
                  <a:pt x="7433807" y="4309020"/>
                </a:lnTo>
                <a:lnTo>
                  <a:pt x="7433807" y="3360310"/>
                </a:lnTo>
                <a:lnTo>
                  <a:pt x="8219648" y="4309020"/>
                </a:lnTo>
                <a:lnTo>
                  <a:pt x="8634185" y="4309020"/>
                </a:lnTo>
                <a:lnTo>
                  <a:pt x="8634185" y="2528798"/>
                </a:lnTo>
                <a:lnTo>
                  <a:pt x="8140810" y="2528798"/>
                </a:lnTo>
                <a:lnTo>
                  <a:pt x="8142851" y="3479972"/>
                </a:lnTo>
                <a:lnTo>
                  <a:pt x="7354969" y="2528798"/>
                </a:lnTo>
                <a:close/>
                <a:moveTo>
                  <a:pt x="5512396" y="2528798"/>
                </a:moveTo>
                <a:lnTo>
                  <a:pt x="4726555" y="4309020"/>
                </a:lnTo>
                <a:lnTo>
                  <a:pt x="5240277" y="4309020"/>
                </a:lnTo>
                <a:lnTo>
                  <a:pt x="5379084" y="3963148"/>
                </a:lnTo>
                <a:lnTo>
                  <a:pt x="6133997" y="3963148"/>
                </a:lnTo>
                <a:lnTo>
                  <a:pt x="6272805" y="4309020"/>
                </a:lnTo>
                <a:lnTo>
                  <a:pt x="6796699" y="4309020"/>
                </a:lnTo>
                <a:lnTo>
                  <a:pt x="6008315" y="2528798"/>
                </a:lnTo>
                <a:close/>
                <a:moveTo>
                  <a:pt x="3153082" y="2528798"/>
                </a:moveTo>
                <a:lnTo>
                  <a:pt x="3153082" y="2925533"/>
                </a:lnTo>
                <a:lnTo>
                  <a:pt x="3699865" y="2928076"/>
                </a:lnTo>
                <a:lnTo>
                  <a:pt x="3702408" y="4309020"/>
                </a:lnTo>
                <a:lnTo>
                  <a:pt x="4203413" y="4309020"/>
                </a:lnTo>
                <a:lnTo>
                  <a:pt x="4200870" y="2925533"/>
                </a:lnTo>
                <a:lnTo>
                  <a:pt x="4747653" y="2928076"/>
                </a:lnTo>
                <a:lnTo>
                  <a:pt x="4747653" y="2528798"/>
                </a:lnTo>
                <a:close/>
                <a:moveTo>
                  <a:pt x="2454157" y="2528798"/>
                </a:moveTo>
                <a:lnTo>
                  <a:pt x="2456700" y="4309020"/>
                </a:lnTo>
                <a:lnTo>
                  <a:pt x="2957705" y="4309020"/>
                </a:lnTo>
                <a:lnTo>
                  <a:pt x="2957705" y="2528798"/>
                </a:lnTo>
                <a:close/>
                <a:moveTo>
                  <a:pt x="667057" y="2528798"/>
                </a:moveTo>
                <a:lnTo>
                  <a:pt x="667057" y="2925533"/>
                </a:lnTo>
                <a:lnTo>
                  <a:pt x="1213840" y="2928076"/>
                </a:lnTo>
                <a:lnTo>
                  <a:pt x="1216383" y="4309020"/>
                </a:lnTo>
                <a:lnTo>
                  <a:pt x="1717388" y="4309020"/>
                </a:lnTo>
                <a:lnTo>
                  <a:pt x="1714845" y="2925533"/>
                </a:lnTo>
                <a:lnTo>
                  <a:pt x="2261628" y="2928076"/>
                </a:lnTo>
                <a:lnTo>
                  <a:pt x="2261628" y="2528798"/>
                </a:lnTo>
                <a:close/>
                <a:moveTo>
                  <a:pt x="10733123" y="2493193"/>
                </a:moveTo>
                <a:cubicBezTo>
                  <a:pt x="10592402" y="2493193"/>
                  <a:pt x="10462276" y="2515658"/>
                  <a:pt x="10342747" y="2560587"/>
                </a:cubicBezTo>
                <a:cubicBezTo>
                  <a:pt x="10223217" y="2605517"/>
                  <a:pt x="10119795" y="2669520"/>
                  <a:pt x="10032479" y="2752597"/>
                </a:cubicBezTo>
                <a:cubicBezTo>
                  <a:pt x="9945163" y="2835674"/>
                  <a:pt x="9876922" y="2933587"/>
                  <a:pt x="9827754" y="3046334"/>
                </a:cubicBezTo>
                <a:cubicBezTo>
                  <a:pt x="9778586" y="3159081"/>
                  <a:pt x="9754001" y="3283273"/>
                  <a:pt x="9754001" y="3418909"/>
                </a:cubicBezTo>
                <a:cubicBezTo>
                  <a:pt x="9754001" y="3554545"/>
                  <a:pt x="9778586" y="3678737"/>
                  <a:pt x="9827754" y="3791484"/>
                </a:cubicBezTo>
                <a:cubicBezTo>
                  <a:pt x="9876922" y="3904232"/>
                  <a:pt x="9945163" y="4002144"/>
                  <a:pt x="10032479" y="4085221"/>
                </a:cubicBezTo>
                <a:cubicBezTo>
                  <a:pt x="10119795" y="4168298"/>
                  <a:pt x="10223217" y="4232301"/>
                  <a:pt x="10342747" y="4277230"/>
                </a:cubicBezTo>
                <a:cubicBezTo>
                  <a:pt x="10462276" y="4322160"/>
                  <a:pt x="10592402" y="4344625"/>
                  <a:pt x="10733123" y="4344625"/>
                </a:cubicBezTo>
                <a:cubicBezTo>
                  <a:pt x="10897583" y="4344625"/>
                  <a:pt x="11044664" y="4315378"/>
                  <a:pt x="11174365" y="4256885"/>
                </a:cubicBezTo>
                <a:cubicBezTo>
                  <a:pt x="11304068" y="4198392"/>
                  <a:pt x="11412152" y="4115739"/>
                  <a:pt x="11498620" y="4008926"/>
                </a:cubicBezTo>
                <a:lnTo>
                  <a:pt x="11178180" y="3719004"/>
                </a:lnTo>
                <a:cubicBezTo>
                  <a:pt x="11120533" y="3786822"/>
                  <a:pt x="11057379" y="3838533"/>
                  <a:pt x="10988712" y="3874137"/>
                </a:cubicBezTo>
                <a:cubicBezTo>
                  <a:pt x="10920047" y="3909742"/>
                  <a:pt x="10843328" y="3927544"/>
                  <a:pt x="10758556" y="3927544"/>
                </a:cubicBezTo>
                <a:cubicBezTo>
                  <a:pt x="10685652" y="3927544"/>
                  <a:pt x="10618680" y="3915676"/>
                  <a:pt x="10557645" y="3891940"/>
                </a:cubicBezTo>
                <a:cubicBezTo>
                  <a:pt x="10496609" y="3868203"/>
                  <a:pt x="10444474" y="3833870"/>
                  <a:pt x="10401240" y="3788941"/>
                </a:cubicBezTo>
                <a:cubicBezTo>
                  <a:pt x="10358006" y="3744012"/>
                  <a:pt x="10324097" y="3690181"/>
                  <a:pt x="10299513" y="3627449"/>
                </a:cubicBezTo>
                <a:cubicBezTo>
                  <a:pt x="10274929" y="3564718"/>
                  <a:pt x="10262636" y="3495204"/>
                  <a:pt x="10262636" y="3418909"/>
                </a:cubicBezTo>
                <a:cubicBezTo>
                  <a:pt x="10262636" y="3342614"/>
                  <a:pt x="10274929" y="3273100"/>
                  <a:pt x="10299513" y="3210369"/>
                </a:cubicBezTo>
                <a:cubicBezTo>
                  <a:pt x="10324097" y="3147637"/>
                  <a:pt x="10358006" y="3093806"/>
                  <a:pt x="10401240" y="3048877"/>
                </a:cubicBezTo>
                <a:cubicBezTo>
                  <a:pt x="10444474" y="3003948"/>
                  <a:pt x="10496609" y="2969615"/>
                  <a:pt x="10557645" y="2945878"/>
                </a:cubicBezTo>
                <a:cubicBezTo>
                  <a:pt x="10618680" y="2922142"/>
                  <a:pt x="10685652" y="2910274"/>
                  <a:pt x="10758556" y="2910274"/>
                </a:cubicBezTo>
                <a:cubicBezTo>
                  <a:pt x="10843328" y="2910274"/>
                  <a:pt x="10920047" y="2928076"/>
                  <a:pt x="10988712" y="2963681"/>
                </a:cubicBezTo>
                <a:cubicBezTo>
                  <a:pt x="11057379" y="2999285"/>
                  <a:pt x="11120533" y="3050996"/>
                  <a:pt x="11178180" y="3118814"/>
                </a:cubicBezTo>
                <a:lnTo>
                  <a:pt x="11498620" y="2828892"/>
                </a:lnTo>
                <a:cubicBezTo>
                  <a:pt x="11412152" y="2720384"/>
                  <a:pt x="11304068" y="2637307"/>
                  <a:pt x="11174365" y="2579661"/>
                </a:cubicBezTo>
                <a:cubicBezTo>
                  <a:pt x="11044662" y="2522016"/>
                  <a:pt x="10897583" y="2493193"/>
                  <a:pt x="10733123" y="24931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88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27000" dist="381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2649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7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159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G</dc:creator>
  <cp:lastModifiedBy>Julio G</cp:lastModifiedBy>
  <cp:revision>4</cp:revision>
  <dcterms:created xsi:type="dcterms:W3CDTF">2023-12-15T06:42:43Z</dcterms:created>
  <dcterms:modified xsi:type="dcterms:W3CDTF">2023-12-15T14:58:43Z</dcterms:modified>
</cp:coreProperties>
</file>