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63F8"/>
    <a:srgbClr val="142070"/>
    <a:srgbClr val="F4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47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78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nzo Rodrigues" userId="2f834ba3-a826-47ea-bdc9-001aa5734f36" providerId="ADAL" clId="{942368F4-B93E-426F-B395-728FE5D741A5}"/>
    <pc:docChg chg="delSld">
      <pc:chgData name="Lorennzo Rodrigues" userId="2f834ba3-a826-47ea-bdc9-001aa5734f36" providerId="ADAL" clId="{942368F4-B93E-426F-B395-728FE5D741A5}" dt="2024-06-23T20:02:43.179" v="0" actId="47"/>
      <pc:docMkLst>
        <pc:docMk/>
      </pc:docMkLst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44862105" sldId="257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355030802" sldId="258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003220436" sldId="259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319151697" sldId="260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1983635823" sldId="262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27710053" sldId="263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710781791" sldId="264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437656848" sldId="265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738526297" sldId="266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894132431" sldId="267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617725468" sldId="268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404121943" sldId="269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004263203" sldId="270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241199472" sldId="271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921372482" sldId="272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626705298" sldId="273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1780549753" sldId="274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1579513867" sldId="275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3337729312" sldId="276"/>
        </pc:sldMkLst>
      </pc:sldChg>
      <pc:sldChg chg="del">
        <pc:chgData name="Lorennzo Rodrigues" userId="2f834ba3-a826-47ea-bdc9-001aa5734f36" providerId="ADAL" clId="{942368F4-B93E-426F-B395-728FE5D741A5}" dt="2024-06-23T20:02:43.179" v="0" actId="47"/>
        <pc:sldMkLst>
          <pc:docMk/>
          <pc:sldMk cId="2155063229" sldId="277"/>
        </pc:sldMkLst>
      </pc:sldChg>
    </pc:docChg>
  </pc:docChgLst>
  <pc:docChgLst>
    <pc:chgData name="Lorennzo Rodrigues" userId="2f834ba3-a826-47ea-bdc9-001aa5734f36" providerId="ADAL" clId="{78D90B5C-5A77-47B5-B641-FCDBE8A99741}"/>
    <pc:docChg chg="undo custSel modSld">
      <pc:chgData name="Lorennzo Rodrigues" userId="2f834ba3-a826-47ea-bdc9-001aa5734f36" providerId="ADAL" clId="{78D90B5C-5A77-47B5-B641-FCDBE8A99741}" dt="2024-06-20T14:30:46.630" v="318" actId="14100"/>
      <pc:docMkLst>
        <pc:docMk/>
      </pc:docMkLst>
      <pc:sldChg chg="addSp delSp modSp mod">
        <pc:chgData name="Lorennzo Rodrigues" userId="2f834ba3-a826-47ea-bdc9-001aa5734f36" providerId="ADAL" clId="{78D90B5C-5A77-47B5-B641-FCDBE8A99741}" dt="2024-06-20T14:30:46.630" v="318" actId="14100"/>
        <pc:sldMkLst>
          <pc:docMk/>
          <pc:sldMk cId="44862105" sldId="257"/>
        </pc:sldMkLst>
        <pc:spChg chg="add mod">
          <ac:chgData name="Lorennzo Rodrigues" userId="2f834ba3-a826-47ea-bdc9-001aa5734f36" providerId="ADAL" clId="{78D90B5C-5A77-47B5-B641-FCDBE8A99741}" dt="2024-06-20T14:29:37.736" v="183" actId="554"/>
          <ac:spMkLst>
            <pc:docMk/>
            <pc:sldMk cId="44862105" sldId="257"/>
            <ac:spMk id="2" creationId="{F4694669-DD05-2A76-0BAE-2D36DF34576B}"/>
          </ac:spMkLst>
        </pc:spChg>
        <pc:spChg chg="mod">
          <ac:chgData name="Lorennzo Rodrigues" userId="2f834ba3-a826-47ea-bdc9-001aa5734f36" providerId="ADAL" clId="{78D90B5C-5A77-47B5-B641-FCDBE8A99741}" dt="2024-06-20T14:30:46.630" v="318" actId="14100"/>
          <ac:spMkLst>
            <pc:docMk/>
            <pc:sldMk cId="44862105" sldId="257"/>
            <ac:spMk id="4" creationId="{44448FC6-1E70-4C07-B435-489B1B88CE64}"/>
          </ac:spMkLst>
        </pc:spChg>
        <pc:spChg chg="add mod">
          <ac:chgData name="Lorennzo Rodrigues" userId="2f834ba3-a826-47ea-bdc9-001aa5734f36" providerId="ADAL" clId="{78D90B5C-5A77-47B5-B641-FCDBE8A99741}" dt="2024-06-20T14:29:37.736" v="183" actId="554"/>
          <ac:spMkLst>
            <pc:docMk/>
            <pc:sldMk cId="44862105" sldId="257"/>
            <ac:spMk id="5" creationId="{50FB1922-6E7E-97B9-9433-FFE7E0DF63E5}"/>
          </ac:spMkLst>
        </pc:spChg>
        <pc:spChg chg="add mod">
          <ac:chgData name="Lorennzo Rodrigues" userId="2f834ba3-a826-47ea-bdc9-001aa5734f36" providerId="ADAL" clId="{78D90B5C-5A77-47B5-B641-FCDBE8A99741}" dt="2024-06-20T14:30:00.918" v="209" actId="20577"/>
          <ac:spMkLst>
            <pc:docMk/>
            <pc:sldMk cId="44862105" sldId="257"/>
            <ac:spMk id="6" creationId="{3B20AD5D-2D90-BA0B-5A8C-1307782817DB}"/>
          </ac:spMkLst>
        </pc:spChg>
        <pc:spChg chg="mod">
          <ac:chgData name="Lorennzo Rodrigues" userId="2f834ba3-a826-47ea-bdc9-001aa5734f36" providerId="ADAL" clId="{78D90B5C-5A77-47B5-B641-FCDBE8A99741}" dt="2024-06-20T14:28:09.358" v="63" actId="20577"/>
          <ac:spMkLst>
            <pc:docMk/>
            <pc:sldMk cId="44862105" sldId="257"/>
            <ac:spMk id="19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28:30.165" v="108" actId="1076"/>
          <ac:spMkLst>
            <pc:docMk/>
            <pc:sldMk cId="44862105" sldId="257"/>
            <ac:spMk id="20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29:37.736" v="183" actId="554"/>
          <ac:spMkLst>
            <pc:docMk/>
            <pc:sldMk cId="44862105" sldId="257"/>
            <ac:spMk id="21" creationId="{00000000-0000-0000-0000-000000000000}"/>
          </ac:spMkLst>
        </pc:spChg>
        <pc:spChg chg="del">
          <ac:chgData name="Lorennzo Rodrigues" userId="2f834ba3-a826-47ea-bdc9-001aa5734f36" providerId="ADAL" clId="{78D90B5C-5A77-47B5-B641-FCDBE8A99741}" dt="2024-06-20T14:29:10.487" v="150" actId="478"/>
          <ac:spMkLst>
            <pc:docMk/>
            <pc:sldMk cId="44862105" sldId="257"/>
            <ac:spMk id="22" creationId="{00000000-0000-0000-0000-000000000000}"/>
          </ac:spMkLst>
        </pc:spChg>
        <pc:spChg chg="del">
          <ac:chgData name="Lorennzo Rodrigues" userId="2f834ba3-a826-47ea-bdc9-001aa5734f36" providerId="ADAL" clId="{78D90B5C-5A77-47B5-B641-FCDBE8A99741}" dt="2024-06-20T14:30:06.566" v="211" actId="478"/>
          <ac:spMkLst>
            <pc:docMk/>
            <pc:sldMk cId="44862105" sldId="257"/>
            <ac:spMk id="23" creationId="{00000000-0000-0000-0000-000000000000}"/>
          </ac:spMkLst>
        </pc:spChg>
        <pc:spChg chg="del">
          <ac:chgData name="Lorennzo Rodrigues" userId="2f834ba3-a826-47ea-bdc9-001aa5734f36" providerId="ADAL" clId="{78D90B5C-5A77-47B5-B641-FCDBE8A99741}" dt="2024-06-20T14:30:04.742" v="210" actId="478"/>
          <ac:spMkLst>
            <pc:docMk/>
            <pc:sldMk cId="44862105" sldId="257"/>
            <ac:spMk id="24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30:13.540" v="234" actId="20577"/>
          <ac:spMkLst>
            <pc:docMk/>
            <pc:sldMk cId="44862105" sldId="257"/>
            <ac:spMk id="25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30:31.983" v="290" actId="20577"/>
          <ac:spMkLst>
            <pc:docMk/>
            <pc:sldMk cId="44862105" sldId="257"/>
            <ac:spMk id="26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30:24.907" v="267" actId="14100"/>
          <ac:spMkLst>
            <pc:docMk/>
            <pc:sldMk cId="44862105" sldId="257"/>
            <ac:spMk id="27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30:39.661" v="317" actId="20577"/>
          <ac:spMkLst>
            <pc:docMk/>
            <pc:sldMk cId="44862105" sldId="257"/>
            <ac:spMk id="28" creationId="{00000000-0000-0000-0000-000000000000}"/>
          </ac:spMkLst>
        </pc:spChg>
        <pc:spChg chg="mod">
          <ac:chgData name="Lorennzo Rodrigues" userId="2f834ba3-a826-47ea-bdc9-001aa5734f36" providerId="ADAL" clId="{78D90B5C-5A77-47B5-B641-FCDBE8A99741}" dt="2024-06-20T14:27:49.453" v="25" actId="1076"/>
          <ac:spMkLst>
            <pc:docMk/>
            <pc:sldMk cId="44862105" sldId="257"/>
            <ac:spMk id="31" creationId="{00000000-0000-0000-0000-000000000000}"/>
          </ac:spMkLst>
        </pc:spChg>
      </pc:sldChg>
      <pc:sldChg chg="modSp mod">
        <pc:chgData name="Lorennzo Rodrigues" userId="2f834ba3-a826-47ea-bdc9-001aa5734f36" providerId="ADAL" clId="{78D90B5C-5A77-47B5-B641-FCDBE8A99741}" dt="2024-06-20T13:38:36.517" v="0" actId="14100"/>
        <pc:sldMkLst>
          <pc:docMk/>
          <pc:sldMk cId="3355030802" sldId="258"/>
        </pc:sldMkLst>
        <pc:spChg chg="mod">
          <ac:chgData name="Lorennzo Rodrigues" userId="2f834ba3-a826-47ea-bdc9-001aa5734f36" providerId="ADAL" clId="{78D90B5C-5A77-47B5-B641-FCDBE8A99741}" dt="2024-06-20T13:38:36.517" v="0" actId="14100"/>
          <ac:spMkLst>
            <pc:docMk/>
            <pc:sldMk cId="3355030802" sldId="258"/>
            <ac:spMk id="2" creationId="{7DD8F7F2-9694-9FF3-FC6A-8A4BA7791E6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978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42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" descr="preencoded.png"/>
          <p:cNvSpPr/>
          <p:nvPr/>
        </p:nvSpPr>
        <p:spPr>
          <a:xfrm rot="16200000">
            <a:off x="3719622" y="-1610126"/>
            <a:ext cx="6858002" cy="10086753"/>
          </a:xfrm>
          <a:prstGeom prst="round2SameRect">
            <a:avLst>
              <a:gd name="adj1" fmla="val 5039"/>
              <a:gd name="adj2" fmla="val 0"/>
            </a:avLst>
          </a:prstGeom>
          <a:solidFill>
            <a:srgbClr val="F4F5F8"/>
          </a:solidFill>
          <a:ln w="9543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57D1376E-121E-E356-00EF-E63F3ECB4B58}"/>
              </a:ext>
            </a:extLst>
          </p:cNvPr>
          <p:cNvSpPr/>
          <p:nvPr/>
        </p:nvSpPr>
        <p:spPr>
          <a:xfrm>
            <a:off x="5344476" y="1093157"/>
            <a:ext cx="2093387" cy="917597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Object18"/>
          <p:cNvSpPr/>
          <p:nvPr/>
        </p:nvSpPr>
        <p:spPr>
          <a:xfrm>
            <a:off x="2371725" y="381000"/>
            <a:ext cx="27336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endParaRPr lang="en-US" sz="1800" dirty="0"/>
          </a:p>
        </p:txBody>
      </p:sp>
      <p:sp>
        <p:nvSpPr>
          <p:cNvPr id="20" name="Object19"/>
          <p:cNvSpPr/>
          <p:nvPr/>
        </p:nvSpPr>
        <p:spPr>
          <a:xfrm>
            <a:off x="5143500" y="381000"/>
            <a:ext cx="32385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endParaRPr lang="en-US" sz="1800" dirty="0"/>
          </a:p>
        </p:txBody>
      </p:sp>
      <p:sp>
        <p:nvSpPr>
          <p:cNvPr id="29" name="Object28"/>
          <p:cNvSpPr/>
          <p:nvPr/>
        </p:nvSpPr>
        <p:spPr>
          <a:xfrm>
            <a:off x="323850" y="933450"/>
            <a:ext cx="1476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endParaRPr lang="en-US" sz="1050" dirty="0"/>
          </a:p>
        </p:txBody>
      </p:sp>
      <p:sp>
        <p:nvSpPr>
          <p:cNvPr id="48" name="Forma Livre 47">
            <a:extLst>
              <a:ext uri="{FF2B5EF4-FFF2-40B4-BE49-F238E27FC236}">
                <a16:creationId xmlns:a16="http://schemas.microsoft.com/office/drawing/2014/main" id="{55A04F4C-F309-67A2-04AD-64AEE741B18C}"/>
              </a:ext>
            </a:extLst>
          </p:cNvPr>
          <p:cNvSpPr/>
          <p:nvPr/>
        </p:nvSpPr>
        <p:spPr>
          <a:xfrm>
            <a:off x="4913990" y="844315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2E7BD703-E344-7770-6DE0-DA21B9E74E8B}"/>
              </a:ext>
            </a:extLst>
          </p:cNvPr>
          <p:cNvSpPr/>
          <p:nvPr/>
        </p:nvSpPr>
        <p:spPr>
          <a:xfrm>
            <a:off x="2498539" y="931068"/>
            <a:ext cx="229195" cy="166687"/>
          </a:xfrm>
          <a:custGeom>
            <a:avLst/>
            <a:gdLst>
              <a:gd name="connsiteX0" fmla="*/ 171450 w 209550"/>
              <a:gd name="connsiteY0" fmla="*/ 95250 h 152400"/>
              <a:gd name="connsiteX1" fmla="*/ 171450 w 209550"/>
              <a:gd name="connsiteY1" fmla="*/ 19050 h 152400"/>
              <a:gd name="connsiteX2" fmla="*/ 152400 w 209550"/>
              <a:gd name="connsiteY2" fmla="*/ 0 h 152400"/>
              <a:gd name="connsiteX3" fmla="*/ 19050 w 209550"/>
              <a:gd name="connsiteY3" fmla="*/ 0 h 152400"/>
              <a:gd name="connsiteX4" fmla="*/ 0 w 209550"/>
              <a:gd name="connsiteY4" fmla="*/ 19050 h 152400"/>
              <a:gd name="connsiteX5" fmla="*/ 0 w 209550"/>
              <a:gd name="connsiteY5" fmla="*/ 95250 h 152400"/>
              <a:gd name="connsiteX6" fmla="*/ 19050 w 209550"/>
              <a:gd name="connsiteY6" fmla="*/ 114300 h 152400"/>
              <a:gd name="connsiteX7" fmla="*/ 152400 w 209550"/>
              <a:gd name="connsiteY7" fmla="*/ 114300 h 152400"/>
              <a:gd name="connsiteX8" fmla="*/ 171450 w 209550"/>
              <a:gd name="connsiteY8" fmla="*/ 95250 h 152400"/>
              <a:gd name="connsiteX9" fmla="*/ 85725 w 209550"/>
              <a:gd name="connsiteY9" fmla="*/ 85725 h 152400"/>
              <a:gd name="connsiteX10" fmla="*/ 57150 w 209550"/>
              <a:gd name="connsiteY10" fmla="*/ 57150 h 152400"/>
              <a:gd name="connsiteX11" fmla="*/ 85725 w 209550"/>
              <a:gd name="connsiteY11" fmla="*/ 28575 h 152400"/>
              <a:gd name="connsiteX12" fmla="*/ 114300 w 209550"/>
              <a:gd name="connsiteY12" fmla="*/ 57150 h 152400"/>
              <a:gd name="connsiteX13" fmla="*/ 85725 w 209550"/>
              <a:gd name="connsiteY13" fmla="*/ 85725 h 152400"/>
              <a:gd name="connsiteX14" fmla="*/ 209550 w 209550"/>
              <a:gd name="connsiteY14" fmla="*/ 28575 h 152400"/>
              <a:gd name="connsiteX15" fmla="*/ 209550 w 209550"/>
              <a:gd name="connsiteY15" fmla="*/ 133350 h 152400"/>
              <a:gd name="connsiteX16" fmla="*/ 190500 w 209550"/>
              <a:gd name="connsiteY16" fmla="*/ 152400 h 152400"/>
              <a:gd name="connsiteX17" fmla="*/ 28575 w 209550"/>
              <a:gd name="connsiteY17" fmla="*/ 152400 h 152400"/>
              <a:gd name="connsiteX18" fmla="*/ 28575 w 209550"/>
              <a:gd name="connsiteY18" fmla="*/ 133350 h 152400"/>
              <a:gd name="connsiteX19" fmla="*/ 190500 w 209550"/>
              <a:gd name="connsiteY19" fmla="*/ 133350 h 152400"/>
              <a:gd name="connsiteX20" fmla="*/ 190500 w 209550"/>
              <a:gd name="connsiteY20" fmla="*/ 28575 h 152400"/>
              <a:gd name="connsiteX21" fmla="*/ 209550 w 209550"/>
              <a:gd name="connsiteY21" fmla="*/ 285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9550" h="152400">
                <a:moveTo>
                  <a:pt x="171450" y="95250"/>
                </a:moveTo>
                <a:lnTo>
                  <a:pt x="171450" y="19050"/>
                </a:lnTo>
                <a:cubicBezTo>
                  <a:pt x="171450" y="8573"/>
                  <a:pt x="162878" y="0"/>
                  <a:pt x="152400" y="0"/>
                </a:cubicBezTo>
                <a:lnTo>
                  <a:pt x="19050" y="0"/>
                </a:lnTo>
                <a:cubicBezTo>
                  <a:pt x="8573" y="0"/>
                  <a:pt x="0" y="8573"/>
                  <a:pt x="0" y="19050"/>
                </a:cubicBezTo>
                <a:lnTo>
                  <a:pt x="0" y="95250"/>
                </a:lnTo>
                <a:cubicBezTo>
                  <a:pt x="0" y="105728"/>
                  <a:pt x="8573" y="114300"/>
                  <a:pt x="19050" y="114300"/>
                </a:cubicBezTo>
                <a:lnTo>
                  <a:pt x="152400" y="114300"/>
                </a:lnTo>
                <a:cubicBezTo>
                  <a:pt x="162878" y="114300"/>
                  <a:pt x="171450" y="105728"/>
                  <a:pt x="171450" y="95250"/>
                </a:cubicBezTo>
                <a:close/>
                <a:moveTo>
                  <a:pt x="85725" y="85725"/>
                </a:moveTo>
                <a:cubicBezTo>
                  <a:pt x="69914" y="85725"/>
                  <a:pt x="57150" y="72962"/>
                  <a:pt x="57150" y="57150"/>
                </a:cubicBezTo>
                <a:cubicBezTo>
                  <a:pt x="57150" y="41339"/>
                  <a:pt x="69914" y="28575"/>
                  <a:pt x="85725" y="28575"/>
                </a:cubicBezTo>
                <a:cubicBezTo>
                  <a:pt x="101537" y="28575"/>
                  <a:pt x="114300" y="41339"/>
                  <a:pt x="114300" y="57150"/>
                </a:cubicBezTo>
                <a:cubicBezTo>
                  <a:pt x="114300" y="72962"/>
                  <a:pt x="101537" y="85725"/>
                  <a:pt x="85725" y="85725"/>
                </a:cubicBezTo>
                <a:close/>
                <a:moveTo>
                  <a:pt x="209550" y="28575"/>
                </a:moveTo>
                <a:lnTo>
                  <a:pt x="209550" y="133350"/>
                </a:lnTo>
                <a:cubicBezTo>
                  <a:pt x="209550" y="143828"/>
                  <a:pt x="200978" y="152400"/>
                  <a:pt x="190500" y="152400"/>
                </a:cubicBezTo>
                <a:lnTo>
                  <a:pt x="28575" y="152400"/>
                </a:lnTo>
                <a:lnTo>
                  <a:pt x="28575" y="133350"/>
                </a:lnTo>
                <a:lnTo>
                  <a:pt x="190500" y="133350"/>
                </a:lnTo>
                <a:lnTo>
                  <a:pt x="190500" y="28575"/>
                </a:lnTo>
                <a:lnTo>
                  <a:pt x="209550" y="28575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1" name="Object20"/>
          <p:cNvSpPr/>
          <p:nvPr/>
        </p:nvSpPr>
        <p:spPr>
          <a:xfrm>
            <a:off x="6285332" y="1092050"/>
            <a:ext cx="1010607" cy="1666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kern="0" spc="30" dirty="0" err="1">
                <a:solidFill>
                  <a:srgbClr val="FFFFFF"/>
                </a:solidFill>
                <a:latin typeface="Montserrat SemiBold" pitchFamily="34" charset="0"/>
              </a:rPr>
              <a:t>Custo</a:t>
            </a:r>
            <a:r>
              <a:rPr lang="en-US" sz="900" kern="0" spc="30" dirty="0">
                <a:solidFill>
                  <a:srgbClr val="FFFFFF"/>
                </a:solidFill>
                <a:latin typeface="Montserrat SemiBold" pitchFamily="34" charset="0"/>
              </a:rPr>
              <a:t> </a:t>
            </a:r>
            <a:r>
              <a:rPr lang="en-US" sz="900" kern="0" spc="30" dirty="0" err="1">
                <a:solidFill>
                  <a:srgbClr val="FFFFFF"/>
                </a:solidFill>
                <a:latin typeface="Montserrat SemiBold" pitchFamily="34" charset="0"/>
              </a:rPr>
              <a:t>Salario</a:t>
            </a:r>
            <a:endParaRPr lang="en-US" sz="900" dirty="0"/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58BB47C0-DF42-F91D-202B-B7A0821FEA0D}"/>
              </a:ext>
            </a:extLst>
          </p:cNvPr>
          <p:cNvSpPr/>
          <p:nvPr/>
        </p:nvSpPr>
        <p:spPr>
          <a:xfrm>
            <a:off x="7520933" y="1092823"/>
            <a:ext cx="2143125" cy="917931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Object21"/>
          <p:cNvSpPr/>
          <p:nvPr/>
        </p:nvSpPr>
        <p:spPr>
          <a:xfrm>
            <a:off x="8334493" y="1126050"/>
            <a:ext cx="11812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kern="0" spc="30" dirty="0" err="1">
                <a:solidFill>
                  <a:srgbClr val="FFFFFF"/>
                </a:solidFill>
                <a:latin typeface="Montserrat SemiBold" pitchFamily="34" charset="0"/>
              </a:rPr>
              <a:t>Custo</a:t>
            </a:r>
            <a:r>
              <a:rPr lang="en-US" sz="900" dirty="0"/>
              <a:t>  </a:t>
            </a:r>
            <a:r>
              <a:rPr lang="en-US" sz="900" kern="0" spc="30" dirty="0" err="1">
                <a:solidFill>
                  <a:srgbClr val="FFFFFF"/>
                </a:solidFill>
                <a:latin typeface="Montserrat SemiBold" pitchFamily="34" charset="0"/>
              </a:rPr>
              <a:t>Impostos</a:t>
            </a:r>
            <a:endParaRPr lang="en-US" sz="900" kern="0" spc="30" dirty="0">
              <a:solidFill>
                <a:srgbClr val="FFFFFF"/>
              </a:solidFill>
              <a:latin typeface="Montserrat SemiBold" pitchFamily="34" charset="0"/>
            </a:endParaRP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3D459FCE-916A-970D-F597-E11F2AC0CA11}"/>
              </a:ext>
            </a:extLst>
          </p:cNvPr>
          <p:cNvSpPr/>
          <p:nvPr/>
        </p:nvSpPr>
        <p:spPr>
          <a:xfrm>
            <a:off x="7520932" y="148366"/>
            <a:ext cx="2143125" cy="917930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Object22"/>
          <p:cNvSpPr/>
          <p:nvPr/>
        </p:nvSpPr>
        <p:spPr>
          <a:xfrm>
            <a:off x="8459473" y="155559"/>
            <a:ext cx="111934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kern="0" spc="30" dirty="0" err="1">
                <a:solidFill>
                  <a:srgbClr val="FFFFFF"/>
                </a:solidFill>
                <a:latin typeface="Montserrat SemiBold" pitchFamily="34" charset="0"/>
              </a:rPr>
              <a:t>Custo</a:t>
            </a:r>
            <a:r>
              <a:rPr lang="en-US" sz="900" kern="0" spc="30" dirty="0">
                <a:solidFill>
                  <a:srgbClr val="FFFFFF"/>
                </a:solidFill>
                <a:latin typeface="Montserrat SemiBold" pitchFamily="34" charset="0"/>
              </a:rPr>
              <a:t> </a:t>
            </a:r>
            <a:r>
              <a:rPr lang="en-US" sz="900" kern="0" spc="30" dirty="0" err="1">
                <a:solidFill>
                  <a:srgbClr val="FFFFFF"/>
                </a:solidFill>
                <a:latin typeface="Montserrat SemiBold" pitchFamily="34" charset="0"/>
              </a:rPr>
              <a:t>Beneficios</a:t>
            </a:r>
            <a:endParaRPr lang="en-US" sz="900" kern="0" spc="30" dirty="0">
              <a:solidFill>
                <a:srgbClr val="FFFFFF"/>
              </a:solidFill>
              <a:latin typeface="Montserrat SemiBold" pitchFamily="34" charset="0"/>
            </a:endParaRPr>
          </a:p>
        </p:txBody>
      </p:sp>
      <p:sp>
        <p:nvSpPr>
          <p:cNvPr id="77" name="Retângulo Arredondado 76">
            <a:extLst>
              <a:ext uri="{FF2B5EF4-FFF2-40B4-BE49-F238E27FC236}">
                <a16:creationId xmlns:a16="http://schemas.microsoft.com/office/drawing/2014/main" id="{C23627CD-E673-9804-33CE-54CDF866B900}"/>
              </a:ext>
            </a:extLst>
          </p:cNvPr>
          <p:cNvSpPr/>
          <p:nvPr/>
        </p:nvSpPr>
        <p:spPr>
          <a:xfrm>
            <a:off x="9757711" y="124584"/>
            <a:ext cx="2143125" cy="932178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bject23"/>
          <p:cNvSpPr/>
          <p:nvPr/>
        </p:nvSpPr>
        <p:spPr>
          <a:xfrm>
            <a:off x="10871201" y="180717"/>
            <a:ext cx="9268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>
              <a:lnSpc>
                <a:spcPts val="1125"/>
              </a:lnSpc>
            </a:pPr>
            <a:r>
              <a:rPr lang="en-US" sz="900" b="0" i="0" kern="0" spc="30" dirty="0" err="1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Custo</a:t>
            </a:r>
            <a:r>
              <a:rPr lang="en-US" sz="900" b="0" i="0" kern="0" spc="30" dirty="0">
                <a:solidFill>
                  <a:srgbClr val="FFFFFF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 VT </a:t>
            </a:r>
            <a:endParaRPr lang="en-US" sz="900" dirty="0"/>
          </a:p>
        </p:txBody>
      </p:sp>
      <p:sp>
        <p:nvSpPr>
          <p:cNvPr id="83" name="Forma Livre 82">
            <a:extLst>
              <a:ext uri="{FF2B5EF4-FFF2-40B4-BE49-F238E27FC236}">
                <a16:creationId xmlns:a16="http://schemas.microsoft.com/office/drawing/2014/main" id="{A7DB694C-BC9A-4494-2795-A7A28EC89296}"/>
              </a:ext>
            </a:extLst>
          </p:cNvPr>
          <p:cNvSpPr/>
          <p:nvPr/>
        </p:nvSpPr>
        <p:spPr>
          <a:xfrm>
            <a:off x="5981700" y="3314700"/>
            <a:ext cx="228600" cy="228600"/>
          </a:xfrm>
          <a:custGeom>
            <a:avLst/>
            <a:gdLst>
              <a:gd name="connsiteX0" fmla="*/ 0 w 228600"/>
              <a:gd name="connsiteY0" fmla="*/ 0 h 228600"/>
              <a:gd name="connsiteX1" fmla="*/ 228600 w 228600"/>
              <a:gd name="connsiteY1" fmla="*/ 0 h 228600"/>
              <a:gd name="connsiteX2" fmla="*/ 228600 w 228600"/>
              <a:gd name="connsiteY2" fmla="*/ 228600 h 228600"/>
              <a:gd name="connsiteX3" fmla="*/ 0 w 228600"/>
              <a:gd name="connsiteY3" fmla="*/ 2286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600" h="228600">
                <a:moveTo>
                  <a:pt x="0" y="0"/>
                </a:moveTo>
                <a:lnTo>
                  <a:pt x="228600" y="0"/>
                </a:lnTo>
                <a:lnTo>
                  <a:pt x="228600" y="228600"/>
                </a:lnTo>
                <a:lnTo>
                  <a:pt x="0" y="228600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5" name="Retângulo Arredondado 84">
            <a:extLst>
              <a:ext uri="{FF2B5EF4-FFF2-40B4-BE49-F238E27FC236}">
                <a16:creationId xmlns:a16="http://schemas.microsoft.com/office/drawing/2014/main" id="{01A3E651-4639-2FCA-D3D0-A8E90EB180F1}"/>
              </a:ext>
            </a:extLst>
          </p:cNvPr>
          <p:cNvSpPr/>
          <p:nvPr/>
        </p:nvSpPr>
        <p:spPr>
          <a:xfrm>
            <a:off x="2381249" y="2092594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Object24"/>
          <p:cNvSpPr/>
          <p:nvPr/>
        </p:nvSpPr>
        <p:spPr>
          <a:xfrm>
            <a:off x="2543175" y="2266950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</a:rPr>
              <a:t>Funcionarios</a:t>
            </a:r>
            <a:r>
              <a:rPr lang="en-US" sz="900" kern="0" spc="30" dirty="0">
                <a:solidFill>
                  <a:srgbClr val="5B5B5B"/>
                </a:solidFill>
                <a:latin typeface="Montserrat ExtraBold" pitchFamily="34" charset="0"/>
              </a:rPr>
              <a:t> por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</a:rPr>
              <a:t>Idade</a:t>
            </a:r>
            <a:endParaRPr lang="en-US" sz="900" dirty="0"/>
          </a:p>
        </p:txBody>
      </p:sp>
      <p:sp>
        <p:nvSpPr>
          <p:cNvPr id="86" name="Retângulo Arredondado 85">
            <a:extLst>
              <a:ext uri="{FF2B5EF4-FFF2-40B4-BE49-F238E27FC236}">
                <a16:creationId xmlns:a16="http://schemas.microsoft.com/office/drawing/2014/main" id="{5822A0B3-2E81-4E7E-FCC6-C37D92011533}"/>
              </a:ext>
            </a:extLst>
          </p:cNvPr>
          <p:cNvSpPr/>
          <p:nvPr/>
        </p:nvSpPr>
        <p:spPr>
          <a:xfrm>
            <a:off x="2381249" y="4457697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Object25"/>
          <p:cNvSpPr/>
          <p:nvPr/>
        </p:nvSpPr>
        <p:spPr>
          <a:xfrm>
            <a:off x="2543175" y="4619625"/>
            <a:ext cx="3866092" cy="14578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</a:rPr>
              <a:t>Quantidade</a:t>
            </a:r>
            <a:r>
              <a:rPr lang="en-US" sz="900" kern="0" spc="30" dirty="0">
                <a:solidFill>
                  <a:srgbClr val="5B5B5B"/>
                </a:solidFill>
                <a:latin typeface="Montserrat ExtraBold" pitchFamily="34" charset="0"/>
              </a:rPr>
              <a:t> de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</a:rPr>
              <a:t>Funcionarios</a:t>
            </a:r>
            <a:r>
              <a:rPr lang="en-US" sz="900" kern="0" spc="30" dirty="0">
                <a:solidFill>
                  <a:srgbClr val="5B5B5B"/>
                </a:solidFill>
                <a:latin typeface="Montserrat ExtraBold" pitchFamily="34" charset="0"/>
              </a:rPr>
              <a:t> por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</a:rPr>
              <a:t>ano</a:t>
            </a:r>
            <a:r>
              <a:rPr lang="en-US" sz="900" kern="0" spc="30" dirty="0">
                <a:solidFill>
                  <a:srgbClr val="5B5B5B"/>
                </a:solidFill>
                <a:latin typeface="Montserrat ExtraBold" pitchFamily="34" charset="0"/>
              </a:rPr>
              <a:t> de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</a:rPr>
              <a:t>Contratação</a:t>
            </a:r>
            <a:endParaRPr lang="en-US" sz="900" dirty="0"/>
          </a:p>
        </p:txBody>
      </p:sp>
      <p:sp>
        <p:nvSpPr>
          <p:cNvPr id="88" name="Retângulo Arredondado 87">
            <a:extLst>
              <a:ext uri="{FF2B5EF4-FFF2-40B4-BE49-F238E27FC236}">
                <a16:creationId xmlns:a16="http://schemas.microsoft.com/office/drawing/2014/main" id="{84A976AB-7BA9-190A-65B4-333DBFEDADF0}"/>
              </a:ext>
            </a:extLst>
          </p:cNvPr>
          <p:cNvSpPr/>
          <p:nvPr/>
        </p:nvSpPr>
        <p:spPr>
          <a:xfrm>
            <a:off x="7282306" y="4457697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bject27"/>
          <p:cNvSpPr/>
          <p:nvPr/>
        </p:nvSpPr>
        <p:spPr>
          <a:xfrm>
            <a:off x="7477125" y="4619625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</a:rPr>
              <a:t>Custo</a:t>
            </a:r>
            <a:r>
              <a:rPr lang="en-US" sz="900" kern="0" spc="30" dirty="0">
                <a:solidFill>
                  <a:srgbClr val="5B5B5B"/>
                </a:solidFill>
                <a:latin typeface="Montserrat ExtraBold" pitchFamily="34" charset="0"/>
              </a:rPr>
              <a:t> por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</a:rPr>
              <a:t>Departamento</a:t>
            </a:r>
            <a:endParaRPr lang="en-US" sz="900" dirty="0"/>
          </a:p>
        </p:txBody>
      </p:sp>
      <p:sp>
        <p:nvSpPr>
          <p:cNvPr id="89" name="Retângulo Arredondado 88">
            <a:extLst>
              <a:ext uri="{FF2B5EF4-FFF2-40B4-BE49-F238E27FC236}">
                <a16:creationId xmlns:a16="http://schemas.microsoft.com/office/drawing/2014/main" id="{679D8CB7-ADB9-857D-8C41-DCB34979C2E2}"/>
              </a:ext>
            </a:extLst>
          </p:cNvPr>
          <p:cNvSpPr/>
          <p:nvPr/>
        </p:nvSpPr>
        <p:spPr>
          <a:xfrm>
            <a:off x="7282305" y="2092594"/>
            <a:ext cx="4614863" cy="2094165"/>
          </a:xfrm>
          <a:prstGeom prst="roundRect">
            <a:avLst>
              <a:gd name="adj" fmla="val 5850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Object26"/>
          <p:cNvSpPr/>
          <p:nvPr/>
        </p:nvSpPr>
        <p:spPr>
          <a:xfrm>
            <a:off x="7477125" y="2266950"/>
            <a:ext cx="199072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F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uncionarios</a:t>
            </a:r>
            <a:r>
              <a:rPr lang="en-US" sz="900" b="0" i="0" kern="0" spc="30" dirty="0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 por </a:t>
            </a:r>
            <a:r>
              <a:rPr lang="en-US" sz="90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Gê</a:t>
            </a:r>
            <a:r>
              <a:rPr lang="en-US" sz="900" b="0" i="0" kern="0" spc="30" dirty="0" err="1">
                <a:solidFill>
                  <a:srgbClr val="5B5B5B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nero</a:t>
            </a:r>
            <a:endParaRPr lang="en-US" sz="900" dirty="0"/>
          </a:p>
        </p:txBody>
      </p:sp>
      <p:sp>
        <p:nvSpPr>
          <p:cNvPr id="39" name="Forma Livre 48">
            <a:extLst>
              <a:ext uri="{FF2B5EF4-FFF2-40B4-BE49-F238E27FC236}">
                <a16:creationId xmlns:a16="http://schemas.microsoft.com/office/drawing/2014/main" id="{A374970B-FF5E-4591-8958-750043712620}"/>
              </a:ext>
            </a:extLst>
          </p:cNvPr>
          <p:cNvSpPr/>
          <p:nvPr/>
        </p:nvSpPr>
        <p:spPr>
          <a:xfrm>
            <a:off x="4914305" y="890075"/>
            <a:ext cx="229195" cy="166687"/>
          </a:xfrm>
          <a:custGeom>
            <a:avLst/>
            <a:gdLst>
              <a:gd name="connsiteX0" fmla="*/ 171450 w 209550"/>
              <a:gd name="connsiteY0" fmla="*/ 95250 h 152400"/>
              <a:gd name="connsiteX1" fmla="*/ 171450 w 209550"/>
              <a:gd name="connsiteY1" fmla="*/ 19050 h 152400"/>
              <a:gd name="connsiteX2" fmla="*/ 152400 w 209550"/>
              <a:gd name="connsiteY2" fmla="*/ 0 h 152400"/>
              <a:gd name="connsiteX3" fmla="*/ 19050 w 209550"/>
              <a:gd name="connsiteY3" fmla="*/ 0 h 152400"/>
              <a:gd name="connsiteX4" fmla="*/ 0 w 209550"/>
              <a:gd name="connsiteY4" fmla="*/ 19050 h 152400"/>
              <a:gd name="connsiteX5" fmla="*/ 0 w 209550"/>
              <a:gd name="connsiteY5" fmla="*/ 95250 h 152400"/>
              <a:gd name="connsiteX6" fmla="*/ 19050 w 209550"/>
              <a:gd name="connsiteY6" fmla="*/ 114300 h 152400"/>
              <a:gd name="connsiteX7" fmla="*/ 152400 w 209550"/>
              <a:gd name="connsiteY7" fmla="*/ 114300 h 152400"/>
              <a:gd name="connsiteX8" fmla="*/ 171450 w 209550"/>
              <a:gd name="connsiteY8" fmla="*/ 95250 h 152400"/>
              <a:gd name="connsiteX9" fmla="*/ 85725 w 209550"/>
              <a:gd name="connsiteY9" fmla="*/ 85725 h 152400"/>
              <a:gd name="connsiteX10" fmla="*/ 57150 w 209550"/>
              <a:gd name="connsiteY10" fmla="*/ 57150 h 152400"/>
              <a:gd name="connsiteX11" fmla="*/ 85725 w 209550"/>
              <a:gd name="connsiteY11" fmla="*/ 28575 h 152400"/>
              <a:gd name="connsiteX12" fmla="*/ 114300 w 209550"/>
              <a:gd name="connsiteY12" fmla="*/ 57150 h 152400"/>
              <a:gd name="connsiteX13" fmla="*/ 85725 w 209550"/>
              <a:gd name="connsiteY13" fmla="*/ 85725 h 152400"/>
              <a:gd name="connsiteX14" fmla="*/ 209550 w 209550"/>
              <a:gd name="connsiteY14" fmla="*/ 28575 h 152400"/>
              <a:gd name="connsiteX15" fmla="*/ 209550 w 209550"/>
              <a:gd name="connsiteY15" fmla="*/ 133350 h 152400"/>
              <a:gd name="connsiteX16" fmla="*/ 190500 w 209550"/>
              <a:gd name="connsiteY16" fmla="*/ 152400 h 152400"/>
              <a:gd name="connsiteX17" fmla="*/ 28575 w 209550"/>
              <a:gd name="connsiteY17" fmla="*/ 152400 h 152400"/>
              <a:gd name="connsiteX18" fmla="*/ 28575 w 209550"/>
              <a:gd name="connsiteY18" fmla="*/ 133350 h 152400"/>
              <a:gd name="connsiteX19" fmla="*/ 190500 w 209550"/>
              <a:gd name="connsiteY19" fmla="*/ 133350 h 152400"/>
              <a:gd name="connsiteX20" fmla="*/ 190500 w 209550"/>
              <a:gd name="connsiteY20" fmla="*/ 28575 h 152400"/>
              <a:gd name="connsiteX21" fmla="*/ 209550 w 209550"/>
              <a:gd name="connsiteY21" fmla="*/ 285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9550" h="152400">
                <a:moveTo>
                  <a:pt x="171450" y="95250"/>
                </a:moveTo>
                <a:lnTo>
                  <a:pt x="171450" y="19050"/>
                </a:lnTo>
                <a:cubicBezTo>
                  <a:pt x="171450" y="8573"/>
                  <a:pt x="162878" y="0"/>
                  <a:pt x="152400" y="0"/>
                </a:cubicBezTo>
                <a:lnTo>
                  <a:pt x="19050" y="0"/>
                </a:lnTo>
                <a:cubicBezTo>
                  <a:pt x="8573" y="0"/>
                  <a:pt x="0" y="8573"/>
                  <a:pt x="0" y="19050"/>
                </a:cubicBezTo>
                <a:lnTo>
                  <a:pt x="0" y="95250"/>
                </a:lnTo>
                <a:cubicBezTo>
                  <a:pt x="0" y="105728"/>
                  <a:pt x="8573" y="114300"/>
                  <a:pt x="19050" y="114300"/>
                </a:cubicBezTo>
                <a:lnTo>
                  <a:pt x="152400" y="114300"/>
                </a:lnTo>
                <a:cubicBezTo>
                  <a:pt x="162878" y="114300"/>
                  <a:pt x="171450" y="105728"/>
                  <a:pt x="171450" y="95250"/>
                </a:cubicBezTo>
                <a:close/>
                <a:moveTo>
                  <a:pt x="85725" y="85725"/>
                </a:moveTo>
                <a:cubicBezTo>
                  <a:pt x="69914" y="85725"/>
                  <a:pt x="57150" y="72962"/>
                  <a:pt x="57150" y="57150"/>
                </a:cubicBezTo>
                <a:cubicBezTo>
                  <a:pt x="57150" y="41339"/>
                  <a:pt x="69914" y="28575"/>
                  <a:pt x="85725" y="28575"/>
                </a:cubicBezTo>
                <a:cubicBezTo>
                  <a:pt x="101537" y="28575"/>
                  <a:pt x="114300" y="41339"/>
                  <a:pt x="114300" y="57150"/>
                </a:cubicBezTo>
                <a:cubicBezTo>
                  <a:pt x="114300" y="72962"/>
                  <a:pt x="101537" y="85725"/>
                  <a:pt x="85725" y="85725"/>
                </a:cubicBezTo>
                <a:close/>
                <a:moveTo>
                  <a:pt x="209550" y="28575"/>
                </a:moveTo>
                <a:lnTo>
                  <a:pt x="209550" y="133350"/>
                </a:lnTo>
                <a:cubicBezTo>
                  <a:pt x="209550" y="143828"/>
                  <a:pt x="200978" y="152400"/>
                  <a:pt x="190500" y="152400"/>
                </a:cubicBezTo>
                <a:lnTo>
                  <a:pt x="28575" y="152400"/>
                </a:lnTo>
                <a:lnTo>
                  <a:pt x="28575" y="133350"/>
                </a:lnTo>
                <a:lnTo>
                  <a:pt x="190500" y="133350"/>
                </a:lnTo>
                <a:lnTo>
                  <a:pt x="190500" y="28575"/>
                </a:lnTo>
                <a:lnTo>
                  <a:pt x="209550" y="28575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 48">
            <a:extLst>
              <a:ext uri="{FF2B5EF4-FFF2-40B4-BE49-F238E27FC236}">
                <a16:creationId xmlns:a16="http://schemas.microsoft.com/office/drawing/2014/main" id="{3A793139-1321-4E73-90B8-9B716EB5071E}"/>
              </a:ext>
            </a:extLst>
          </p:cNvPr>
          <p:cNvSpPr/>
          <p:nvPr/>
        </p:nvSpPr>
        <p:spPr>
          <a:xfrm>
            <a:off x="7595103" y="180717"/>
            <a:ext cx="229195" cy="166687"/>
          </a:xfrm>
          <a:custGeom>
            <a:avLst/>
            <a:gdLst>
              <a:gd name="connsiteX0" fmla="*/ 171450 w 209550"/>
              <a:gd name="connsiteY0" fmla="*/ 95250 h 152400"/>
              <a:gd name="connsiteX1" fmla="*/ 171450 w 209550"/>
              <a:gd name="connsiteY1" fmla="*/ 19050 h 152400"/>
              <a:gd name="connsiteX2" fmla="*/ 152400 w 209550"/>
              <a:gd name="connsiteY2" fmla="*/ 0 h 152400"/>
              <a:gd name="connsiteX3" fmla="*/ 19050 w 209550"/>
              <a:gd name="connsiteY3" fmla="*/ 0 h 152400"/>
              <a:gd name="connsiteX4" fmla="*/ 0 w 209550"/>
              <a:gd name="connsiteY4" fmla="*/ 19050 h 152400"/>
              <a:gd name="connsiteX5" fmla="*/ 0 w 209550"/>
              <a:gd name="connsiteY5" fmla="*/ 95250 h 152400"/>
              <a:gd name="connsiteX6" fmla="*/ 19050 w 209550"/>
              <a:gd name="connsiteY6" fmla="*/ 114300 h 152400"/>
              <a:gd name="connsiteX7" fmla="*/ 152400 w 209550"/>
              <a:gd name="connsiteY7" fmla="*/ 114300 h 152400"/>
              <a:gd name="connsiteX8" fmla="*/ 171450 w 209550"/>
              <a:gd name="connsiteY8" fmla="*/ 95250 h 152400"/>
              <a:gd name="connsiteX9" fmla="*/ 85725 w 209550"/>
              <a:gd name="connsiteY9" fmla="*/ 85725 h 152400"/>
              <a:gd name="connsiteX10" fmla="*/ 57150 w 209550"/>
              <a:gd name="connsiteY10" fmla="*/ 57150 h 152400"/>
              <a:gd name="connsiteX11" fmla="*/ 85725 w 209550"/>
              <a:gd name="connsiteY11" fmla="*/ 28575 h 152400"/>
              <a:gd name="connsiteX12" fmla="*/ 114300 w 209550"/>
              <a:gd name="connsiteY12" fmla="*/ 57150 h 152400"/>
              <a:gd name="connsiteX13" fmla="*/ 85725 w 209550"/>
              <a:gd name="connsiteY13" fmla="*/ 85725 h 152400"/>
              <a:gd name="connsiteX14" fmla="*/ 209550 w 209550"/>
              <a:gd name="connsiteY14" fmla="*/ 28575 h 152400"/>
              <a:gd name="connsiteX15" fmla="*/ 209550 w 209550"/>
              <a:gd name="connsiteY15" fmla="*/ 133350 h 152400"/>
              <a:gd name="connsiteX16" fmla="*/ 190500 w 209550"/>
              <a:gd name="connsiteY16" fmla="*/ 152400 h 152400"/>
              <a:gd name="connsiteX17" fmla="*/ 28575 w 209550"/>
              <a:gd name="connsiteY17" fmla="*/ 152400 h 152400"/>
              <a:gd name="connsiteX18" fmla="*/ 28575 w 209550"/>
              <a:gd name="connsiteY18" fmla="*/ 133350 h 152400"/>
              <a:gd name="connsiteX19" fmla="*/ 190500 w 209550"/>
              <a:gd name="connsiteY19" fmla="*/ 133350 h 152400"/>
              <a:gd name="connsiteX20" fmla="*/ 190500 w 209550"/>
              <a:gd name="connsiteY20" fmla="*/ 28575 h 152400"/>
              <a:gd name="connsiteX21" fmla="*/ 209550 w 209550"/>
              <a:gd name="connsiteY21" fmla="*/ 285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9550" h="152400">
                <a:moveTo>
                  <a:pt x="171450" y="95250"/>
                </a:moveTo>
                <a:lnTo>
                  <a:pt x="171450" y="19050"/>
                </a:lnTo>
                <a:cubicBezTo>
                  <a:pt x="171450" y="8573"/>
                  <a:pt x="162878" y="0"/>
                  <a:pt x="152400" y="0"/>
                </a:cubicBezTo>
                <a:lnTo>
                  <a:pt x="19050" y="0"/>
                </a:lnTo>
                <a:cubicBezTo>
                  <a:pt x="8573" y="0"/>
                  <a:pt x="0" y="8573"/>
                  <a:pt x="0" y="19050"/>
                </a:cubicBezTo>
                <a:lnTo>
                  <a:pt x="0" y="95250"/>
                </a:lnTo>
                <a:cubicBezTo>
                  <a:pt x="0" y="105728"/>
                  <a:pt x="8573" y="114300"/>
                  <a:pt x="19050" y="114300"/>
                </a:cubicBezTo>
                <a:lnTo>
                  <a:pt x="152400" y="114300"/>
                </a:lnTo>
                <a:cubicBezTo>
                  <a:pt x="162878" y="114300"/>
                  <a:pt x="171450" y="105728"/>
                  <a:pt x="171450" y="95250"/>
                </a:cubicBezTo>
                <a:close/>
                <a:moveTo>
                  <a:pt x="85725" y="85725"/>
                </a:moveTo>
                <a:cubicBezTo>
                  <a:pt x="69914" y="85725"/>
                  <a:pt x="57150" y="72962"/>
                  <a:pt x="57150" y="57150"/>
                </a:cubicBezTo>
                <a:cubicBezTo>
                  <a:pt x="57150" y="41339"/>
                  <a:pt x="69914" y="28575"/>
                  <a:pt x="85725" y="28575"/>
                </a:cubicBezTo>
                <a:cubicBezTo>
                  <a:pt x="101537" y="28575"/>
                  <a:pt x="114300" y="41339"/>
                  <a:pt x="114300" y="57150"/>
                </a:cubicBezTo>
                <a:cubicBezTo>
                  <a:pt x="114300" y="72962"/>
                  <a:pt x="101537" y="85725"/>
                  <a:pt x="85725" y="85725"/>
                </a:cubicBezTo>
                <a:close/>
                <a:moveTo>
                  <a:pt x="209550" y="28575"/>
                </a:moveTo>
                <a:lnTo>
                  <a:pt x="209550" y="133350"/>
                </a:lnTo>
                <a:cubicBezTo>
                  <a:pt x="209550" y="143828"/>
                  <a:pt x="200978" y="152400"/>
                  <a:pt x="190500" y="152400"/>
                </a:cubicBezTo>
                <a:lnTo>
                  <a:pt x="28575" y="152400"/>
                </a:lnTo>
                <a:lnTo>
                  <a:pt x="28575" y="133350"/>
                </a:lnTo>
                <a:lnTo>
                  <a:pt x="190500" y="133350"/>
                </a:lnTo>
                <a:lnTo>
                  <a:pt x="190500" y="28575"/>
                </a:lnTo>
                <a:lnTo>
                  <a:pt x="209550" y="28575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 48">
            <a:extLst>
              <a:ext uri="{FF2B5EF4-FFF2-40B4-BE49-F238E27FC236}">
                <a16:creationId xmlns:a16="http://schemas.microsoft.com/office/drawing/2014/main" id="{77F011E4-D1A0-4832-AFC3-26A8DB902F85}"/>
              </a:ext>
            </a:extLst>
          </p:cNvPr>
          <p:cNvSpPr/>
          <p:nvPr/>
        </p:nvSpPr>
        <p:spPr>
          <a:xfrm>
            <a:off x="9892234" y="180717"/>
            <a:ext cx="229195" cy="166687"/>
          </a:xfrm>
          <a:custGeom>
            <a:avLst/>
            <a:gdLst>
              <a:gd name="connsiteX0" fmla="*/ 171450 w 209550"/>
              <a:gd name="connsiteY0" fmla="*/ 95250 h 152400"/>
              <a:gd name="connsiteX1" fmla="*/ 171450 w 209550"/>
              <a:gd name="connsiteY1" fmla="*/ 19050 h 152400"/>
              <a:gd name="connsiteX2" fmla="*/ 152400 w 209550"/>
              <a:gd name="connsiteY2" fmla="*/ 0 h 152400"/>
              <a:gd name="connsiteX3" fmla="*/ 19050 w 209550"/>
              <a:gd name="connsiteY3" fmla="*/ 0 h 152400"/>
              <a:gd name="connsiteX4" fmla="*/ 0 w 209550"/>
              <a:gd name="connsiteY4" fmla="*/ 19050 h 152400"/>
              <a:gd name="connsiteX5" fmla="*/ 0 w 209550"/>
              <a:gd name="connsiteY5" fmla="*/ 95250 h 152400"/>
              <a:gd name="connsiteX6" fmla="*/ 19050 w 209550"/>
              <a:gd name="connsiteY6" fmla="*/ 114300 h 152400"/>
              <a:gd name="connsiteX7" fmla="*/ 152400 w 209550"/>
              <a:gd name="connsiteY7" fmla="*/ 114300 h 152400"/>
              <a:gd name="connsiteX8" fmla="*/ 171450 w 209550"/>
              <a:gd name="connsiteY8" fmla="*/ 95250 h 152400"/>
              <a:gd name="connsiteX9" fmla="*/ 85725 w 209550"/>
              <a:gd name="connsiteY9" fmla="*/ 85725 h 152400"/>
              <a:gd name="connsiteX10" fmla="*/ 57150 w 209550"/>
              <a:gd name="connsiteY10" fmla="*/ 57150 h 152400"/>
              <a:gd name="connsiteX11" fmla="*/ 85725 w 209550"/>
              <a:gd name="connsiteY11" fmla="*/ 28575 h 152400"/>
              <a:gd name="connsiteX12" fmla="*/ 114300 w 209550"/>
              <a:gd name="connsiteY12" fmla="*/ 57150 h 152400"/>
              <a:gd name="connsiteX13" fmla="*/ 85725 w 209550"/>
              <a:gd name="connsiteY13" fmla="*/ 85725 h 152400"/>
              <a:gd name="connsiteX14" fmla="*/ 209550 w 209550"/>
              <a:gd name="connsiteY14" fmla="*/ 28575 h 152400"/>
              <a:gd name="connsiteX15" fmla="*/ 209550 w 209550"/>
              <a:gd name="connsiteY15" fmla="*/ 133350 h 152400"/>
              <a:gd name="connsiteX16" fmla="*/ 190500 w 209550"/>
              <a:gd name="connsiteY16" fmla="*/ 152400 h 152400"/>
              <a:gd name="connsiteX17" fmla="*/ 28575 w 209550"/>
              <a:gd name="connsiteY17" fmla="*/ 152400 h 152400"/>
              <a:gd name="connsiteX18" fmla="*/ 28575 w 209550"/>
              <a:gd name="connsiteY18" fmla="*/ 133350 h 152400"/>
              <a:gd name="connsiteX19" fmla="*/ 190500 w 209550"/>
              <a:gd name="connsiteY19" fmla="*/ 133350 h 152400"/>
              <a:gd name="connsiteX20" fmla="*/ 190500 w 209550"/>
              <a:gd name="connsiteY20" fmla="*/ 28575 h 152400"/>
              <a:gd name="connsiteX21" fmla="*/ 209550 w 209550"/>
              <a:gd name="connsiteY21" fmla="*/ 285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9550" h="152400">
                <a:moveTo>
                  <a:pt x="171450" y="95250"/>
                </a:moveTo>
                <a:lnTo>
                  <a:pt x="171450" y="19050"/>
                </a:lnTo>
                <a:cubicBezTo>
                  <a:pt x="171450" y="8573"/>
                  <a:pt x="162878" y="0"/>
                  <a:pt x="152400" y="0"/>
                </a:cubicBezTo>
                <a:lnTo>
                  <a:pt x="19050" y="0"/>
                </a:lnTo>
                <a:cubicBezTo>
                  <a:pt x="8573" y="0"/>
                  <a:pt x="0" y="8573"/>
                  <a:pt x="0" y="19050"/>
                </a:cubicBezTo>
                <a:lnTo>
                  <a:pt x="0" y="95250"/>
                </a:lnTo>
                <a:cubicBezTo>
                  <a:pt x="0" y="105728"/>
                  <a:pt x="8573" y="114300"/>
                  <a:pt x="19050" y="114300"/>
                </a:cubicBezTo>
                <a:lnTo>
                  <a:pt x="152400" y="114300"/>
                </a:lnTo>
                <a:cubicBezTo>
                  <a:pt x="162878" y="114300"/>
                  <a:pt x="171450" y="105728"/>
                  <a:pt x="171450" y="95250"/>
                </a:cubicBezTo>
                <a:close/>
                <a:moveTo>
                  <a:pt x="85725" y="85725"/>
                </a:moveTo>
                <a:cubicBezTo>
                  <a:pt x="69914" y="85725"/>
                  <a:pt x="57150" y="72962"/>
                  <a:pt x="57150" y="57150"/>
                </a:cubicBezTo>
                <a:cubicBezTo>
                  <a:pt x="57150" y="41339"/>
                  <a:pt x="69914" y="28575"/>
                  <a:pt x="85725" y="28575"/>
                </a:cubicBezTo>
                <a:cubicBezTo>
                  <a:pt x="101537" y="28575"/>
                  <a:pt x="114300" y="41339"/>
                  <a:pt x="114300" y="57150"/>
                </a:cubicBezTo>
                <a:cubicBezTo>
                  <a:pt x="114300" y="72962"/>
                  <a:pt x="101537" y="85725"/>
                  <a:pt x="85725" y="85725"/>
                </a:cubicBezTo>
                <a:close/>
                <a:moveTo>
                  <a:pt x="209550" y="28575"/>
                </a:moveTo>
                <a:lnTo>
                  <a:pt x="209550" y="133350"/>
                </a:lnTo>
                <a:cubicBezTo>
                  <a:pt x="209550" y="143828"/>
                  <a:pt x="200978" y="152400"/>
                  <a:pt x="190500" y="152400"/>
                </a:cubicBezTo>
                <a:lnTo>
                  <a:pt x="28575" y="152400"/>
                </a:lnTo>
                <a:lnTo>
                  <a:pt x="28575" y="133350"/>
                </a:lnTo>
                <a:lnTo>
                  <a:pt x="190500" y="133350"/>
                </a:lnTo>
                <a:lnTo>
                  <a:pt x="190500" y="28575"/>
                </a:lnTo>
                <a:lnTo>
                  <a:pt x="209550" y="28575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Retângulo Arredondado 76">
            <a:extLst>
              <a:ext uri="{FF2B5EF4-FFF2-40B4-BE49-F238E27FC236}">
                <a16:creationId xmlns:a16="http://schemas.microsoft.com/office/drawing/2014/main" id="{1B6BD84D-F46F-4E3B-8338-584E1645BB63}"/>
              </a:ext>
            </a:extLst>
          </p:cNvPr>
          <p:cNvSpPr/>
          <p:nvPr/>
        </p:nvSpPr>
        <p:spPr>
          <a:xfrm>
            <a:off x="56176" y="2534308"/>
            <a:ext cx="2038880" cy="1001099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440A50D-AE08-40AE-894E-E38C1CE7BE14}"/>
              </a:ext>
            </a:extLst>
          </p:cNvPr>
          <p:cNvSpPr txBox="1"/>
          <p:nvPr/>
        </p:nvSpPr>
        <p:spPr>
          <a:xfrm>
            <a:off x="211490" y="2514602"/>
            <a:ext cx="157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solidFill>
                  <a:schemeClr val="bg1"/>
                </a:solidFill>
              </a:rPr>
              <a:t>Funcionários Ativos</a:t>
            </a:r>
          </a:p>
        </p:txBody>
      </p:sp>
      <p:sp>
        <p:nvSpPr>
          <p:cNvPr id="45" name="Retângulo Arredondado 76">
            <a:extLst>
              <a:ext uri="{FF2B5EF4-FFF2-40B4-BE49-F238E27FC236}">
                <a16:creationId xmlns:a16="http://schemas.microsoft.com/office/drawing/2014/main" id="{1A709367-BAC6-4501-A8BC-27908F6A0EDF}"/>
              </a:ext>
            </a:extLst>
          </p:cNvPr>
          <p:cNvSpPr/>
          <p:nvPr/>
        </p:nvSpPr>
        <p:spPr>
          <a:xfrm>
            <a:off x="9747128" y="1092823"/>
            <a:ext cx="2170383" cy="932178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Forma Livre 48">
            <a:extLst>
              <a:ext uri="{FF2B5EF4-FFF2-40B4-BE49-F238E27FC236}">
                <a16:creationId xmlns:a16="http://schemas.microsoft.com/office/drawing/2014/main" id="{8C3CE531-4BDB-4A97-A717-5B4CBA2FAE69}"/>
              </a:ext>
            </a:extLst>
          </p:cNvPr>
          <p:cNvSpPr/>
          <p:nvPr/>
        </p:nvSpPr>
        <p:spPr>
          <a:xfrm>
            <a:off x="9815439" y="1177717"/>
            <a:ext cx="229195" cy="166687"/>
          </a:xfrm>
          <a:custGeom>
            <a:avLst/>
            <a:gdLst>
              <a:gd name="connsiteX0" fmla="*/ 171450 w 209550"/>
              <a:gd name="connsiteY0" fmla="*/ 95250 h 152400"/>
              <a:gd name="connsiteX1" fmla="*/ 171450 w 209550"/>
              <a:gd name="connsiteY1" fmla="*/ 19050 h 152400"/>
              <a:gd name="connsiteX2" fmla="*/ 152400 w 209550"/>
              <a:gd name="connsiteY2" fmla="*/ 0 h 152400"/>
              <a:gd name="connsiteX3" fmla="*/ 19050 w 209550"/>
              <a:gd name="connsiteY3" fmla="*/ 0 h 152400"/>
              <a:gd name="connsiteX4" fmla="*/ 0 w 209550"/>
              <a:gd name="connsiteY4" fmla="*/ 19050 h 152400"/>
              <a:gd name="connsiteX5" fmla="*/ 0 w 209550"/>
              <a:gd name="connsiteY5" fmla="*/ 95250 h 152400"/>
              <a:gd name="connsiteX6" fmla="*/ 19050 w 209550"/>
              <a:gd name="connsiteY6" fmla="*/ 114300 h 152400"/>
              <a:gd name="connsiteX7" fmla="*/ 152400 w 209550"/>
              <a:gd name="connsiteY7" fmla="*/ 114300 h 152400"/>
              <a:gd name="connsiteX8" fmla="*/ 171450 w 209550"/>
              <a:gd name="connsiteY8" fmla="*/ 95250 h 152400"/>
              <a:gd name="connsiteX9" fmla="*/ 85725 w 209550"/>
              <a:gd name="connsiteY9" fmla="*/ 85725 h 152400"/>
              <a:gd name="connsiteX10" fmla="*/ 57150 w 209550"/>
              <a:gd name="connsiteY10" fmla="*/ 57150 h 152400"/>
              <a:gd name="connsiteX11" fmla="*/ 85725 w 209550"/>
              <a:gd name="connsiteY11" fmla="*/ 28575 h 152400"/>
              <a:gd name="connsiteX12" fmla="*/ 114300 w 209550"/>
              <a:gd name="connsiteY12" fmla="*/ 57150 h 152400"/>
              <a:gd name="connsiteX13" fmla="*/ 85725 w 209550"/>
              <a:gd name="connsiteY13" fmla="*/ 85725 h 152400"/>
              <a:gd name="connsiteX14" fmla="*/ 209550 w 209550"/>
              <a:gd name="connsiteY14" fmla="*/ 28575 h 152400"/>
              <a:gd name="connsiteX15" fmla="*/ 209550 w 209550"/>
              <a:gd name="connsiteY15" fmla="*/ 133350 h 152400"/>
              <a:gd name="connsiteX16" fmla="*/ 190500 w 209550"/>
              <a:gd name="connsiteY16" fmla="*/ 152400 h 152400"/>
              <a:gd name="connsiteX17" fmla="*/ 28575 w 209550"/>
              <a:gd name="connsiteY17" fmla="*/ 152400 h 152400"/>
              <a:gd name="connsiteX18" fmla="*/ 28575 w 209550"/>
              <a:gd name="connsiteY18" fmla="*/ 133350 h 152400"/>
              <a:gd name="connsiteX19" fmla="*/ 190500 w 209550"/>
              <a:gd name="connsiteY19" fmla="*/ 133350 h 152400"/>
              <a:gd name="connsiteX20" fmla="*/ 190500 w 209550"/>
              <a:gd name="connsiteY20" fmla="*/ 28575 h 152400"/>
              <a:gd name="connsiteX21" fmla="*/ 209550 w 209550"/>
              <a:gd name="connsiteY21" fmla="*/ 285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9550" h="152400">
                <a:moveTo>
                  <a:pt x="171450" y="95250"/>
                </a:moveTo>
                <a:lnTo>
                  <a:pt x="171450" y="19050"/>
                </a:lnTo>
                <a:cubicBezTo>
                  <a:pt x="171450" y="8573"/>
                  <a:pt x="162878" y="0"/>
                  <a:pt x="152400" y="0"/>
                </a:cubicBezTo>
                <a:lnTo>
                  <a:pt x="19050" y="0"/>
                </a:lnTo>
                <a:cubicBezTo>
                  <a:pt x="8573" y="0"/>
                  <a:pt x="0" y="8573"/>
                  <a:pt x="0" y="19050"/>
                </a:cubicBezTo>
                <a:lnTo>
                  <a:pt x="0" y="95250"/>
                </a:lnTo>
                <a:cubicBezTo>
                  <a:pt x="0" y="105728"/>
                  <a:pt x="8573" y="114300"/>
                  <a:pt x="19050" y="114300"/>
                </a:cubicBezTo>
                <a:lnTo>
                  <a:pt x="152400" y="114300"/>
                </a:lnTo>
                <a:cubicBezTo>
                  <a:pt x="162878" y="114300"/>
                  <a:pt x="171450" y="105728"/>
                  <a:pt x="171450" y="95250"/>
                </a:cubicBezTo>
                <a:close/>
                <a:moveTo>
                  <a:pt x="85725" y="85725"/>
                </a:moveTo>
                <a:cubicBezTo>
                  <a:pt x="69914" y="85725"/>
                  <a:pt x="57150" y="72962"/>
                  <a:pt x="57150" y="57150"/>
                </a:cubicBezTo>
                <a:cubicBezTo>
                  <a:pt x="57150" y="41339"/>
                  <a:pt x="69914" y="28575"/>
                  <a:pt x="85725" y="28575"/>
                </a:cubicBezTo>
                <a:cubicBezTo>
                  <a:pt x="101537" y="28575"/>
                  <a:pt x="114300" y="41339"/>
                  <a:pt x="114300" y="57150"/>
                </a:cubicBezTo>
                <a:cubicBezTo>
                  <a:pt x="114300" y="72962"/>
                  <a:pt x="101537" y="85725"/>
                  <a:pt x="85725" y="85725"/>
                </a:cubicBezTo>
                <a:close/>
                <a:moveTo>
                  <a:pt x="209550" y="28575"/>
                </a:moveTo>
                <a:lnTo>
                  <a:pt x="209550" y="133350"/>
                </a:lnTo>
                <a:cubicBezTo>
                  <a:pt x="209550" y="143828"/>
                  <a:pt x="200978" y="152400"/>
                  <a:pt x="190500" y="152400"/>
                </a:cubicBezTo>
                <a:lnTo>
                  <a:pt x="28575" y="152400"/>
                </a:lnTo>
                <a:lnTo>
                  <a:pt x="28575" y="133350"/>
                </a:lnTo>
                <a:lnTo>
                  <a:pt x="190500" y="133350"/>
                </a:lnTo>
                <a:lnTo>
                  <a:pt x="190500" y="28575"/>
                </a:lnTo>
                <a:lnTo>
                  <a:pt x="209550" y="28575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C41DB6-F559-4C81-B52F-2ABF5A2D9F44}"/>
              </a:ext>
            </a:extLst>
          </p:cNvPr>
          <p:cNvSpPr txBox="1"/>
          <p:nvPr/>
        </p:nvSpPr>
        <p:spPr>
          <a:xfrm>
            <a:off x="11134536" y="1043134"/>
            <a:ext cx="770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kern="0" spc="30" dirty="0">
                <a:solidFill>
                  <a:srgbClr val="FFFFFF"/>
                </a:solidFill>
                <a:latin typeface="Montserrat SemiBold" pitchFamily="34" charset="0"/>
              </a:rPr>
              <a:t>Custo</a:t>
            </a:r>
            <a:r>
              <a:rPr lang="pt-BR" dirty="0"/>
              <a:t> </a:t>
            </a:r>
            <a:r>
              <a:rPr lang="pt-BR" sz="900" kern="0" spc="30" dirty="0">
                <a:solidFill>
                  <a:srgbClr val="FFFFFF"/>
                </a:solidFill>
                <a:latin typeface="Montserrat SemiBold" pitchFamily="34" charset="0"/>
              </a:rPr>
              <a:t>VR</a:t>
            </a:r>
          </a:p>
        </p:txBody>
      </p:sp>
      <p:sp>
        <p:nvSpPr>
          <p:cNvPr id="50" name="Retângulo Arredondado 76">
            <a:extLst>
              <a:ext uri="{FF2B5EF4-FFF2-40B4-BE49-F238E27FC236}">
                <a16:creationId xmlns:a16="http://schemas.microsoft.com/office/drawing/2014/main" id="{1E6E91F1-59EB-4C58-938F-20779AD2BF9A}"/>
              </a:ext>
            </a:extLst>
          </p:cNvPr>
          <p:cNvSpPr/>
          <p:nvPr/>
        </p:nvSpPr>
        <p:spPr>
          <a:xfrm>
            <a:off x="74613" y="3637574"/>
            <a:ext cx="2038880" cy="1001099"/>
          </a:xfrm>
          <a:prstGeom prst="roundRect">
            <a:avLst>
              <a:gd name="adj" fmla="val 7274"/>
            </a:avLst>
          </a:prstGeom>
          <a:solidFill>
            <a:srgbClr val="3F63F8"/>
          </a:solidFill>
          <a:ln>
            <a:noFill/>
          </a:ln>
          <a:effectLst>
            <a:outerShdw blurRad="254000" dist="38100" dir="2700000" algn="tl" rotWithShape="0">
              <a:schemeClr val="bg1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9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B02C820-5FB1-4FBC-8A81-DA6E29D1F0D2}"/>
              </a:ext>
            </a:extLst>
          </p:cNvPr>
          <p:cNvSpPr txBox="1"/>
          <p:nvPr/>
        </p:nvSpPr>
        <p:spPr>
          <a:xfrm>
            <a:off x="338492" y="3579204"/>
            <a:ext cx="15972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solidFill>
                  <a:schemeClr val="bg1"/>
                </a:solidFill>
              </a:rPr>
              <a:t>Funcionários</a:t>
            </a:r>
            <a:r>
              <a:rPr lang="pt-BR" sz="900" dirty="0">
                <a:solidFill>
                  <a:schemeClr val="bg1"/>
                </a:solidFill>
              </a:rPr>
              <a:t> </a:t>
            </a:r>
            <a:r>
              <a:rPr lang="pt-BR" sz="900" b="1" dirty="0">
                <a:solidFill>
                  <a:schemeClr val="bg1"/>
                </a:solidFill>
              </a:rPr>
              <a:t>demitidos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D05C7D-2401-4351-A00D-AB28517C0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084728" cy="18203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AFD3CF6-2CEF-4EF3-8725-BD3C5EF85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1100" y="191803"/>
            <a:ext cx="2566130" cy="1702662"/>
          </a:xfrm>
          <a:prstGeom prst="rect">
            <a:avLst/>
          </a:prstGeom>
        </p:spPr>
      </p:pic>
      <p:sp>
        <p:nvSpPr>
          <p:cNvPr id="55" name="Forma Livre 48">
            <a:extLst>
              <a:ext uri="{FF2B5EF4-FFF2-40B4-BE49-F238E27FC236}">
                <a16:creationId xmlns:a16="http://schemas.microsoft.com/office/drawing/2014/main" id="{05E9822C-3202-44DD-822E-0F68BF4D7DA8}"/>
              </a:ext>
            </a:extLst>
          </p:cNvPr>
          <p:cNvSpPr/>
          <p:nvPr/>
        </p:nvSpPr>
        <p:spPr>
          <a:xfrm>
            <a:off x="5417293" y="1118151"/>
            <a:ext cx="229195" cy="166687"/>
          </a:xfrm>
          <a:custGeom>
            <a:avLst/>
            <a:gdLst>
              <a:gd name="connsiteX0" fmla="*/ 171450 w 209550"/>
              <a:gd name="connsiteY0" fmla="*/ 95250 h 152400"/>
              <a:gd name="connsiteX1" fmla="*/ 171450 w 209550"/>
              <a:gd name="connsiteY1" fmla="*/ 19050 h 152400"/>
              <a:gd name="connsiteX2" fmla="*/ 152400 w 209550"/>
              <a:gd name="connsiteY2" fmla="*/ 0 h 152400"/>
              <a:gd name="connsiteX3" fmla="*/ 19050 w 209550"/>
              <a:gd name="connsiteY3" fmla="*/ 0 h 152400"/>
              <a:gd name="connsiteX4" fmla="*/ 0 w 209550"/>
              <a:gd name="connsiteY4" fmla="*/ 19050 h 152400"/>
              <a:gd name="connsiteX5" fmla="*/ 0 w 209550"/>
              <a:gd name="connsiteY5" fmla="*/ 95250 h 152400"/>
              <a:gd name="connsiteX6" fmla="*/ 19050 w 209550"/>
              <a:gd name="connsiteY6" fmla="*/ 114300 h 152400"/>
              <a:gd name="connsiteX7" fmla="*/ 152400 w 209550"/>
              <a:gd name="connsiteY7" fmla="*/ 114300 h 152400"/>
              <a:gd name="connsiteX8" fmla="*/ 171450 w 209550"/>
              <a:gd name="connsiteY8" fmla="*/ 95250 h 152400"/>
              <a:gd name="connsiteX9" fmla="*/ 85725 w 209550"/>
              <a:gd name="connsiteY9" fmla="*/ 85725 h 152400"/>
              <a:gd name="connsiteX10" fmla="*/ 57150 w 209550"/>
              <a:gd name="connsiteY10" fmla="*/ 57150 h 152400"/>
              <a:gd name="connsiteX11" fmla="*/ 85725 w 209550"/>
              <a:gd name="connsiteY11" fmla="*/ 28575 h 152400"/>
              <a:gd name="connsiteX12" fmla="*/ 114300 w 209550"/>
              <a:gd name="connsiteY12" fmla="*/ 57150 h 152400"/>
              <a:gd name="connsiteX13" fmla="*/ 85725 w 209550"/>
              <a:gd name="connsiteY13" fmla="*/ 85725 h 152400"/>
              <a:gd name="connsiteX14" fmla="*/ 209550 w 209550"/>
              <a:gd name="connsiteY14" fmla="*/ 28575 h 152400"/>
              <a:gd name="connsiteX15" fmla="*/ 209550 w 209550"/>
              <a:gd name="connsiteY15" fmla="*/ 133350 h 152400"/>
              <a:gd name="connsiteX16" fmla="*/ 190500 w 209550"/>
              <a:gd name="connsiteY16" fmla="*/ 152400 h 152400"/>
              <a:gd name="connsiteX17" fmla="*/ 28575 w 209550"/>
              <a:gd name="connsiteY17" fmla="*/ 152400 h 152400"/>
              <a:gd name="connsiteX18" fmla="*/ 28575 w 209550"/>
              <a:gd name="connsiteY18" fmla="*/ 133350 h 152400"/>
              <a:gd name="connsiteX19" fmla="*/ 190500 w 209550"/>
              <a:gd name="connsiteY19" fmla="*/ 133350 h 152400"/>
              <a:gd name="connsiteX20" fmla="*/ 190500 w 209550"/>
              <a:gd name="connsiteY20" fmla="*/ 28575 h 152400"/>
              <a:gd name="connsiteX21" fmla="*/ 209550 w 209550"/>
              <a:gd name="connsiteY21" fmla="*/ 28575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09550" h="152400">
                <a:moveTo>
                  <a:pt x="171450" y="95250"/>
                </a:moveTo>
                <a:lnTo>
                  <a:pt x="171450" y="19050"/>
                </a:lnTo>
                <a:cubicBezTo>
                  <a:pt x="171450" y="8573"/>
                  <a:pt x="162878" y="0"/>
                  <a:pt x="152400" y="0"/>
                </a:cubicBezTo>
                <a:lnTo>
                  <a:pt x="19050" y="0"/>
                </a:lnTo>
                <a:cubicBezTo>
                  <a:pt x="8573" y="0"/>
                  <a:pt x="0" y="8573"/>
                  <a:pt x="0" y="19050"/>
                </a:cubicBezTo>
                <a:lnTo>
                  <a:pt x="0" y="95250"/>
                </a:lnTo>
                <a:cubicBezTo>
                  <a:pt x="0" y="105728"/>
                  <a:pt x="8573" y="114300"/>
                  <a:pt x="19050" y="114300"/>
                </a:cubicBezTo>
                <a:lnTo>
                  <a:pt x="152400" y="114300"/>
                </a:lnTo>
                <a:cubicBezTo>
                  <a:pt x="162878" y="114300"/>
                  <a:pt x="171450" y="105728"/>
                  <a:pt x="171450" y="95250"/>
                </a:cubicBezTo>
                <a:close/>
                <a:moveTo>
                  <a:pt x="85725" y="85725"/>
                </a:moveTo>
                <a:cubicBezTo>
                  <a:pt x="69914" y="85725"/>
                  <a:pt x="57150" y="72962"/>
                  <a:pt x="57150" y="57150"/>
                </a:cubicBezTo>
                <a:cubicBezTo>
                  <a:pt x="57150" y="41339"/>
                  <a:pt x="69914" y="28575"/>
                  <a:pt x="85725" y="28575"/>
                </a:cubicBezTo>
                <a:cubicBezTo>
                  <a:pt x="101537" y="28575"/>
                  <a:pt x="114300" y="41339"/>
                  <a:pt x="114300" y="57150"/>
                </a:cubicBezTo>
                <a:cubicBezTo>
                  <a:pt x="114300" y="72962"/>
                  <a:pt x="101537" y="85725"/>
                  <a:pt x="85725" y="85725"/>
                </a:cubicBezTo>
                <a:close/>
                <a:moveTo>
                  <a:pt x="209550" y="28575"/>
                </a:moveTo>
                <a:lnTo>
                  <a:pt x="209550" y="133350"/>
                </a:lnTo>
                <a:cubicBezTo>
                  <a:pt x="209550" y="143828"/>
                  <a:pt x="200978" y="152400"/>
                  <a:pt x="190500" y="152400"/>
                </a:cubicBezTo>
                <a:lnTo>
                  <a:pt x="28575" y="152400"/>
                </a:lnTo>
                <a:lnTo>
                  <a:pt x="28575" y="133350"/>
                </a:lnTo>
                <a:lnTo>
                  <a:pt x="190500" y="133350"/>
                </a:lnTo>
                <a:lnTo>
                  <a:pt x="190500" y="28575"/>
                </a:lnTo>
                <a:lnTo>
                  <a:pt x="209550" y="28575"/>
                </a:lnTo>
                <a:close/>
              </a:path>
            </a:pathLst>
          </a:custGeom>
          <a:solidFill>
            <a:srgbClr val="F4F6F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6792f53-c340-40c3-a104-7926a24c4345">
      <Terms xmlns="http://schemas.microsoft.com/office/infopath/2007/PartnerControls"/>
    </lcf76f155ced4ddcb4097134ff3c332f>
    <TaxCatchAll xmlns="c1f6eb08-74da-4000-b3c7-66196b0da1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5D7C363683E4B9032A3AC79D96380" ma:contentTypeVersion="15" ma:contentTypeDescription="Create a new document." ma:contentTypeScope="" ma:versionID="c185830007758b6f9a61573443190058">
  <xsd:schema xmlns:xsd="http://www.w3.org/2001/XMLSchema" xmlns:xs="http://www.w3.org/2001/XMLSchema" xmlns:p="http://schemas.microsoft.com/office/2006/metadata/properties" xmlns:ns2="26792f53-c340-40c3-a104-7926a24c4345" xmlns:ns3="c1f6eb08-74da-4000-b3c7-66196b0da1b7" targetNamespace="http://schemas.microsoft.com/office/2006/metadata/properties" ma:root="true" ma:fieldsID="81211d563e11bb64de8d37dd257651de" ns2:_="" ns3:_="">
    <xsd:import namespace="26792f53-c340-40c3-a104-7926a24c4345"/>
    <xsd:import namespace="c1f6eb08-74da-4000-b3c7-66196b0da1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92f53-c340-40c3-a104-7926a24c4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a08b5b2d-c1ef-4e2a-983b-70363f77e1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6eb08-74da-4000-b3c7-66196b0da1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af6f3c9-a59d-4108-8815-16922a3e5706}" ma:internalName="TaxCatchAll" ma:showField="CatchAllData" ma:web="c1f6eb08-74da-4000-b3c7-66196b0da1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05CA0B-DD7E-4934-B547-07C518F9C416}">
  <ds:schemaRefs>
    <ds:schemaRef ds:uri="http://schemas.microsoft.com/office/2006/metadata/properties"/>
    <ds:schemaRef ds:uri="http://schemas.microsoft.com/office/infopath/2007/PartnerControls"/>
    <ds:schemaRef ds:uri="26792f53-c340-40c3-a104-7926a24c4345"/>
    <ds:schemaRef ds:uri="c1f6eb08-74da-4000-b3c7-66196b0da1b7"/>
  </ds:schemaRefs>
</ds:datastoreItem>
</file>

<file path=customXml/itemProps2.xml><?xml version="1.0" encoding="utf-8"?>
<ds:datastoreItem xmlns:ds="http://schemas.openxmlformats.org/officeDocument/2006/customXml" ds:itemID="{B58CB671-B427-4E15-9B26-E8D6AE8BA5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92f53-c340-40c3-a104-7926a24c4345"/>
    <ds:schemaRef ds:uri="c1f6eb08-74da-4000-b3c7-66196b0da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AE3ED-B82B-494B-906B-4A91BC8B9E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31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 ExtraBold</vt:lpstr>
      <vt:lpstr>Montserrat SemiBold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Aluno</cp:lastModifiedBy>
  <cp:revision>6</cp:revision>
  <dcterms:created xsi:type="dcterms:W3CDTF">2021-07-05T04:10:47Z</dcterms:created>
  <dcterms:modified xsi:type="dcterms:W3CDTF">2025-02-22T15:09:11Z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0x0101008055D7C363683E4B9032A3AC79D96380</vt:lpwstr>
  </property>
  <property fmtid="{D5CDD505-2E9C-101B-9397-08002B2CF9AE}" pid="3" name="MediaServiceImageTags">
    <vt:lpwstr/>
  </property>
</Properties>
</file>