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6" r:id="rId2"/>
    <p:sldId id="259" r:id="rId3"/>
    <p:sldId id="257" r:id="rId4"/>
    <p:sldId id="265" r:id="rId5"/>
    <p:sldId id="269" r:id="rId6"/>
    <p:sldId id="264" r:id="rId7"/>
    <p:sldId id="270" r:id="rId8"/>
    <p:sldId id="271" r:id="rId9"/>
    <p:sldId id="272" r:id="rId10"/>
    <p:sldId id="27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2C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95F9AB-0CE7-4D0F-9249-A294B519BC9D}" v="93" dt="2022-06-28T12:45:41.941"/>
  </p1510:revLst>
</p1510:revInfo>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3"/>
    <p:restoredTop sz="96921"/>
  </p:normalViewPr>
  <p:slideViewPr>
    <p:cSldViewPr snapToGrid="0" snapToObjects="1">
      <p:cViewPr varScale="1">
        <p:scale>
          <a:sx n="85" d="100"/>
          <a:sy n="85" d="100"/>
        </p:scale>
        <p:origin x="28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gu" userId="d6bea1fc9ecec956" providerId="LiveId" clId="{8295F9AB-0CE7-4D0F-9249-A294B519BC9D}"/>
    <pc:docChg chg="undo custSel addSld delSld modSld sldOrd">
      <pc:chgData name="Edugu" userId="d6bea1fc9ecec956" providerId="LiveId" clId="{8295F9AB-0CE7-4D0F-9249-A294B519BC9D}" dt="2022-06-28T12:45:41.941" v="2540"/>
      <pc:docMkLst>
        <pc:docMk/>
      </pc:docMkLst>
      <pc:sldChg chg="modSp mod ord">
        <pc:chgData name="Edugu" userId="d6bea1fc9ecec956" providerId="LiveId" clId="{8295F9AB-0CE7-4D0F-9249-A294B519BC9D}" dt="2022-06-27T22:31:22.325" v="1924" actId="20577"/>
        <pc:sldMkLst>
          <pc:docMk/>
          <pc:sldMk cId="731737399" sldId="257"/>
        </pc:sldMkLst>
        <pc:spChg chg="mod">
          <ac:chgData name="Edugu" userId="d6bea1fc9ecec956" providerId="LiveId" clId="{8295F9AB-0CE7-4D0F-9249-A294B519BC9D}" dt="2022-06-27T22:31:07.363" v="1923" actId="20577"/>
          <ac:spMkLst>
            <pc:docMk/>
            <pc:sldMk cId="731737399" sldId="257"/>
            <ac:spMk id="6" creationId="{1C34B737-17AB-D84A-4EF9-71815A22192F}"/>
          </ac:spMkLst>
        </pc:spChg>
        <pc:spChg chg="mod">
          <ac:chgData name="Edugu" userId="d6bea1fc9ecec956" providerId="LiveId" clId="{8295F9AB-0CE7-4D0F-9249-A294B519BC9D}" dt="2022-06-27T22:25:50.464" v="1655" actId="20577"/>
          <ac:spMkLst>
            <pc:docMk/>
            <pc:sldMk cId="731737399" sldId="257"/>
            <ac:spMk id="8" creationId="{BA9CBE65-CC0D-E8E3-E46F-7FB7D9B7D6A6}"/>
          </ac:spMkLst>
        </pc:spChg>
        <pc:spChg chg="mod">
          <ac:chgData name="Edugu" userId="d6bea1fc9ecec956" providerId="LiveId" clId="{8295F9AB-0CE7-4D0F-9249-A294B519BC9D}" dt="2022-06-27T22:31:22.325" v="1924" actId="20577"/>
          <ac:spMkLst>
            <pc:docMk/>
            <pc:sldMk cId="731737399" sldId="257"/>
            <ac:spMk id="10" creationId="{C777C811-FE12-84BB-70D1-04AA5DECBE1B}"/>
          </ac:spMkLst>
        </pc:spChg>
      </pc:sldChg>
      <pc:sldChg chg="modSp mod ord">
        <pc:chgData name="Edugu" userId="d6bea1fc9ecec956" providerId="LiveId" clId="{8295F9AB-0CE7-4D0F-9249-A294B519BC9D}" dt="2022-06-27T05:47:16.827" v="1249" actId="20577"/>
        <pc:sldMkLst>
          <pc:docMk/>
          <pc:sldMk cId="2660720097" sldId="259"/>
        </pc:sldMkLst>
        <pc:spChg chg="mod">
          <ac:chgData name="Edugu" userId="d6bea1fc9ecec956" providerId="LiveId" clId="{8295F9AB-0CE7-4D0F-9249-A294B519BC9D}" dt="2022-06-27T05:47:16.827" v="1249" actId="20577"/>
          <ac:spMkLst>
            <pc:docMk/>
            <pc:sldMk cId="2660720097" sldId="259"/>
            <ac:spMk id="5" creationId="{1DE08646-AB76-4BC9-D541-5D987A15BE6E}"/>
          </ac:spMkLst>
        </pc:spChg>
        <pc:picChg chg="mod">
          <ac:chgData name="Edugu" userId="d6bea1fc9ecec956" providerId="LiveId" clId="{8295F9AB-0CE7-4D0F-9249-A294B519BC9D}" dt="2022-06-27T02:45:58.715" v="256" actId="1076"/>
          <ac:picMkLst>
            <pc:docMk/>
            <pc:sldMk cId="2660720097" sldId="259"/>
            <ac:picMk id="3" creationId="{92869D50-BE3E-7A40-BA19-FA79E5A01090}"/>
          </ac:picMkLst>
        </pc:picChg>
      </pc:sldChg>
      <pc:sldChg chg="addSp modSp mod ord">
        <pc:chgData name="Edugu" userId="d6bea1fc9ecec956" providerId="LiveId" clId="{8295F9AB-0CE7-4D0F-9249-A294B519BC9D}" dt="2022-06-28T12:45:41.941" v="2540"/>
        <pc:sldMkLst>
          <pc:docMk/>
          <pc:sldMk cId="3224196062" sldId="264"/>
        </pc:sldMkLst>
        <pc:spChg chg="mod">
          <ac:chgData name="Edugu" userId="d6bea1fc9ecec956" providerId="LiveId" clId="{8295F9AB-0CE7-4D0F-9249-A294B519BC9D}" dt="2022-06-27T05:54:43.355" v="1309" actId="1076"/>
          <ac:spMkLst>
            <pc:docMk/>
            <pc:sldMk cId="3224196062" sldId="264"/>
            <ac:spMk id="6" creationId="{0FABBC8E-62BB-0160-EF32-4E18F460669B}"/>
          </ac:spMkLst>
        </pc:spChg>
        <pc:graphicFrameChg chg="mod">
          <ac:chgData name="Edugu" userId="d6bea1fc9ecec956" providerId="LiveId" clId="{8295F9AB-0CE7-4D0F-9249-A294B519BC9D}" dt="2022-06-27T05:53:30.278" v="1288" actId="1076"/>
          <ac:graphicFrameMkLst>
            <pc:docMk/>
            <pc:sldMk cId="3224196062" sldId="264"/>
            <ac:graphicFrameMk id="7" creationId="{3292AF5C-85BA-B2C8-EFD7-8E914EA24EC5}"/>
          </ac:graphicFrameMkLst>
        </pc:graphicFrameChg>
        <pc:graphicFrameChg chg="add mod modGraphic">
          <ac:chgData name="Edugu" userId="d6bea1fc9ecec956" providerId="LiveId" clId="{8295F9AB-0CE7-4D0F-9249-A294B519BC9D}" dt="2022-06-28T12:45:41.941" v="2540"/>
          <ac:graphicFrameMkLst>
            <pc:docMk/>
            <pc:sldMk cId="3224196062" sldId="264"/>
            <ac:graphicFrameMk id="8" creationId="{F16E27FA-7D4A-9C3E-9B3B-284D1D19ED5B}"/>
          </ac:graphicFrameMkLst>
        </pc:graphicFrameChg>
        <pc:picChg chg="mod">
          <ac:chgData name="Edugu" userId="d6bea1fc9ecec956" providerId="LiveId" clId="{8295F9AB-0CE7-4D0F-9249-A294B519BC9D}" dt="2022-06-27T05:53:24.357" v="1287" actId="1076"/>
          <ac:picMkLst>
            <pc:docMk/>
            <pc:sldMk cId="3224196062" sldId="264"/>
            <ac:picMk id="3" creationId="{27BDF8D3-029B-AA41-BAC0-095CBAFF6CDA}"/>
          </ac:picMkLst>
        </pc:picChg>
      </pc:sldChg>
      <pc:sldChg chg="addSp delSp modSp mod ord setBg">
        <pc:chgData name="Edugu" userId="d6bea1fc9ecec956" providerId="LiveId" clId="{8295F9AB-0CE7-4D0F-9249-A294B519BC9D}" dt="2022-06-25T04:43:27.683" v="107" actId="26606"/>
        <pc:sldMkLst>
          <pc:docMk/>
          <pc:sldMk cId="2204274575" sldId="265"/>
        </pc:sldMkLst>
        <pc:spChg chg="mod">
          <ac:chgData name="Edugu" userId="d6bea1fc9ecec956" providerId="LiveId" clId="{8295F9AB-0CE7-4D0F-9249-A294B519BC9D}" dt="2022-06-25T04:43:27.683" v="107" actId="26606"/>
          <ac:spMkLst>
            <pc:docMk/>
            <pc:sldMk cId="2204274575" sldId="265"/>
            <ac:spMk id="4" creationId="{1DC45385-A208-76EF-42F1-D4C3FB0B79A7}"/>
          </ac:spMkLst>
        </pc:spChg>
        <pc:spChg chg="add del">
          <ac:chgData name="Edugu" userId="d6bea1fc9ecec956" providerId="LiveId" clId="{8295F9AB-0CE7-4D0F-9249-A294B519BC9D}" dt="2022-06-25T04:43:27.683" v="107" actId="26606"/>
          <ac:spMkLst>
            <pc:docMk/>
            <pc:sldMk cId="2204274575" sldId="265"/>
            <ac:spMk id="13" creationId="{6C4028FD-8BAA-4A19-BFDE-594D991B7552}"/>
          </ac:spMkLst>
        </pc:spChg>
        <pc:graphicFrameChg chg="mod modGraphic">
          <ac:chgData name="Edugu" userId="d6bea1fc9ecec956" providerId="LiveId" clId="{8295F9AB-0CE7-4D0F-9249-A294B519BC9D}" dt="2022-06-25T04:43:27.683" v="107" actId="26606"/>
          <ac:graphicFrameMkLst>
            <pc:docMk/>
            <pc:sldMk cId="2204274575" sldId="265"/>
            <ac:graphicFrameMk id="5" creationId="{ECCE5720-913C-F710-7971-9FB9AD17C0D6}"/>
          </ac:graphicFrameMkLst>
        </pc:graphicFrameChg>
        <pc:picChg chg="mod ord">
          <ac:chgData name="Edugu" userId="d6bea1fc9ecec956" providerId="LiveId" clId="{8295F9AB-0CE7-4D0F-9249-A294B519BC9D}" dt="2022-06-25T04:43:27.683" v="107" actId="26606"/>
          <ac:picMkLst>
            <pc:docMk/>
            <pc:sldMk cId="2204274575" sldId="265"/>
            <ac:picMk id="8" creationId="{CEBC646A-AD00-A842-B694-710B00617D80}"/>
          </ac:picMkLst>
        </pc:picChg>
      </pc:sldChg>
      <pc:sldChg chg="addSp delSp modSp del mod">
        <pc:chgData name="Edugu" userId="d6bea1fc9ecec956" providerId="LiveId" clId="{8295F9AB-0CE7-4D0F-9249-A294B519BC9D}" dt="2022-06-27T05:55:02.434" v="1310" actId="47"/>
        <pc:sldMkLst>
          <pc:docMk/>
          <pc:sldMk cId="2350713438" sldId="267"/>
        </pc:sldMkLst>
        <pc:spChg chg="add del mod">
          <ac:chgData name="Edugu" userId="d6bea1fc9ecec956" providerId="LiveId" clId="{8295F9AB-0CE7-4D0F-9249-A294B519BC9D}" dt="2022-06-25T04:36:52.790" v="55" actId="21"/>
          <ac:spMkLst>
            <pc:docMk/>
            <pc:sldMk cId="2350713438" sldId="267"/>
            <ac:spMk id="4" creationId="{614425F7-2171-F911-D9FB-2939C5ED9474}"/>
          </ac:spMkLst>
        </pc:spChg>
        <pc:spChg chg="add mod">
          <ac:chgData name="Edugu" userId="d6bea1fc9ecec956" providerId="LiveId" clId="{8295F9AB-0CE7-4D0F-9249-A294B519BC9D}" dt="2022-06-25T04:41:45.096" v="96" actId="20577"/>
          <ac:spMkLst>
            <pc:docMk/>
            <pc:sldMk cId="2350713438" sldId="267"/>
            <ac:spMk id="6" creationId="{4097A114-E80F-A2B2-85E6-A20E0AD385EA}"/>
          </ac:spMkLst>
        </pc:spChg>
        <pc:graphicFrameChg chg="add mod modGraphic">
          <ac:chgData name="Edugu" userId="d6bea1fc9ecec956" providerId="LiveId" clId="{8295F9AB-0CE7-4D0F-9249-A294B519BC9D}" dt="2022-06-25T04:38:58.101" v="70" actId="122"/>
          <ac:graphicFrameMkLst>
            <pc:docMk/>
            <pc:sldMk cId="2350713438" sldId="267"/>
            <ac:graphicFrameMk id="5" creationId="{5A1BA31B-C343-6731-239C-E0DE11266130}"/>
          </ac:graphicFrameMkLst>
        </pc:graphicFrameChg>
      </pc:sldChg>
      <pc:sldChg chg="delSp modSp new del mod">
        <pc:chgData name="Edugu" userId="d6bea1fc9ecec956" providerId="LiveId" clId="{8295F9AB-0CE7-4D0F-9249-A294B519BC9D}" dt="2022-06-24T04:04:10.427" v="28" actId="47"/>
        <pc:sldMkLst>
          <pc:docMk/>
          <pc:sldMk cId="1127404836" sldId="268"/>
        </pc:sldMkLst>
        <pc:spChg chg="mod">
          <ac:chgData name="Edugu" userId="d6bea1fc9ecec956" providerId="LiveId" clId="{8295F9AB-0CE7-4D0F-9249-A294B519BC9D}" dt="2022-06-24T03:09:22.895" v="19" actId="1076"/>
          <ac:spMkLst>
            <pc:docMk/>
            <pc:sldMk cId="1127404836" sldId="268"/>
            <ac:spMk id="2" creationId="{EF369723-2C00-4059-7674-99B4B9C01422}"/>
          </ac:spMkLst>
        </pc:spChg>
        <pc:spChg chg="del mod">
          <ac:chgData name="Edugu" userId="d6bea1fc9ecec956" providerId="LiveId" clId="{8295F9AB-0CE7-4D0F-9249-A294B519BC9D}" dt="2022-06-24T04:02:57.920" v="25" actId="478"/>
          <ac:spMkLst>
            <pc:docMk/>
            <pc:sldMk cId="1127404836" sldId="268"/>
            <ac:spMk id="3" creationId="{D84E2123-0C11-5F6E-1458-F060122BBA76}"/>
          </ac:spMkLst>
        </pc:spChg>
      </pc:sldChg>
      <pc:sldChg chg="add del setBg">
        <pc:chgData name="Edugu" userId="d6bea1fc9ecec956" providerId="LiveId" clId="{8295F9AB-0CE7-4D0F-9249-A294B519BC9D}" dt="2022-06-24T03:33:10.049" v="24"/>
        <pc:sldMkLst>
          <pc:docMk/>
          <pc:sldMk cId="514545585" sldId="269"/>
        </pc:sldMkLst>
      </pc:sldChg>
      <pc:sldChg chg="add del setBg">
        <pc:chgData name="Edugu" userId="d6bea1fc9ecec956" providerId="LiveId" clId="{8295F9AB-0CE7-4D0F-9249-A294B519BC9D}" dt="2022-06-24T03:13:04.018" v="22" actId="47"/>
        <pc:sldMkLst>
          <pc:docMk/>
          <pc:sldMk cId="1022026076" sldId="269"/>
        </pc:sldMkLst>
      </pc:sldChg>
      <pc:sldChg chg="addSp delSp modSp add mod setBg">
        <pc:chgData name="Edugu" userId="d6bea1fc9ecec956" providerId="LiveId" clId="{8295F9AB-0CE7-4D0F-9249-A294B519BC9D}" dt="2022-06-27T22:55:01.116" v="2435"/>
        <pc:sldMkLst>
          <pc:docMk/>
          <pc:sldMk cId="2812659094" sldId="269"/>
        </pc:sldMkLst>
        <pc:spChg chg="mod">
          <ac:chgData name="Edugu" userId="d6bea1fc9ecec956" providerId="LiveId" clId="{8295F9AB-0CE7-4D0F-9249-A294B519BC9D}" dt="2022-06-27T22:54:20.087" v="2433" actId="20577"/>
          <ac:spMkLst>
            <pc:docMk/>
            <pc:sldMk cId="2812659094" sldId="269"/>
            <ac:spMk id="4" creationId="{28733A10-32A3-794A-A768-588405EEF804}"/>
          </ac:spMkLst>
        </pc:spChg>
        <pc:graphicFrameChg chg="mod modGraphic">
          <ac:chgData name="Edugu" userId="d6bea1fc9ecec956" providerId="LiveId" clId="{8295F9AB-0CE7-4D0F-9249-A294B519BC9D}" dt="2022-06-27T22:55:01.116" v="2435"/>
          <ac:graphicFrameMkLst>
            <pc:docMk/>
            <pc:sldMk cId="2812659094" sldId="269"/>
            <ac:graphicFrameMk id="3" creationId="{76476BAB-761F-E251-2B29-6CFAD709D808}"/>
          </ac:graphicFrameMkLst>
        </pc:graphicFrameChg>
        <pc:graphicFrameChg chg="add del mod modGraphic">
          <ac:chgData name="Edugu" userId="d6bea1fc9ecec956" providerId="LiveId" clId="{8295F9AB-0CE7-4D0F-9249-A294B519BC9D}" dt="2022-06-27T03:20:44.027" v="505" actId="478"/>
          <ac:graphicFrameMkLst>
            <pc:docMk/>
            <pc:sldMk cId="2812659094" sldId="269"/>
            <ac:graphicFrameMk id="5" creationId="{04BC20FE-8010-30DC-BAC5-D6B518B70695}"/>
          </ac:graphicFrameMkLst>
        </pc:graphicFrameChg>
      </pc:sldChg>
      <pc:sldChg chg="addSp delSp modSp new mod setBg">
        <pc:chgData name="Edugu" userId="d6bea1fc9ecec956" providerId="LiveId" clId="{8295F9AB-0CE7-4D0F-9249-A294B519BC9D}" dt="2022-06-27T05:55:41.626" v="1312" actId="1076"/>
        <pc:sldMkLst>
          <pc:docMk/>
          <pc:sldMk cId="276253393" sldId="270"/>
        </pc:sldMkLst>
        <pc:spChg chg="del mod">
          <ac:chgData name="Edugu" userId="d6bea1fc9ecec956" providerId="LiveId" clId="{8295F9AB-0CE7-4D0F-9249-A294B519BC9D}" dt="2022-06-26T02:43:28.116" v="112" actId="478"/>
          <ac:spMkLst>
            <pc:docMk/>
            <pc:sldMk cId="276253393" sldId="270"/>
            <ac:spMk id="2" creationId="{52FA7C5C-8583-79F0-4096-DC5805A5BF44}"/>
          </ac:spMkLst>
        </pc:spChg>
        <pc:spChg chg="del">
          <ac:chgData name="Edugu" userId="d6bea1fc9ecec956" providerId="LiveId" clId="{8295F9AB-0CE7-4D0F-9249-A294B519BC9D}" dt="2022-06-26T02:43:07.853" v="111" actId="26606"/>
          <ac:spMkLst>
            <pc:docMk/>
            <pc:sldMk cId="276253393" sldId="270"/>
            <ac:spMk id="3" creationId="{8B9A0FE6-316B-26D0-8961-BC78644E208A}"/>
          </ac:spMkLst>
        </pc:spChg>
        <pc:spChg chg="add mod">
          <ac:chgData name="Edugu" userId="d6bea1fc9ecec956" providerId="LiveId" clId="{8295F9AB-0CE7-4D0F-9249-A294B519BC9D}" dt="2022-06-27T05:55:41.626" v="1312" actId="1076"/>
          <ac:spMkLst>
            <pc:docMk/>
            <pc:sldMk cId="276253393" sldId="270"/>
            <ac:spMk id="5" creationId="{6DFEF4DB-A14E-FE54-6D0F-768BB7AAE137}"/>
          </ac:spMkLst>
        </pc:spChg>
        <pc:spChg chg="add">
          <ac:chgData name="Edugu" userId="d6bea1fc9ecec956" providerId="LiveId" clId="{8295F9AB-0CE7-4D0F-9249-A294B519BC9D}" dt="2022-06-26T02:43:07.853" v="111" actId="26606"/>
          <ac:spMkLst>
            <pc:docMk/>
            <pc:sldMk cId="276253393" sldId="270"/>
            <ac:spMk id="8" creationId="{16F6A608-4CCB-4D48-BF00-4A579AC8C52C}"/>
          </ac:spMkLst>
        </pc:spChg>
        <pc:graphicFrameChg chg="add mod">
          <ac:chgData name="Edugu" userId="d6bea1fc9ecec956" providerId="LiveId" clId="{8295F9AB-0CE7-4D0F-9249-A294B519BC9D}" dt="2022-06-26T02:44:20.636" v="115"/>
          <ac:graphicFrameMkLst>
            <pc:docMk/>
            <pc:sldMk cId="276253393" sldId="270"/>
            <ac:graphicFrameMk id="6" creationId="{ADFD9EC6-2CDA-EB37-9E86-83A8035C53D1}"/>
          </ac:graphicFrameMkLst>
        </pc:graphicFrameChg>
      </pc:sldChg>
      <pc:sldChg chg="add del setBg">
        <pc:chgData name="Edugu" userId="d6bea1fc9ecec956" providerId="LiveId" clId="{8295F9AB-0CE7-4D0F-9249-A294B519BC9D}" dt="2022-06-26T02:41:18.869" v="110"/>
        <pc:sldMkLst>
          <pc:docMk/>
          <pc:sldMk cId="1235821925" sldId="271"/>
        </pc:sldMkLst>
      </pc:sldChg>
      <pc:sldChg chg="addSp delSp modSp new mod setBg">
        <pc:chgData name="Edugu" userId="d6bea1fc9ecec956" providerId="LiveId" clId="{8295F9AB-0CE7-4D0F-9249-A294B519BC9D}" dt="2022-06-27T03:25:15.540" v="526" actId="14100"/>
        <pc:sldMkLst>
          <pc:docMk/>
          <pc:sldMk cId="3504756816" sldId="271"/>
        </pc:sldMkLst>
        <pc:spChg chg="del mod">
          <ac:chgData name="Edugu" userId="d6bea1fc9ecec956" providerId="LiveId" clId="{8295F9AB-0CE7-4D0F-9249-A294B519BC9D}" dt="2022-06-26T02:45:27.550" v="118"/>
          <ac:spMkLst>
            <pc:docMk/>
            <pc:sldMk cId="3504756816" sldId="271"/>
            <ac:spMk id="2" creationId="{D8B40237-E85A-F7A4-1D0D-B1D27CD564D4}"/>
          </ac:spMkLst>
        </pc:spChg>
        <pc:spChg chg="del mod">
          <ac:chgData name="Edugu" userId="d6bea1fc9ecec956" providerId="LiveId" clId="{8295F9AB-0CE7-4D0F-9249-A294B519BC9D}" dt="2022-06-26T02:45:56.177" v="119"/>
          <ac:spMkLst>
            <pc:docMk/>
            <pc:sldMk cId="3504756816" sldId="271"/>
            <ac:spMk id="3" creationId="{50F6CB1C-F0DD-9505-E9FD-2B9AAC49EEC2}"/>
          </ac:spMkLst>
        </pc:spChg>
        <pc:spChg chg="add mod">
          <ac:chgData name="Edugu" userId="d6bea1fc9ecec956" providerId="LiveId" clId="{8295F9AB-0CE7-4D0F-9249-A294B519BC9D}" dt="2022-06-27T03:24:41.758" v="521" actId="26606"/>
          <ac:spMkLst>
            <pc:docMk/>
            <pc:sldMk cId="3504756816" sldId="271"/>
            <ac:spMk id="5" creationId="{2FE415DA-A780-FEB0-4C8B-D480F5327BC0}"/>
          </ac:spMkLst>
        </pc:spChg>
        <pc:spChg chg="add del">
          <ac:chgData name="Edugu" userId="d6bea1fc9ecec956" providerId="LiveId" clId="{8295F9AB-0CE7-4D0F-9249-A294B519BC9D}" dt="2022-06-27T03:24:41.758" v="521" actId="26606"/>
          <ac:spMkLst>
            <pc:docMk/>
            <pc:sldMk cId="3504756816" sldId="271"/>
            <ac:spMk id="8" creationId="{1C4A7C96-9E71-4CE8-ADCD-504C0D522B89}"/>
          </ac:spMkLst>
        </pc:spChg>
        <pc:spChg chg="add">
          <ac:chgData name="Edugu" userId="d6bea1fc9ecec956" providerId="LiveId" clId="{8295F9AB-0CE7-4D0F-9249-A294B519BC9D}" dt="2022-06-27T03:24:41.758" v="521" actId="26606"/>
          <ac:spMkLst>
            <pc:docMk/>
            <pc:sldMk cId="3504756816" sldId="271"/>
            <ac:spMk id="14" creationId="{DCC231C8-C761-4B31-9B1C-C6D19248C6B3}"/>
          </ac:spMkLst>
        </pc:spChg>
        <pc:graphicFrameChg chg="add mod modGraphic">
          <ac:chgData name="Edugu" userId="d6bea1fc9ecec956" providerId="LiveId" clId="{8295F9AB-0CE7-4D0F-9249-A294B519BC9D}" dt="2022-06-27T03:25:15.540" v="526" actId="14100"/>
          <ac:graphicFrameMkLst>
            <pc:docMk/>
            <pc:sldMk cId="3504756816" sldId="271"/>
            <ac:graphicFrameMk id="9" creationId="{52A3DA1C-F411-1D26-E1ED-83F2CE511CE6}"/>
          </ac:graphicFrameMkLst>
        </pc:graphicFrameChg>
      </pc:sldChg>
      <pc:sldChg chg="addSp delSp modSp new mod setBg">
        <pc:chgData name="Edugu" userId="d6bea1fc9ecec956" providerId="LiveId" clId="{8295F9AB-0CE7-4D0F-9249-A294B519BC9D}" dt="2022-06-26T02:51:19.706" v="155" actId="20577"/>
        <pc:sldMkLst>
          <pc:docMk/>
          <pc:sldMk cId="979827675" sldId="272"/>
        </pc:sldMkLst>
        <pc:spChg chg="del mod">
          <ac:chgData name="Edugu" userId="d6bea1fc9ecec956" providerId="LiveId" clId="{8295F9AB-0CE7-4D0F-9249-A294B519BC9D}" dt="2022-06-26T02:50:00.650" v="143"/>
          <ac:spMkLst>
            <pc:docMk/>
            <pc:sldMk cId="979827675" sldId="272"/>
            <ac:spMk id="2" creationId="{6AFA374B-3488-B419-72F7-1EB59114DED8}"/>
          </ac:spMkLst>
        </pc:spChg>
        <pc:spChg chg="del mod">
          <ac:chgData name="Edugu" userId="d6bea1fc9ecec956" providerId="LiveId" clId="{8295F9AB-0CE7-4D0F-9249-A294B519BC9D}" dt="2022-06-26T02:50:34.805" v="147"/>
          <ac:spMkLst>
            <pc:docMk/>
            <pc:sldMk cId="979827675" sldId="272"/>
            <ac:spMk id="3" creationId="{A9BFA06E-B8D1-A0FD-FDBA-A187357FC020}"/>
          </ac:spMkLst>
        </pc:spChg>
        <pc:spChg chg="add mod">
          <ac:chgData name="Edugu" userId="d6bea1fc9ecec956" providerId="LiveId" clId="{8295F9AB-0CE7-4D0F-9249-A294B519BC9D}" dt="2022-06-26T02:51:19.706" v="155" actId="20577"/>
          <ac:spMkLst>
            <pc:docMk/>
            <pc:sldMk cId="979827675" sldId="272"/>
            <ac:spMk id="7" creationId="{FD0C0840-01DF-5A06-E92D-E77D1B4A3178}"/>
          </ac:spMkLst>
        </pc:spChg>
        <pc:spChg chg="add del">
          <ac:chgData name="Edugu" userId="d6bea1fc9ecec956" providerId="LiveId" clId="{8295F9AB-0CE7-4D0F-9249-A294B519BC9D}" dt="2022-06-26T02:49:34.743" v="141" actId="26606"/>
          <ac:spMkLst>
            <pc:docMk/>
            <pc:sldMk cId="979827675" sldId="272"/>
            <ac:spMk id="8" creationId="{100EDD19-6802-4EC3-95CE-CFFAB042CFD6}"/>
          </ac:spMkLst>
        </pc:spChg>
        <pc:spChg chg="add del">
          <ac:chgData name="Edugu" userId="d6bea1fc9ecec956" providerId="LiveId" clId="{8295F9AB-0CE7-4D0F-9249-A294B519BC9D}" dt="2022-06-26T02:49:34.743" v="141" actId="26606"/>
          <ac:spMkLst>
            <pc:docMk/>
            <pc:sldMk cId="979827675" sldId="272"/>
            <ac:spMk id="10" creationId="{DB17E863-922E-4C26-BD64-E8FD41D28661}"/>
          </ac:spMkLst>
        </pc:spChg>
        <pc:spChg chg="add del">
          <ac:chgData name="Edugu" userId="d6bea1fc9ecec956" providerId="LiveId" clId="{8295F9AB-0CE7-4D0F-9249-A294B519BC9D}" dt="2022-06-26T02:50:45.907" v="148" actId="26606"/>
          <ac:spMkLst>
            <pc:docMk/>
            <pc:sldMk cId="979827675" sldId="272"/>
            <ac:spMk id="12" creationId="{1C4A7C96-9E71-4CE8-ADCD-504C0D522B89}"/>
          </ac:spMkLst>
        </pc:spChg>
        <pc:spChg chg="add">
          <ac:chgData name="Edugu" userId="d6bea1fc9ecec956" providerId="LiveId" clId="{8295F9AB-0CE7-4D0F-9249-A294B519BC9D}" dt="2022-06-26T02:50:45.907" v="148" actId="26606"/>
          <ac:spMkLst>
            <pc:docMk/>
            <pc:sldMk cId="979827675" sldId="272"/>
            <ac:spMk id="17" creationId="{DCC231C8-C761-4B31-9B1C-C6D19248C6B3}"/>
          </ac:spMkLst>
        </pc:spChg>
        <pc:graphicFrameChg chg="add mod modGraphic">
          <ac:chgData name="Edugu" userId="d6bea1fc9ecec956" providerId="LiveId" clId="{8295F9AB-0CE7-4D0F-9249-A294B519BC9D}" dt="2022-06-26T02:51:05.118" v="152" actId="14100"/>
          <ac:graphicFrameMkLst>
            <pc:docMk/>
            <pc:sldMk cId="979827675" sldId="272"/>
            <ac:graphicFrameMk id="9" creationId="{0FBE8EE8-CA03-E665-0C84-D86C5AEF7C45}"/>
          </ac:graphicFrameMkLst>
        </pc:graphicFrameChg>
      </pc:sldChg>
      <pc:sldChg chg="addSp delSp modSp new mod setBg">
        <pc:chgData name="Edugu" userId="d6bea1fc9ecec956" providerId="LiveId" clId="{8295F9AB-0CE7-4D0F-9249-A294B519BC9D}" dt="2022-06-26T02:56:00.351" v="185" actId="1076"/>
        <pc:sldMkLst>
          <pc:docMk/>
          <pc:sldMk cId="1092591824" sldId="273"/>
        </pc:sldMkLst>
        <pc:spChg chg="del mod">
          <ac:chgData name="Edugu" userId="d6bea1fc9ecec956" providerId="LiveId" clId="{8295F9AB-0CE7-4D0F-9249-A294B519BC9D}" dt="2022-06-26T02:52:41.964" v="161"/>
          <ac:spMkLst>
            <pc:docMk/>
            <pc:sldMk cId="1092591824" sldId="273"/>
            <ac:spMk id="2" creationId="{84B9D3A0-F9EA-D835-5C82-57A92823F917}"/>
          </ac:spMkLst>
        </pc:spChg>
        <pc:spChg chg="add del mod">
          <ac:chgData name="Edugu" userId="d6bea1fc9ecec956" providerId="LiveId" clId="{8295F9AB-0CE7-4D0F-9249-A294B519BC9D}" dt="2022-06-26T02:53:11.918" v="163"/>
          <ac:spMkLst>
            <pc:docMk/>
            <pc:sldMk cId="1092591824" sldId="273"/>
            <ac:spMk id="3" creationId="{6D722AE3-BD86-69EE-C0FE-3C7B73EC4C53}"/>
          </ac:spMkLst>
        </pc:spChg>
        <pc:spChg chg="add del mod">
          <ac:chgData name="Edugu" userId="d6bea1fc9ecec956" providerId="LiveId" clId="{8295F9AB-0CE7-4D0F-9249-A294B519BC9D}" dt="2022-06-26T02:52:40.087" v="160"/>
          <ac:spMkLst>
            <pc:docMk/>
            <pc:sldMk cId="1092591824" sldId="273"/>
            <ac:spMk id="5" creationId="{C4BA6874-2B0F-7CD9-883E-4E761FA09772}"/>
          </ac:spMkLst>
        </pc:spChg>
        <pc:spChg chg="add mod">
          <ac:chgData name="Edugu" userId="d6bea1fc9ecec956" providerId="LiveId" clId="{8295F9AB-0CE7-4D0F-9249-A294B519BC9D}" dt="2022-06-26T02:56:00.351" v="185" actId="1076"/>
          <ac:spMkLst>
            <pc:docMk/>
            <pc:sldMk cId="1092591824" sldId="273"/>
            <ac:spMk id="6" creationId="{BC762C20-7326-2904-F19E-0776B47D4CFF}"/>
          </ac:spMkLst>
        </pc:spChg>
        <pc:spChg chg="add del">
          <ac:chgData name="Edugu" userId="d6bea1fc9ecec956" providerId="LiveId" clId="{8295F9AB-0CE7-4D0F-9249-A294B519BC9D}" dt="2022-06-26T02:53:35.858" v="164" actId="26606"/>
          <ac:spMkLst>
            <pc:docMk/>
            <pc:sldMk cId="1092591824" sldId="273"/>
            <ac:spMk id="8" creationId="{1C4A7C96-9E71-4CE8-ADCD-504C0D522B89}"/>
          </ac:spMkLst>
        </pc:spChg>
        <pc:spChg chg="add">
          <ac:chgData name="Edugu" userId="d6bea1fc9ecec956" providerId="LiveId" clId="{8295F9AB-0CE7-4D0F-9249-A294B519BC9D}" dt="2022-06-26T02:53:35.858" v="164" actId="26606"/>
          <ac:spMkLst>
            <pc:docMk/>
            <pc:sldMk cId="1092591824" sldId="273"/>
            <ac:spMk id="13" creationId="{DCC231C8-C761-4B31-9B1C-C6D19248C6B3}"/>
          </ac:spMkLst>
        </pc:spChg>
        <pc:graphicFrameChg chg="add mod modGraphic">
          <ac:chgData name="Edugu" userId="d6bea1fc9ecec956" providerId="LiveId" clId="{8295F9AB-0CE7-4D0F-9249-A294B519BC9D}" dt="2022-06-26T02:55:18.568" v="178" actId="1076"/>
          <ac:graphicFrameMkLst>
            <pc:docMk/>
            <pc:sldMk cId="1092591824" sldId="273"/>
            <ac:graphicFrameMk id="7" creationId="{1AFFF768-D2B3-C50C-6358-E337A198019D}"/>
          </ac:graphicFrameMkLst>
        </pc:graphicFrameChg>
      </pc:sldChg>
      <pc:sldChg chg="addSp delSp modSp new mod setBg">
        <pc:chgData name="Edugu" userId="d6bea1fc9ecec956" providerId="LiveId" clId="{8295F9AB-0CE7-4D0F-9249-A294B519BC9D}" dt="2022-06-27T22:43:41.467" v="2432" actId="14100"/>
        <pc:sldMkLst>
          <pc:docMk/>
          <pc:sldMk cId="1871554041" sldId="274"/>
        </pc:sldMkLst>
        <pc:spChg chg="del mod">
          <ac:chgData name="Edugu" userId="d6bea1fc9ecec956" providerId="LiveId" clId="{8295F9AB-0CE7-4D0F-9249-A294B519BC9D}" dt="2022-06-26T02:57:17.077" v="188"/>
          <ac:spMkLst>
            <pc:docMk/>
            <pc:sldMk cId="1871554041" sldId="274"/>
            <ac:spMk id="2" creationId="{41531ACF-807F-E481-2BE7-DE270F5AFDDD}"/>
          </ac:spMkLst>
        </pc:spChg>
        <pc:spChg chg="del mod">
          <ac:chgData name="Edugu" userId="d6bea1fc9ecec956" providerId="LiveId" clId="{8295F9AB-0CE7-4D0F-9249-A294B519BC9D}" dt="2022-06-26T02:58:38.036" v="236"/>
          <ac:spMkLst>
            <pc:docMk/>
            <pc:sldMk cId="1871554041" sldId="274"/>
            <ac:spMk id="3" creationId="{20C5E8FA-1B64-ADC3-627A-2FA3C56D11BE}"/>
          </ac:spMkLst>
        </pc:spChg>
        <pc:spChg chg="add del mod">
          <ac:chgData name="Edugu" userId="d6bea1fc9ecec956" providerId="LiveId" clId="{8295F9AB-0CE7-4D0F-9249-A294B519BC9D}" dt="2022-06-27T22:42:02.029" v="2420" actId="26606"/>
          <ac:spMkLst>
            <pc:docMk/>
            <pc:sldMk cId="1871554041" sldId="274"/>
            <ac:spMk id="3" creationId="{8B40E776-48E4-9093-26D1-A328309BB3BC}"/>
          </ac:spMkLst>
        </pc:spChg>
        <pc:spChg chg="add mod">
          <ac:chgData name="Edugu" userId="d6bea1fc9ecec956" providerId="LiveId" clId="{8295F9AB-0CE7-4D0F-9249-A294B519BC9D}" dt="2022-06-27T22:42:02.029" v="2420" actId="26606"/>
          <ac:spMkLst>
            <pc:docMk/>
            <pc:sldMk cId="1871554041" sldId="274"/>
            <ac:spMk id="5" creationId="{A63AB561-D90C-6B17-C228-254730443D51}"/>
          </ac:spMkLst>
        </pc:spChg>
        <pc:spChg chg="add del">
          <ac:chgData name="Edugu" userId="d6bea1fc9ecec956" providerId="LiveId" clId="{8295F9AB-0CE7-4D0F-9249-A294B519BC9D}" dt="2022-06-27T22:42:02.029" v="2420" actId="26606"/>
          <ac:spMkLst>
            <pc:docMk/>
            <pc:sldMk cId="1871554041" sldId="274"/>
            <ac:spMk id="8" creationId="{1C4A7C96-9E71-4CE8-ADCD-504C0D522B89}"/>
          </ac:spMkLst>
        </pc:spChg>
        <pc:spChg chg="add">
          <ac:chgData name="Edugu" userId="d6bea1fc9ecec956" providerId="LiveId" clId="{8295F9AB-0CE7-4D0F-9249-A294B519BC9D}" dt="2022-06-27T22:42:02.029" v="2420" actId="26606"/>
          <ac:spMkLst>
            <pc:docMk/>
            <pc:sldMk cId="1871554041" sldId="274"/>
            <ac:spMk id="14" creationId="{35DB3719-6FDC-4E5D-891D-FF40B7300F64}"/>
          </ac:spMkLst>
        </pc:spChg>
        <pc:spChg chg="add">
          <ac:chgData name="Edugu" userId="d6bea1fc9ecec956" providerId="LiveId" clId="{8295F9AB-0CE7-4D0F-9249-A294B519BC9D}" dt="2022-06-27T22:42:02.029" v="2420" actId="26606"/>
          <ac:spMkLst>
            <pc:docMk/>
            <pc:sldMk cId="1871554041" sldId="274"/>
            <ac:spMk id="16" creationId="{E0CBAC23-2E3F-4A90-BA59-F8299F6A5439}"/>
          </ac:spMkLst>
        </pc:spChg>
        <pc:graphicFrameChg chg="add del mod">
          <ac:chgData name="Edugu" userId="d6bea1fc9ecec956" providerId="LiveId" clId="{8295F9AB-0CE7-4D0F-9249-A294B519BC9D}" dt="2022-06-27T22:34:43.733" v="1925" actId="478"/>
          <ac:graphicFrameMkLst>
            <pc:docMk/>
            <pc:sldMk cId="1871554041" sldId="274"/>
            <ac:graphicFrameMk id="6" creationId="{0628ADBB-934C-D1E9-10DE-BB4F86A21395}"/>
          </ac:graphicFrameMkLst>
        </pc:graphicFrameChg>
        <pc:graphicFrameChg chg="add mod">
          <ac:chgData name="Edugu" userId="d6bea1fc9ecec956" providerId="LiveId" clId="{8295F9AB-0CE7-4D0F-9249-A294B519BC9D}" dt="2022-06-27T22:43:41.467" v="2432" actId="14100"/>
          <ac:graphicFrameMkLst>
            <pc:docMk/>
            <pc:sldMk cId="1871554041" sldId="274"/>
            <ac:graphicFrameMk id="10" creationId="{FA2509F8-F485-B672-6B13-E6716D93DDFC}"/>
          </ac:graphicFrameMkLst>
        </pc:graphicFrameChg>
      </pc:sldChg>
      <pc:sldChg chg="addSp delSp modSp new mod ord setBg">
        <pc:chgData name="Edugu" userId="d6bea1fc9ecec956" providerId="LiveId" clId="{8295F9AB-0CE7-4D0F-9249-A294B519BC9D}" dt="2022-06-28T12:28:01.727" v="2537"/>
        <pc:sldMkLst>
          <pc:docMk/>
          <pc:sldMk cId="63805901" sldId="275"/>
        </pc:sldMkLst>
        <pc:spChg chg="mod">
          <ac:chgData name="Edugu" userId="d6bea1fc9ecec956" providerId="LiveId" clId="{8295F9AB-0CE7-4D0F-9249-A294B519BC9D}" dt="2022-06-28T12:22:01.083" v="2454" actId="20577"/>
          <ac:spMkLst>
            <pc:docMk/>
            <pc:sldMk cId="63805901" sldId="275"/>
            <ac:spMk id="2" creationId="{14CE130C-18EC-0644-0160-594CCDB6A697}"/>
          </ac:spMkLst>
        </pc:spChg>
        <pc:spChg chg="mod">
          <ac:chgData name="Edugu" userId="d6bea1fc9ecec956" providerId="LiveId" clId="{8295F9AB-0CE7-4D0F-9249-A294B519BC9D}" dt="2022-06-28T12:26:35.043" v="2524" actId="26606"/>
          <ac:spMkLst>
            <pc:docMk/>
            <pc:sldMk cId="63805901" sldId="275"/>
            <ac:spMk id="3" creationId="{53FC442C-4134-1C7D-DAD8-84A631BCB83C}"/>
          </ac:spMkLst>
        </pc:spChg>
        <pc:spChg chg="add del">
          <ac:chgData name="Edugu" userId="d6bea1fc9ecec956" providerId="LiveId" clId="{8295F9AB-0CE7-4D0F-9249-A294B519BC9D}" dt="2022-06-28T12:26:35.043" v="2524" actId="26606"/>
          <ac:spMkLst>
            <pc:docMk/>
            <pc:sldMk cId="63805901" sldId="275"/>
            <ac:spMk id="8" creationId="{777A147A-9ED8-46B4-8660-1B3C2AA880B5}"/>
          </ac:spMkLst>
        </pc:spChg>
        <pc:spChg chg="add del">
          <ac:chgData name="Edugu" userId="d6bea1fc9ecec956" providerId="LiveId" clId="{8295F9AB-0CE7-4D0F-9249-A294B519BC9D}" dt="2022-06-28T12:26:35.043" v="2524" actId="26606"/>
          <ac:spMkLst>
            <pc:docMk/>
            <pc:sldMk cId="63805901" sldId="275"/>
            <ac:spMk id="10" creationId="{5D6C15A0-C087-4593-8414-2B4EC1CDC3DE}"/>
          </ac:spMkLst>
        </pc:spChg>
        <pc:spChg chg="add">
          <ac:chgData name="Edugu" userId="d6bea1fc9ecec956" providerId="LiveId" clId="{8295F9AB-0CE7-4D0F-9249-A294B519BC9D}" dt="2022-06-28T12:26:35.043" v="2524" actId="26606"/>
          <ac:spMkLst>
            <pc:docMk/>
            <pc:sldMk cId="63805901" sldId="275"/>
            <ac:spMk id="15" creationId="{777A147A-9ED8-46B4-8660-1B3C2AA880B5}"/>
          </ac:spMkLst>
        </pc:spChg>
        <pc:spChg chg="add">
          <ac:chgData name="Edugu" userId="d6bea1fc9ecec956" providerId="LiveId" clId="{8295F9AB-0CE7-4D0F-9249-A294B519BC9D}" dt="2022-06-28T12:26:35.043" v="2524" actId="26606"/>
          <ac:spMkLst>
            <pc:docMk/>
            <pc:sldMk cId="63805901" sldId="275"/>
            <ac:spMk id="17" creationId="{5D6C15A0-C087-4593-8414-2B4EC1CDC3DE}"/>
          </ac:spMkLst>
        </pc:spChg>
      </pc:sldChg>
      <pc:sldChg chg="addSp modSp new mod ord setBg">
        <pc:chgData name="Edugu" userId="d6bea1fc9ecec956" providerId="LiveId" clId="{8295F9AB-0CE7-4D0F-9249-A294B519BC9D}" dt="2022-06-28T12:31:02.099" v="2539"/>
        <pc:sldMkLst>
          <pc:docMk/>
          <pc:sldMk cId="3461850517" sldId="276"/>
        </pc:sldMkLst>
        <pc:spChg chg="mod">
          <ac:chgData name="Edugu" userId="d6bea1fc9ecec956" providerId="LiveId" clId="{8295F9AB-0CE7-4D0F-9249-A294B519BC9D}" dt="2022-06-28T12:27:34.010" v="2535" actId="20577"/>
          <ac:spMkLst>
            <pc:docMk/>
            <pc:sldMk cId="3461850517" sldId="276"/>
            <ac:spMk id="2" creationId="{A7956ECC-52CB-61A1-0F17-80EBA3F743F8}"/>
          </ac:spMkLst>
        </pc:spChg>
        <pc:spChg chg="add">
          <ac:chgData name="Edugu" userId="d6bea1fc9ecec956" providerId="LiveId" clId="{8295F9AB-0CE7-4D0F-9249-A294B519BC9D}" dt="2022-06-28T12:27:21.420" v="2526" actId="26606"/>
          <ac:spMkLst>
            <pc:docMk/>
            <pc:sldMk cId="3461850517" sldId="276"/>
            <ac:spMk id="7" creationId="{FFD48BC7-DC40-47DE-87EE-9F4B6ECB9ABB}"/>
          </ac:spMkLst>
        </pc:spChg>
        <pc:spChg chg="add">
          <ac:chgData name="Edugu" userId="d6bea1fc9ecec956" providerId="LiveId" clId="{8295F9AB-0CE7-4D0F-9249-A294B519BC9D}" dt="2022-06-28T12:27:21.420" v="2526" actId="26606"/>
          <ac:spMkLst>
            <pc:docMk/>
            <pc:sldMk cId="3461850517" sldId="276"/>
            <ac:spMk id="9" creationId="{E502BBC7-2C76-46F3-BC24-5985BC13DB88}"/>
          </ac:spMkLst>
        </pc:spChg>
        <pc:spChg chg="add">
          <ac:chgData name="Edugu" userId="d6bea1fc9ecec956" providerId="LiveId" clId="{8295F9AB-0CE7-4D0F-9249-A294B519BC9D}" dt="2022-06-28T12:27:21.420" v="2526" actId="26606"/>
          <ac:spMkLst>
            <pc:docMk/>
            <pc:sldMk cId="3461850517" sldId="276"/>
            <ac:spMk id="11" creationId="{C7F28D52-2A5F-4D23-81AE-7CB8B591C7AF}"/>
          </ac:spMkLst>
        </pc:spChg>
        <pc:spChg chg="add">
          <ac:chgData name="Edugu" userId="d6bea1fc9ecec956" providerId="LiveId" clId="{8295F9AB-0CE7-4D0F-9249-A294B519BC9D}" dt="2022-06-28T12:27:21.420" v="2526" actId="26606"/>
          <ac:spMkLst>
            <pc:docMk/>
            <pc:sldMk cId="3461850517" sldId="276"/>
            <ac:spMk id="13" creationId="{3629484E-3792-4B3D-89AD-7C8A1ED0E0D4}"/>
          </ac:spMkLst>
        </pc:spChg>
      </pc:sldChg>
    </pc:docChg>
  </pc:docChgLst>
  <pc:docChgLst>
    <pc:chgData name="Andres Calderon" userId="9a8a5905dc7b48bd" providerId="LiveId" clId="{F6E4BA3E-BB58-4CE6-AE01-81623D5BD6B7}"/>
    <pc:docChg chg="custSel addSld modSld">
      <pc:chgData name="Andres Calderon" userId="9a8a5905dc7b48bd" providerId="LiveId" clId="{F6E4BA3E-BB58-4CE6-AE01-81623D5BD6B7}" dt="2022-06-23T00:22:59.129" v="9" actId="1076"/>
      <pc:docMkLst>
        <pc:docMk/>
      </pc:docMkLst>
      <pc:sldChg chg="addSp delSp modSp mod">
        <pc:chgData name="Andres Calderon" userId="9a8a5905dc7b48bd" providerId="LiveId" clId="{F6E4BA3E-BB58-4CE6-AE01-81623D5BD6B7}" dt="2022-06-23T00:22:40.884" v="2" actId="21"/>
        <pc:sldMkLst>
          <pc:docMk/>
          <pc:sldMk cId="731737399" sldId="257"/>
        </pc:sldMkLst>
        <pc:picChg chg="add del mod">
          <ac:chgData name="Andres Calderon" userId="9a8a5905dc7b48bd" providerId="LiveId" clId="{F6E4BA3E-BB58-4CE6-AE01-81623D5BD6B7}" dt="2022-06-23T00:22:40.884" v="2" actId="21"/>
          <ac:picMkLst>
            <pc:docMk/>
            <pc:sldMk cId="731737399" sldId="257"/>
            <ac:picMk id="3" creationId="{AEB638C4-5868-1EAE-D7C5-0000AF1C1479}"/>
          </ac:picMkLst>
        </pc:picChg>
      </pc:sldChg>
      <pc:sldChg chg="addSp delSp modSp mod">
        <pc:chgData name="Andres Calderon" userId="9a8a5905dc7b48bd" providerId="LiveId" clId="{F6E4BA3E-BB58-4CE6-AE01-81623D5BD6B7}" dt="2022-06-23T00:22:49.749" v="5" actId="21"/>
        <pc:sldMkLst>
          <pc:docMk/>
          <pc:sldMk cId="3224196062" sldId="264"/>
        </pc:sldMkLst>
        <pc:picChg chg="add del mod">
          <ac:chgData name="Andres Calderon" userId="9a8a5905dc7b48bd" providerId="LiveId" clId="{F6E4BA3E-BB58-4CE6-AE01-81623D5BD6B7}" dt="2022-06-23T00:22:49.749" v="5" actId="21"/>
          <ac:picMkLst>
            <pc:docMk/>
            <pc:sldMk cId="3224196062" sldId="264"/>
            <ac:picMk id="5" creationId="{C66C339C-407A-0EA4-5B66-8885FC0864EF}"/>
          </ac:picMkLst>
        </pc:picChg>
      </pc:sldChg>
      <pc:sldChg chg="addSp delSp modSp add mod">
        <pc:chgData name="Andres Calderon" userId="9a8a5905dc7b48bd" providerId="LiveId" clId="{F6E4BA3E-BB58-4CE6-AE01-81623D5BD6B7}" dt="2022-06-23T00:22:59.129" v="9" actId="1076"/>
        <pc:sldMkLst>
          <pc:docMk/>
          <pc:sldMk cId="1361839768" sldId="266"/>
        </pc:sldMkLst>
        <pc:picChg chg="add mod">
          <ac:chgData name="Andres Calderon" userId="9a8a5905dc7b48bd" providerId="LiveId" clId="{F6E4BA3E-BB58-4CE6-AE01-81623D5BD6B7}" dt="2022-06-23T00:22:59.129" v="9" actId="1076"/>
          <ac:picMkLst>
            <pc:docMk/>
            <pc:sldMk cId="1361839768" sldId="266"/>
            <ac:picMk id="3" creationId="{34BF3646-CF8F-3DA0-8A5F-A81336DC7868}"/>
          </ac:picMkLst>
        </pc:picChg>
        <pc:picChg chg="del">
          <ac:chgData name="Andres Calderon" userId="9a8a5905dc7b48bd" providerId="LiveId" clId="{F6E4BA3E-BB58-4CE6-AE01-81623D5BD6B7}" dt="2022-06-23T00:22:55.481" v="7" actId="478"/>
          <ac:picMkLst>
            <pc:docMk/>
            <pc:sldMk cId="1361839768" sldId="266"/>
            <ac:picMk id="14" creationId="{CEBC646A-AD00-A842-B694-710B00617D8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6ACDD6-F903-46D2-89A0-A41F2564758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DA09491-AD73-4365-B0B6-D30C13BC08F2}">
      <dgm:prSet custT="1"/>
      <dgm:spPr/>
      <dgm:t>
        <a:bodyPr/>
        <a:lstStyle/>
        <a:p>
          <a:r>
            <a:rPr lang="en-US" sz="1800"/>
            <a:t>1. </a:t>
          </a:r>
          <a:r>
            <a:rPr lang="en-US" sz="2400"/>
            <a:t>Removal of physical barriers to learning </a:t>
          </a:r>
          <a:endParaRPr lang="en-US" sz="2400" dirty="0"/>
        </a:p>
      </dgm:t>
    </dgm:pt>
    <dgm:pt modelId="{4A5DE65A-7A25-4D15-876E-B9F62398346F}" type="parTrans" cxnId="{1A85A935-735A-4684-80B2-0AC13F1B30CF}">
      <dgm:prSet/>
      <dgm:spPr/>
      <dgm:t>
        <a:bodyPr/>
        <a:lstStyle/>
        <a:p>
          <a:endParaRPr lang="en-US"/>
        </a:p>
      </dgm:t>
    </dgm:pt>
    <dgm:pt modelId="{3DE8F2B3-2479-4527-9D68-87B10F801C09}" type="sibTrans" cxnId="{1A85A935-735A-4684-80B2-0AC13F1B30CF}">
      <dgm:prSet/>
      <dgm:spPr/>
      <dgm:t>
        <a:bodyPr/>
        <a:lstStyle/>
        <a:p>
          <a:endParaRPr lang="en-US"/>
        </a:p>
      </dgm:t>
    </dgm:pt>
    <dgm:pt modelId="{936BE165-9C9E-48B2-A9E3-9697704CD181}">
      <dgm:prSet/>
      <dgm:spPr/>
      <dgm:t>
        <a:bodyPr/>
        <a:lstStyle/>
        <a:p>
          <a:r>
            <a:rPr lang="en-US" dirty="0"/>
            <a:t>2. Promotes effective educational system with various technology tools</a:t>
          </a:r>
        </a:p>
      </dgm:t>
    </dgm:pt>
    <dgm:pt modelId="{D02C31C2-DD92-4AE8-8651-4B7DAC1BFF6C}" type="parTrans" cxnId="{B18C21C9-9A93-4205-AE7D-446F7F222378}">
      <dgm:prSet/>
      <dgm:spPr/>
      <dgm:t>
        <a:bodyPr/>
        <a:lstStyle/>
        <a:p>
          <a:endParaRPr lang="en-US"/>
        </a:p>
      </dgm:t>
    </dgm:pt>
    <dgm:pt modelId="{3AA8DBAD-604A-4F76-B738-57467B942F07}" type="sibTrans" cxnId="{B18C21C9-9A93-4205-AE7D-446F7F222378}">
      <dgm:prSet/>
      <dgm:spPr/>
      <dgm:t>
        <a:bodyPr/>
        <a:lstStyle/>
        <a:p>
          <a:endParaRPr lang="en-US"/>
        </a:p>
      </dgm:t>
    </dgm:pt>
    <dgm:pt modelId="{DFF9005D-E788-4742-A121-3FFE44E136FB}">
      <dgm:prSet/>
      <dgm:spPr/>
      <dgm:t>
        <a:bodyPr/>
        <a:lstStyle/>
        <a:p>
          <a:r>
            <a:rPr lang="en-US" dirty="0"/>
            <a:t>3. Helps students learn much and better with 24/7 availability and accessibility of resources</a:t>
          </a:r>
        </a:p>
      </dgm:t>
    </dgm:pt>
    <dgm:pt modelId="{8B967ADF-4EA2-469C-B092-6DD320F7C0A8}" type="parTrans" cxnId="{DB881B11-324A-42B4-8933-55E6A90BD89E}">
      <dgm:prSet/>
      <dgm:spPr/>
      <dgm:t>
        <a:bodyPr/>
        <a:lstStyle/>
        <a:p>
          <a:endParaRPr lang="en-US"/>
        </a:p>
      </dgm:t>
    </dgm:pt>
    <dgm:pt modelId="{FF09CD19-A8E4-4B66-94B3-A12F33198C7E}" type="sibTrans" cxnId="{DB881B11-324A-42B4-8933-55E6A90BD89E}">
      <dgm:prSet/>
      <dgm:spPr/>
      <dgm:t>
        <a:bodyPr/>
        <a:lstStyle/>
        <a:p>
          <a:endParaRPr lang="en-US"/>
        </a:p>
      </dgm:t>
    </dgm:pt>
    <dgm:pt modelId="{E6BD3213-3202-4E6F-8C48-214138D3157C}">
      <dgm:prSet/>
      <dgm:spPr/>
      <dgm:t>
        <a:bodyPr/>
        <a:lstStyle/>
        <a:p>
          <a:r>
            <a:rPr lang="en-US" dirty="0"/>
            <a:t>4. Improvise better communication and collaboration</a:t>
          </a:r>
        </a:p>
      </dgm:t>
    </dgm:pt>
    <dgm:pt modelId="{EF2D7C6D-18DB-4532-9CC7-32C58DE7B924}" type="parTrans" cxnId="{CC1B083E-EF7E-4C60-82E7-23EC5ED3BBBA}">
      <dgm:prSet/>
      <dgm:spPr/>
      <dgm:t>
        <a:bodyPr/>
        <a:lstStyle/>
        <a:p>
          <a:endParaRPr lang="en-US"/>
        </a:p>
      </dgm:t>
    </dgm:pt>
    <dgm:pt modelId="{540DDEB5-FACB-4347-9E72-8CF1C32674AE}" type="sibTrans" cxnId="{CC1B083E-EF7E-4C60-82E7-23EC5ED3BBBA}">
      <dgm:prSet/>
      <dgm:spPr/>
      <dgm:t>
        <a:bodyPr/>
        <a:lstStyle/>
        <a:p>
          <a:endParaRPr lang="en-US"/>
        </a:p>
      </dgm:t>
    </dgm:pt>
    <dgm:pt modelId="{74D99BC6-359D-4F2A-A90D-7D0E52325055}">
      <dgm:prSet/>
      <dgm:spPr/>
      <dgm:t>
        <a:bodyPr/>
        <a:lstStyle/>
        <a:p>
          <a:r>
            <a:rPr lang="en-US" dirty="0"/>
            <a:t>5. Improve teachers’ proficiency and productivity</a:t>
          </a:r>
        </a:p>
      </dgm:t>
    </dgm:pt>
    <dgm:pt modelId="{F8BB4EA4-6F5B-4011-859A-A5BB06B11F21}" type="parTrans" cxnId="{7972F5EC-5A93-495C-B677-33205AFF83B7}">
      <dgm:prSet/>
      <dgm:spPr/>
      <dgm:t>
        <a:bodyPr/>
        <a:lstStyle/>
        <a:p>
          <a:endParaRPr lang="en-US"/>
        </a:p>
      </dgm:t>
    </dgm:pt>
    <dgm:pt modelId="{BAE3C0CC-07BF-4026-B05A-F274269BF495}" type="sibTrans" cxnId="{7972F5EC-5A93-495C-B677-33205AFF83B7}">
      <dgm:prSet/>
      <dgm:spPr/>
      <dgm:t>
        <a:bodyPr/>
        <a:lstStyle/>
        <a:p>
          <a:endParaRPr lang="en-US"/>
        </a:p>
      </dgm:t>
    </dgm:pt>
    <dgm:pt modelId="{CAE53BC5-24A5-439B-8CFF-D5B647F6F21F}">
      <dgm:prSet/>
      <dgm:spPr/>
      <dgm:t>
        <a:bodyPr/>
        <a:lstStyle/>
        <a:p>
          <a:r>
            <a:rPr lang="en-US" dirty="0"/>
            <a:t>6. Better understanding through video graphics </a:t>
          </a:r>
        </a:p>
      </dgm:t>
    </dgm:pt>
    <dgm:pt modelId="{31797152-791E-4F15-B30A-AE3395561828}" type="parTrans" cxnId="{356C7F48-2762-4005-986E-833D764352D6}">
      <dgm:prSet/>
      <dgm:spPr/>
      <dgm:t>
        <a:bodyPr/>
        <a:lstStyle/>
        <a:p>
          <a:endParaRPr lang="en-US"/>
        </a:p>
      </dgm:t>
    </dgm:pt>
    <dgm:pt modelId="{ACF10F34-DB68-4305-8558-D55AE5BFB279}" type="sibTrans" cxnId="{356C7F48-2762-4005-986E-833D764352D6}">
      <dgm:prSet/>
      <dgm:spPr/>
      <dgm:t>
        <a:bodyPr/>
        <a:lstStyle/>
        <a:p>
          <a:endParaRPr lang="en-US"/>
        </a:p>
      </dgm:t>
    </dgm:pt>
    <dgm:pt modelId="{72B4A9C7-775E-4525-962B-CE497BA2A760}">
      <dgm:prSet/>
      <dgm:spPr/>
      <dgm:t>
        <a:bodyPr/>
        <a:lstStyle/>
        <a:p>
          <a:r>
            <a:rPr lang="en-US" dirty="0"/>
            <a:t>7. Learning at own pace</a:t>
          </a:r>
        </a:p>
      </dgm:t>
    </dgm:pt>
    <dgm:pt modelId="{52B2A118-5013-4CE9-A93F-DDF9DD5AA3FB}" type="parTrans" cxnId="{95AA772F-9168-4CF5-9143-DDD828EDB43D}">
      <dgm:prSet/>
      <dgm:spPr/>
      <dgm:t>
        <a:bodyPr/>
        <a:lstStyle/>
        <a:p>
          <a:endParaRPr lang="en-US"/>
        </a:p>
      </dgm:t>
    </dgm:pt>
    <dgm:pt modelId="{BB1D9A01-8DB9-4101-A816-C0BA74C39B36}" type="sibTrans" cxnId="{95AA772F-9168-4CF5-9143-DDD828EDB43D}">
      <dgm:prSet/>
      <dgm:spPr/>
      <dgm:t>
        <a:bodyPr/>
        <a:lstStyle/>
        <a:p>
          <a:endParaRPr lang="en-US"/>
        </a:p>
      </dgm:t>
    </dgm:pt>
    <dgm:pt modelId="{25ACB9B7-68A4-42EB-AE3D-12F1DD5E3237}">
      <dgm:prSet/>
      <dgm:spPr/>
      <dgm:t>
        <a:bodyPr/>
        <a:lstStyle/>
        <a:p>
          <a:r>
            <a:rPr lang="en-US" dirty="0"/>
            <a:t>8. Efficient problem-solving stuff</a:t>
          </a:r>
        </a:p>
      </dgm:t>
    </dgm:pt>
    <dgm:pt modelId="{4808BB5C-B37B-47CB-98A8-AF873448D4C6}" type="parTrans" cxnId="{E3461EC0-35CA-4775-AAF9-6B1CC4D5C56A}">
      <dgm:prSet/>
      <dgm:spPr/>
      <dgm:t>
        <a:bodyPr/>
        <a:lstStyle/>
        <a:p>
          <a:endParaRPr lang="en-US"/>
        </a:p>
      </dgm:t>
    </dgm:pt>
    <dgm:pt modelId="{2F6E712C-88F2-47D0-94E4-7EB1D7BEA9CD}" type="sibTrans" cxnId="{E3461EC0-35CA-4775-AAF9-6B1CC4D5C56A}">
      <dgm:prSet/>
      <dgm:spPr/>
      <dgm:t>
        <a:bodyPr/>
        <a:lstStyle/>
        <a:p>
          <a:endParaRPr lang="en-US"/>
        </a:p>
      </dgm:t>
    </dgm:pt>
    <dgm:pt modelId="{7D5B56D4-A028-43C8-B2CB-FD934E43D022}">
      <dgm:prSet/>
      <dgm:spPr/>
      <dgm:t>
        <a:bodyPr/>
        <a:lstStyle/>
        <a:p>
          <a:r>
            <a:rPr lang="en-US" dirty="0"/>
            <a:t>9. Improvement of learning skills with tutorials, blogs, and websites</a:t>
          </a:r>
        </a:p>
      </dgm:t>
    </dgm:pt>
    <dgm:pt modelId="{AB5F053B-4095-485B-A385-9F4FF7958860}" type="parTrans" cxnId="{EDD67837-56BB-4C96-A81A-C944B50D3825}">
      <dgm:prSet/>
      <dgm:spPr/>
      <dgm:t>
        <a:bodyPr/>
        <a:lstStyle/>
        <a:p>
          <a:endParaRPr lang="en-US"/>
        </a:p>
      </dgm:t>
    </dgm:pt>
    <dgm:pt modelId="{8B21CEBE-9132-4628-A6F7-3FFB08CD7930}" type="sibTrans" cxnId="{EDD67837-56BB-4C96-A81A-C944B50D3825}">
      <dgm:prSet/>
      <dgm:spPr/>
      <dgm:t>
        <a:bodyPr/>
        <a:lstStyle/>
        <a:p>
          <a:endParaRPr lang="en-US"/>
        </a:p>
      </dgm:t>
    </dgm:pt>
    <dgm:pt modelId="{814E51A5-D1C9-4DB3-BB6B-C76A1A111E90}">
      <dgm:prSet/>
      <dgm:spPr/>
      <dgm:t>
        <a:bodyPr/>
        <a:lstStyle/>
        <a:p>
          <a:r>
            <a:rPr lang="en-US"/>
            <a:t>10. Save time and money</a:t>
          </a:r>
        </a:p>
      </dgm:t>
    </dgm:pt>
    <dgm:pt modelId="{CD2382EE-9C22-4B4D-BC7E-70E998AA2D86}" type="parTrans" cxnId="{B5B36B7E-D311-460A-BFE2-587935E3EC41}">
      <dgm:prSet/>
      <dgm:spPr/>
      <dgm:t>
        <a:bodyPr/>
        <a:lstStyle/>
        <a:p>
          <a:endParaRPr lang="en-US"/>
        </a:p>
      </dgm:t>
    </dgm:pt>
    <dgm:pt modelId="{B71D8FB5-D4D2-4CD1-9051-7044E6590C83}" type="sibTrans" cxnId="{B5B36B7E-D311-460A-BFE2-587935E3EC41}">
      <dgm:prSet/>
      <dgm:spPr/>
      <dgm:t>
        <a:bodyPr/>
        <a:lstStyle/>
        <a:p>
          <a:endParaRPr lang="en-US"/>
        </a:p>
      </dgm:t>
    </dgm:pt>
    <dgm:pt modelId="{707A16A4-7FE0-4585-AB06-368A77DF54CF}" type="pres">
      <dgm:prSet presAssocID="{056ACDD6-F903-46D2-89A0-A41F25647580}" presName="diagram" presStyleCnt="0">
        <dgm:presLayoutVars>
          <dgm:dir/>
          <dgm:resizeHandles val="exact"/>
        </dgm:presLayoutVars>
      </dgm:prSet>
      <dgm:spPr/>
    </dgm:pt>
    <dgm:pt modelId="{33E89E1A-55A5-4557-A62D-2A3D97348A46}" type="pres">
      <dgm:prSet presAssocID="{0DA09491-AD73-4365-B0B6-D30C13BC08F2}" presName="node" presStyleLbl="node1" presStyleIdx="0" presStyleCnt="10">
        <dgm:presLayoutVars>
          <dgm:bulletEnabled val="1"/>
        </dgm:presLayoutVars>
      </dgm:prSet>
      <dgm:spPr/>
    </dgm:pt>
    <dgm:pt modelId="{324B8DD6-6729-479C-B8DA-2DFBD236B16A}" type="pres">
      <dgm:prSet presAssocID="{3DE8F2B3-2479-4527-9D68-87B10F801C09}" presName="sibTrans" presStyleCnt="0"/>
      <dgm:spPr/>
    </dgm:pt>
    <dgm:pt modelId="{EF211292-452B-4928-B579-52C224083298}" type="pres">
      <dgm:prSet presAssocID="{936BE165-9C9E-48B2-A9E3-9697704CD181}" presName="node" presStyleLbl="node1" presStyleIdx="1" presStyleCnt="10" custLinFactNeighborX="533" custLinFactNeighborY="-60">
        <dgm:presLayoutVars>
          <dgm:bulletEnabled val="1"/>
        </dgm:presLayoutVars>
      </dgm:prSet>
      <dgm:spPr/>
    </dgm:pt>
    <dgm:pt modelId="{160517E0-5508-4665-B703-A15E05CB0E4D}" type="pres">
      <dgm:prSet presAssocID="{3AA8DBAD-604A-4F76-B738-57467B942F07}" presName="sibTrans" presStyleCnt="0"/>
      <dgm:spPr/>
    </dgm:pt>
    <dgm:pt modelId="{222A6ECC-4971-458E-9FA1-95F6794289F8}" type="pres">
      <dgm:prSet presAssocID="{DFF9005D-E788-4742-A121-3FFE44E136FB}" presName="node" presStyleLbl="node1" presStyleIdx="2" presStyleCnt="10">
        <dgm:presLayoutVars>
          <dgm:bulletEnabled val="1"/>
        </dgm:presLayoutVars>
      </dgm:prSet>
      <dgm:spPr/>
    </dgm:pt>
    <dgm:pt modelId="{85D028F3-691A-4AF3-B3C0-C8DD39403586}" type="pres">
      <dgm:prSet presAssocID="{FF09CD19-A8E4-4B66-94B3-A12F33198C7E}" presName="sibTrans" presStyleCnt="0"/>
      <dgm:spPr/>
    </dgm:pt>
    <dgm:pt modelId="{94B5B783-AE42-4FCC-B2AC-52AE62161F38}" type="pres">
      <dgm:prSet presAssocID="{E6BD3213-3202-4E6F-8C48-214138D3157C}" presName="node" presStyleLbl="node1" presStyleIdx="3" presStyleCnt="10">
        <dgm:presLayoutVars>
          <dgm:bulletEnabled val="1"/>
        </dgm:presLayoutVars>
      </dgm:prSet>
      <dgm:spPr/>
    </dgm:pt>
    <dgm:pt modelId="{FB7D0641-E338-4C0F-8552-6888B36ABB87}" type="pres">
      <dgm:prSet presAssocID="{540DDEB5-FACB-4347-9E72-8CF1C32674AE}" presName="sibTrans" presStyleCnt="0"/>
      <dgm:spPr/>
    </dgm:pt>
    <dgm:pt modelId="{AFC2BD4C-C256-4F93-927E-1381E6577529}" type="pres">
      <dgm:prSet presAssocID="{74D99BC6-359D-4F2A-A90D-7D0E52325055}" presName="node" presStyleLbl="node1" presStyleIdx="4" presStyleCnt="10">
        <dgm:presLayoutVars>
          <dgm:bulletEnabled val="1"/>
        </dgm:presLayoutVars>
      </dgm:prSet>
      <dgm:spPr/>
    </dgm:pt>
    <dgm:pt modelId="{FB40F09D-E601-495A-8B1F-F49B114C9DB4}" type="pres">
      <dgm:prSet presAssocID="{BAE3C0CC-07BF-4026-B05A-F274269BF495}" presName="sibTrans" presStyleCnt="0"/>
      <dgm:spPr/>
    </dgm:pt>
    <dgm:pt modelId="{7159DE6B-3222-48BE-ADAE-2B44E30FAEC0}" type="pres">
      <dgm:prSet presAssocID="{CAE53BC5-24A5-439B-8CFF-D5B647F6F21F}" presName="node" presStyleLbl="node1" presStyleIdx="5" presStyleCnt="10">
        <dgm:presLayoutVars>
          <dgm:bulletEnabled val="1"/>
        </dgm:presLayoutVars>
      </dgm:prSet>
      <dgm:spPr/>
    </dgm:pt>
    <dgm:pt modelId="{1E5306E0-941D-48A5-AC99-1A3278FE8D09}" type="pres">
      <dgm:prSet presAssocID="{ACF10F34-DB68-4305-8558-D55AE5BFB279}" presName="sibTrans" presStyleCnt="0"/>
      <dgm:spPr/>
    </dgm:pt>
    <dgm:pt modelId="{B4D35D4B-99AF-4D99-A70E-F263C84B3FEF}" type="pres">
      <dgm:prSet presAssocID="{72B4A9C7-775E-4525-962B-CE497BA2A760}" presName="node" presStyleLbl="node1" presStyleIdx="6" presStyleCnt="10">
        <dgm:presLayoutVars>
          <dgm:bulletEnabled val="1"/>
        </dgm:presLayoutVars>
      </dgm:prSet>
      <dgm:spPr/>
    </dgm:pt>
    <dgm:pt modelId="{C561F234-C47C-4C8E-9FBF-214AAF9AD6D0}" type="pres">
      <dgm:prSet presAssocID="{BB1D9A01-8DB9-4101-A816-C0BA74C39B36}" presName="sibTrans" presStyleCnt="0"/>
      <dgm:spPr/>
    </dgm:pt>
    <dgm:pt modelId="{A647F02D-38D7-4A61-9D39-7CAE7428C5AC}" type="pres">
      <dgm:prSet presAssocID="{25ACB9B7-68A4-42EB-AE3D-12F1DD5E3237}" presName="node" presStyleLbl="node1" presStyleIdx="7" presStyleCnt="10" custLinFactNeighborX="3733">
        <dgm:presLayoutVars>
          <dgm:bulletEnabled val="1"/>
        </dgm:presLayoutVars>
      </dgm:prSet>
      <dgm:spPr/>
    </dgm:pt>
    <dgm:pt modelId="{C8A53DB7-27E2-4942-AB98-A6C9DA0E476E}" type="pres">
      <dgm:prSet presAssocID="{2F6E712C-88F2-47D0-94E4-7EB1D7BEA9CD}" presName="sibTrans" presStyleCnt="0"/>
      <dgm:spPr/>
    </dgm:pt>
    <dgm:pt modelId="{B38A2FB4-4D28-438D-BA65-68F53185C0E6}" type="pres">
      <dgm:prSet presAssocID="{7D5B56D4-A028-43C8-B2CB-FD934E43D022}" presName="node" presStyleLbl="node1" presStyleIdx="8" presStyleCnt="10">
        <dgm:presLayoutVars>
          <dgm:bulletEnabled val="1"/>
        </dgm:presLayoutVars>
      </dgm:prSet>
      <dgm:spPr/>
    </dgm:pt>
    <dgm:pt modelId="{3F3215A6-F9D6-4E04-AFE4-113972DB9D57}" type="pres">
      <dgm:prSet presAssocID="{8B21CEBE-9132-4628-A6F7-3FFB08CD7930}" presName="sibTrans" presStyleCnt="0"/>
      <dgm:spPr/>
    </dgm:pt>
    <dgm:pt modelId="{10765AD6-52B8-41E4-BB29-A9211435F3C9}" type="pres">
      <dgm:prSet presAssocID="{814E51A5-D1C9-4DB3-BB6B-C76A1A111E90}" presName="node" presStyleLbl="node1" presStyleIdx="9" presStyleCnt="10">
        <dgm:presLayoutVars>
          <dgm:bulletEnabled val="1"/>
        </dgm:presLayoutVars>
      </dgm:prSet>
      <dgm:spPr/>
    </dgm:pt>
  </dgm:ptLst>
  <dgm:cxnLst>
    <dgm:cxn modelId="{DB881B11-324A-42B4-8933-55E6A90BD89E}" srcId="{056ACDD6-F903-46D2-89A0-A41F25647580}" destId="{DFF9005D-E788-4742-A121-3FFE44E136FB}" srcOrd="2" destOrd="0" parTransId="{8B967ADF-4EA2-469C-B092-6DD320F7C0A8}" sibTransId="{FF09CD19-A8E4-4B66-94B3-A12F33198C7E}"/>
    <dgm:cxn modelId="{7687DF2C-4C56-4557-878F-2365A67490A4}" type="presOf" srcId="{7D5B56D4-A028-43C8-B2CB-FD934E43D022}" destId="{B38A2FB4-4D28-438D-BA65-68F53185C0E6}" srcOrd="0" destOrd="0" presId="urn:microsoft.com/office/officeart/2005/8/layout/default"/>
    <dgm:cxn modelId="{CD82542D-1CB5-4F13-84CC-AC3665BAAAB1}" type="presOf" srcId="{0DA09491-AD73-4365-B0B6-D30C13BC08F2}" destId="{33E89E1A-55A5-4557-A62D-2A3D97348A46}" srcOrd="0" destOrd="0" presId="urn:microsoft.com/office/officeart/2005/8/layout/default"/>
    <dgm:cxn modelId="{95AA772F-9168-4CF5-9143-DDD828EDB43D}" srcId="{056ACDD6-F903-46D2-89A0-A41F25647580}" destId="{72B4A9C7-775E-4525-962B-CE497BA2A760}" srcOrd="6" destOrd="0" parTransId="{52B2A118-5013-4CE9-A93F-DDF9DD5AA3FB}" sibTransId="{BB1D9A01-8DB9-4101-A816-C0BA74C39B36}"/>
    <dgm:cxn modelId="{1A85A935-735A-4684-80B2-0AC13F1B30CF}" srcId="{056ACDD6-F903-46D2-89A0-A41F25647580}" destId="{0DA09491-AD73-4365-B0B6-D30C13BC08F2}" srcOrd="0" destOrd="0" parTransId="{4A5DE65A-7A25-4D15-876E-B9F62398346F}" sibTransId="{3DE8F2B3-2479-4527-9D68-87B10F801C09}"/>
    <dgm:cxn modelId="{EDD67837-56BB-4C96-A81A-C944B50D3825}" srcId="{056ACDD6-F903-46D2-89A0-A41F25647580}" destId="{7D5B56D4-A028-43C8-B2CB-FD934E43D022}" srcOrd="8" destOrd="0" parTransId="{AB5F053B-4095-485B-A385-9F4FF7958860}" sibTransId="{8B21CEBE-9132-4628-A6F7-3FFB08CD7930}"/>
    <dgm:cxn modelId="{CC1B083E-EF7E-4C60-82E7-23EC5ED3BBBA}" srcId="{056ACDD6-F903-46D2-89A0-A41F25647580}" destId="{E6BD3213-3202-4E6F-8C48-214138D3157C}" srcOrd="3" destOrd="0" parTransId="{EF2D7C6D-18DB-4532-9CC7-32C58DE7B924}" sibTransId="{540DDEB5-FACB-4347-9E72-8CF1C32674AE}"/>
    <dgm:cxn modelId="{A527FA46-57E9-43AF-9280-8B323C436C30}" type="presOf" srcId="{72B4A9C7-775E-4525-962B-CE497BA2A760}" destId="{B4D35D4B-99AF-4D99-A70E-F263C84B3FEF}" srcOrd="0" destOrd="0" presId="urn:microsoft.com/office/officeart/2005/8/layout/default"/>
    <dgm:cxn modelId="{50E5AC67-1A62-46C7-94B4-F995BEC37FA4}" type="presOf" srcId="{25ACB9B7-68A4-42EB-AE3D-12F1DD5E3237}" destId="{A647F02D-38D7-4A61-9D39-7CAE7428C5AC}" srcOrd="0" destOrd="0" presId="urn:microsoft.com/office/officeart/2005/8/layout/default"/>
    <dgm:cxn modelId="{37513A68-AF57-4F8B-8EAD-8EE4FA493A8B}" type="presOf" srcId="{056ACDD6-F903-46D2-89A0-A41F25647580}" destId="{707A16A4-7FE0-4585-AB06-368A77DF54CF}" srcOrd="0" destOrd="0" presId="urn:microsoft.com/office/officeart/2005/8/layout/default"/>
    <dgm:cxn modelId="{356C7F48-2762-4005-986E-833D764352D6}" srcId="{056ACDD6-F903-46D2-89A0-A41F25647580}" destId="{CAE53BC5-24A5-439B-8CFF-D5B647F6F21F}" srcOrd="5" destOrd="0" parTransId="{31797152-791E-4F15-B30A-AE3395561828}" sibTransId="{ACF10F34-DB68-4305-8558-D55AE5BFB279}"/>
    <dgm:cxn modelId="{B5B36B7E-D311-460A-BFE2-587935E3EC41}" srcId="{056ACDD6-F903-46D2-89A0-A41F25647580}" destId="{814E51A5-D1C9-4DB3-BB6B-C76A1A111E90}" srcOrd="9" destOrd="0" parTransId="{CD2382EE-9C22-4B4D-BC7E-70E998AA2D86}" sibTransId="{B71D8FB5-D4D2-4CD1-9051-7044E6590C83}"/>
    <dgm:cxn modelId="{036D7C80-2445-4EF3-8451-1B6B52C16D17}" type="presOf" srcId="{DFF9005D-E788-4742-A121-3FFE44E136FB}" destId="{222A6ECC-4971-458E-9FA1-95F6794289F8}" srcOrd="0" destOrd="0" presId="urn:microsoft.com/office/officeart/2005/8/layout/default"/>
    <dgm:cxn modelId="{B02147A7-B592-45C6-A555-153C4EB6B634}" type="presOf" srcId="{E6BD3213-3202-4E6F-8C48-214138D3157C}" destId="{94B5B783-AE42-4FCC-B2AC-52AE62161F38}" srcOrd="0" destOrd="0" presId="urn:microsoft.com/office/officeart/2005/8/layout/default"/>
    <dgm:cxn modelId="{E3461EC0-35CA-4775-AAF9-6B1CC4D5C56A}" srcId="{056ACDD6-F903-46D2-89A0-A41F25647580}" destId="{25ACB9B7-68A4-42EB-AE3D-12F1DD5E3237}" srcOrd="7" destOrd="0" parTransId="{4808BB5C-B37B-47CB-98A8-AF873448D4C6}" sibTransId="{2F6E712C-88F2-47D0-94E4-7EB1D7BEA9CD}"/>
    <dgm:cxn modelId="{F7F5E7C6-71AB-4A98-8F25-1312ABA60AE1}" type="presOf" srcId="{814E51A5-D1C9-4DB3-BB6B-C76A1A111E90}" destId="{10765AD6-52B8-41E4-BB29-A9211435F3C9}" srcOrd="0" destOrd="0" presId="urn:microsoft.com/office/officeart/2005/8/layout/default"/>
    <dgm:cxn modelId="{B18C21C9-9A93-4205-AE7D-446F7F222378}" srcId="{056ACDD6-F903-46D2-89A0-A41F25647580}" destId="{936BE165-9C9E-48B2-A9E3-9697704CD181}" srcOrd="1" destOrd="0" parTransId="{D02C31C2-DD92-4AE8-8651-4B7DAC1BFF6C}" sibTransId="{3AA8DBAD-604A-4F76-B738-57467B942F07}"/>
    <dgm:cxn modelId="{7ACAADE0-9BB1-4286-8044-657D73793273}" type="presOf" srcId="{74D99BC6-359D-4F2A-A90D-7D0E52325055}" destId="{AFC2BD4C-C256-4F93-927E-1381E6577529}" srcOrd="0" destOrd="0" presId="urn:microsoft.com/office/officeart/2005/8/layout/default"/>
    <dgm:cxn modelId="{C6F5C1E6-EA8E-428E-B749-A397B3CF5663}" type="presOf" srcId="{936BE165-9C9E-48B2-A9E3-9697704CD181}" destId="{EF211292-452B-4928-B579-52C224083298}" srcOrd="0" destOrd="0" presId="urn:microsoft.com/office/officeart/2005/8/layout/default"/>
    <dgm:cxn modelId="{7972F5EC-5A93-495C-B677-33205AFF83B7}" srcId="{056ACDD6-F903-46D2-89A0-A41F25647580}" destId="{74D99BC6-359D-4F2A-A90D-7D0E52325055}" srcOrd="4" destOrd="0" parTransId="{F8BB4EA4-6F5B-4011-859A-A5BB06B11F21}" sibTransId="{BAE3C0CC-07BF-4026-B05A-F274269BF495}"/>
    <dgm:cxn modelId="{28D9C4F6-09EF-4417-84BF-90BD5EEBE196}" type="presOf" srcId="{CAE53BC5-24A5-439B-8CFF-D5B647F6F21F}" destId="{7159DE6B-3222-48BE-ADAE-2B44E30FAEC0}" srcOrd="0" destOrd="0" presId="urn:microsoft.com/office/officeart/2005/8/layout/default"/>
    <dgm:cxn modelId="{37528CC6-6DD2-4C45-B01D-71970BF3365A}" type="presParOf" srcId="{707A16A4-7FE0-4585-AB06-368A77DF54CF}" destId="{33E89E1A-55A5-4557-A62D-2A3D97348A46}" srcOrd="0" destOrd="0" presId="urn:microsoft.com/office/officeart/2005/8/layout/default"/>
    <dgm:cxn modelId="{5287A28A-5BB4-4445-8FE4-AF2B981B76B2}" type="presParOf" srcId="{707A16A4-7FE0-4585-AB06-368A77DF54CF}" destId="{324B8DD6-6729-479C-B8DA-2DFBD236B16A}" srcOrd="1" destOrd="0" presId="urn:microsoft.com/office/officeart/2005/8/layout/default"/>
    <dgm:cxn modelId="{275240F6-5F35-4DBA-AC47-2B2F9673DCC8}" type="presParOf" srcId="{707A16A4-7FE0-4585-AB06-368A77DF54CF}" destId="{EF211292-452B-4928-B579-52C224083298}" srcOrd="2" destOrd="0" presId="urn:microsoft.com/office/officeart/2005/8/layout/default"/>
    <dgm:cxn modelId="{532D43B8-844D-47FA-AE1C-0B5D97AC46E4}" type="presParOf" srcId="{707A16A4-7FE0-4585-AB06-368A77DF54CF}" destId="{160517E0-5508-4665-B703-A15E05CB0E4D}" srcOrd="3" destOrd="0" presId="urn:microsoft.com/office/officeart/2005/8/layout/default"/>
    <dgm:cxn modelId="{E7E5CA8D-837C-47C2-AD26-74433A176D42}" type="presParOf" srcId="{707A16A4-7FE0-4585-AB06-368A77DF54CF}" destId="{222A6ECC-4971-458E-9FA1-95F6794289F8}" srcOrd="4" destOrd="0" presId="urn:microsoft.com/office/officeart/2005/8/layout/default"/>
    <dgm:cxn modelId="{60B8738F-F572-4A2B-AC0F-42E028E69CBC}" type="presParOf" srcId="{707A16A4-7FE0-4585-AB06-368A77DF54CF}" destId="{85D028F3-691A-4AF3-B3C0-C8DD39403586}" srcOrd="5" destOrd="0" presId="urn:microsoft.com/office/officeart/2005/8/layout/default"/>
    <dgm:cxn modelId="{333D3F0C-A517-4551-8E18-7EBACFF70939}" type="presParOf" srcId="{707A16A4-7FE0-4585-AB06-368A77DF54CF}" destId="{94B5B783-AE42-4FCC-B2AC-52AE62161F38}" srcOrd="6" destOrd="0" presId="urn:microsoft.com/office/officeart/2005/8/layout/default"/>
    <dgm:cxn modelId="{86AFD35E-B3A4-4070-B9E6-44A6811CD504}" type="presParOf" srcId="{707A16A4-7FE0-4585-AB06-368A77DF54CF}" destId="{FB7D0641-E338-4C0F-8552-6888B36ABB87}" srcOrd="7" destOrd="0" presId="urn:microsoft.com/office/officeart/2005/8/layout/default"/>
    <dgm:cxn modelId="{5DC6BCC5-31B2-48EA-BD12-6EBF0A29F736}" type="presParOf" srcId="{707A16A4-7FE0-4585-AB06-368A77DF54CF}" destId="{AFC2BD4C-C256-4F93-927E-1381E6577529}" srcOrd="8" destOrd="0" presId="urn:microsoft.com/office/officeart/2005/8/layout/default"/>
    <dgm:cxn modelId="{6AE76F8D-A055-4B38-849E-0D3556198A77}" type="presParOf" srcId="{707A16A4-7FE0-4585-AB06-368A77DF54CF}" destId="{FB40F09D-E601-495A-8B1F-F49B114C9DB4}" srcOrd="9" destOrd="0" presId="urn:microsoft.com/office/officeart/2005/8/layout/default"/>
    <dgm:cxn modelId="{3746206F-C804-46B7-8209-773A4EDBE281}" type="presParOf" srcId="{707A16A4-7FE0-4585-AB06-368A77DF54CF}" destId="{7159DE6B-3222-48BE-ADAE-2B44E30FAEC0}" srcOrd="10" destOrd="0" presId="urn:microsoft.com/office/officeart/2005/8/layout/default"/>
    <dgm:cxn modelId="{5DAFE3A1-6D05-42F8-A520-B28004075B07}" type="presParOf" srcId="{707A16A4-7FE0-4585-AB06-368A77DF54CF}" destId="{1E5306E0-941D-48A5-AC99-1A3278FE8D09}" srcOrd="11" destOrd="0" presId="urn:microsoft.com/office/officeart/2005/8/layout/default"/>
    <dgm:cxn modelId="{F9D5943C-D470-4D89-8457-912F3FA71187}" type="presParOf" srcId="{707A16A4-7FE0-4585-AB06-368A77DF54CF}" destId="{B4D35D4B-99AF-4D99-A70E-F263C84B3FEF}" srcOrd="12" destOrd="0" presId="urn:microsoft.com/office/officeart/2005/8/layout/default"/>
    <dgm:cxn modelId="{248590C0-1B8E-4D58-BCD8-E52FB0752AE3}" type="presParOf" srcId="{707A16A4-7FE0-4585-AB06-368A77DF54CF}" destId="{C561F234-C47C-4C8E-9FBF-214AAF9AD6D0}" srcOrd="13" destOrd="0" presId="urn:microsoft.com/office/officeart/2005/8/layout/default"/>
    <dgm:cxn modelId="{CFAACE0C-E7EF-418C-984B-8B99F7BD82A7}" type="presParOf" srcId="{707A16A4-7FE0-4585-AB06-368A77DF54CF}" destId="{A647F02D-38D7-4A61-9D39-7CAE7428C5AC}" srcOrd="14" destOrd="0" presId="urn:microsoft.com/office/officeart/2005/8/layout/default"/>
    <dgm:cxn modelId="{15BE71AA-A4B1-4EF2-B6A8-7277186E953D}" type="presParOf" srcId="{707A16A4-7FE0-4585-AB06-368A77DF54CF}" destId="{C8A53DB7-27E2-4942-AB98-A6C9DA0E476E}" srcOrd="15" destOrd="0" presId="urn:microsoft.com/office/officeart/2005/8/layout/default"/>
    <dgm:cxn modelId="{C81421AA-8F4E-4F73-985B-2A391D6830D0}" type="presParOf" srcId="{707A16A4-7FE0-4585-AB06-368A77DF54CF}" destId="{B38A2FB4-4D28-438D-BA65-68F53185C0E6}" srcOrd="16" destOrd="0" presId="urn:microsoft.com/office/officeart/2005/8/layout/default"/>
    <dgm:cxn modelId="{C49A2E21-8549-4588-A30E-C8A58F946642}" type="presParOf" srcId="{707A16A4-7FE0-4585-AB06-368A77DF54CF}" destId="{3F3215A6-F9D6-4E04-AFE4-113972DB9D57}" srcOrd="17" destOrd="0" presId="urn:microsoft.com/office/officeart/2005/8/layout/default"/>
    <dgm:cxn modelId="{676FEE4B-DD52-4A93-8368-7459638D99EA}" type="presParOf" srcId="{707A16A4-7FE0-4585-AB06-368A77DF54CF}" destId="{10765AD6-52B8-41E4-BB29-A9211435F3C9}" srcOrd="1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74DA08-7888-4033-A582-17C655F7792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50B2B1B-6C5A-46AF-905C-901674A12BC7}">
      <dgm:prSet/>
      <dgm:spPr/>
      <dgm:t>
        <a:bodyPr/>
        <a:lstStyle/>
        <a:p>
          <a:r>
            <a:rPr lang="en-US" dirty="0"/>
            <a:t>Google classroom</a:t>
          </a:r>
        </a:p>
      </dgm:t>
    </dgm:pt>
    <dgm:pt modelId="{A3659684-3A46-4DDF-8E2A-33C23548AA11}" type="parTrans" cxnId="{29C39A7C-C5BF-4A09-A08F-4A6885F03AC9}">
      <dgm:prSet/>
      <dgm:spPr/>
      <dgm:t>
        <a:bodyPr/>
        <a:lstStyle/>
        <a:p>
          <a:endParaRPr lang="en-US"/>
        </a:p>
      </dgm:t>
    </dgm:pt>
    <dgm:pt modelId="{0F8DB3A9-1D0C-40A0-AA0D-8E94AA5B6B19}" type="sibTrans" cxnId="{29C39A7C-C5BF-4A09-A08F-4A6885F03AC9}">
      <dgm:prSet/>
      <dgm:spPr/>
      <dgm:t>
        <a:bodyPr/>
        <a:lstStyle/>
        <a:p>
          <a:endParaRPr lang="en-US"/>
        </a:p>
      </dgm:t>
    </dgm:pt>
    <dgm:pt modelId="{9C848114-94FC-43C3-8673-739143552AC0}">
      <dgm:prSet/>
      <dgm:spPr/>
      <dgm:t>
        <a:bodyPr/>
        <a:lstStyle/>
        <a:p>
          <a:r>
            <a:rPr lang="en-US" dirty="0"/>
            <a:t>Google Docs</a:t>
          </a:r>
        </a:p>
      </dgm:t>
    </dgm:pt>
    <dgm:pt modelId="{A0B4718A-CB90-41C8-BB23-EF7679EB84EA}" type="parTrans" cxnId="{6C11F198-C44A-469E-8065-1267CF060D20}">
      <dgm:prSet/>
      <dgm:spPr/>
      <dgm:t>
        <a:bodyPr/>
        <a:lstStyle/>
        <a:p>
          <a:endParaRPr lang="en-US"/>
        </a:p>
      </dgm:t>
    </dgm:pt>
    <dgm:pt modelId="{8A2F5FF1-B51C-41E8-95B6-3F2EEC591EB6}" type="sibTrans" cxnId="{6C11F198-C44A-469E-8065-1267CF060D20}">
      <dgm:prSet/>
      <dgm:spPr/>
      <dgm:t>
        <a:bodyPr/>
        <a:lstStyle/>
        <a:p>
          <a:endParaRPr lang="en-US"/>
        </a:p>
      </dgm:t>
    </dgm:pt>
    <dgm:pt modelId="{1CC7D964-EA0B-434D-BA5E-1666D43BC86A}">
      <dgm:prSet/>
      <dgm:spPr/>
      <dgm:t>
        <a:bodyPr/>
        <a:lstStyle/>
        <a:p>
          <a:r>
            <a:rPr lang="en-US"/>
            <a:t>Flipgrid</a:t>
          </a:r>
        </a:p>
      </dgm:t>
    </dgm:pt>
    <dgm:pt modelId="{9478198D-CF0B-4728-9E09-13CD68DCEE4E}" type="parTrans" cxnId="{F5E9D1C9-671E-4A78-A395-399C67881058}">
      <dgm:prSet/>
      <dgm:spPr/>
      <dgm:t>
        <a:bodyPr/>
        <a:lstStyle/>
        <a:p>
          <a:endParaRPr lang="en-US"/>
        </a:p>
      </dgm:t>
    </dgm:pt>
    <dgm:pt modelId="{B0F8125C-8804-449B-A61F-58BA31019285}" type="sibTrans" cxnId="{F5E9D1C9-671E-4A78-A395-399C67881058}">
      <dgm:prSet/>
      <dgm:spPr/>
      <dgm:t>
        <a:bodyPr/>
        <a:lstStyle/>
        <a:p>
          <a:endParaRPr lang="en-US"/>
        </a:p>
      </dgm:t>
    </dgm:pt>
    <dgm:pt modelId="{1C53164C-1DF9-47FC-AE5B-8740EAB25E6D}">
      <dgm:prSet/>
      <dgm:spPr/>
      <dgm:t>
        <a:bodyPr/>
        <a:lstStyle/>
        <a:p>
          <a:r>
            <a:rPr lang="en-US"/>
            <a:t>YouTube</a:t>
          </a:r>
        </a:p>
      </dgm:t>
    </dgm:pt>
    <dgm:pt modelId="{D2A5310F-0CB7-49FD-BF27-4425012277B8}" type="parTrans" cxnId="{4ED82B11-A29E-49B9-A9F9-8084EAC1D722}">
      <dgm:prSet/>
      <dgm:spPr/>
      <dgm:t>
        <a:bodyPr/>
        <a:lstStyle/>
        <a:p>
          <a:endParaRPr lang="en-US"/>
        </a:p>
      </dgm:t>
    </dgm:pt>
    <dgm:pt modelId="{06671F34-9DD0-459C-B606-D421AAF86B09}" type="sibTrans" cxnId="{4ED82B11-A29E-49B9-A9F9-8084EAC1D722}">
      <dgm:prSet/>
      <dgm:spPr/>
      <dgm:t>
        <a:bodyPr/>
        <a:lstStyle/>
        <a:p>
          <a:endParaRPr lang="en-US"/>
        </a:p>
      </dgm:t>
    </dgm:pt>
    <dgm:pt modelId="{E40A490F-4188-4C7F-804C-6C2D44D233FC}">
      <dgm:prSet/>
      <dgm:spPr/>
      <dgm:t>
        <a:bodyPr/>
        <a:lstStyle/>
        <a:p>
          <a:r>
            <a:rPr lang="en-US"/>
            <a:t>Zoom</a:t>
          </a:r>
        </a:p>
      </dgm:t>
    </dgm:pt>
    <dgm:pt modelId="{B21BE4E6-4529-46E7-B897-64E71895B3F5}" type="parTrans" cxnId="{975F0EA3-F413-489E-8EAB-00539AC6E8F6}">
      <dgm:prSet/>
      <dgm:spPr/>
      <dgm:t>
        <a:bodyPr/>
        <a:lstStyle/>
        <a:p>
          <a:endParaRPr lang="en-US"/>
        </a:p>
      </dgm:t>
    </dgm:pt>
    <dgm:pt modelId="{820D1736-5CB6-4F1E-8477-54357484C08E}" type="sibTrans" cxnId="{975F0EA3-F413-489E-8EAB-00539AC6E8F6}">
      <dgm:prSet/>
      <dgm:spPr/>
      <dgm:t>
        <a:bodyPr/>
        <a:lstStyle/>
        <a:p>
          <a:endParaRPr lang="en-US"/>
        </a:p>
      </dgm:t>
    </dgm:pt>
    <dgm:pt modelId="{E8031DA1-6873-4EFC-9612-48F0EE28B11D}">
      <dgm:prSet/>
      <dgm:spPr/>
      <dgm:t>
        <a:bodyPr/>
        <a:lstStyle/>
        <a:p>
          <a:r>
            <a:rPr lang="en-US" dirty="0"/>
            <a:t>Kahoot </a:t>
          </a:r>
        </a:p>
      </dgm:t>
    </dgm:pt>
    <dgm:pt modelId="{DA8F48E2-BE5B-4B2E-B44D-B012E0F59096}" type="parTrans" cxnId="{3AEB0A6B-D4DD-4B91-A75C-C30CD48BAC94}">
      <dgm:prSet/>
      <dgm:spPr/>
      <dgm:t>
        <a:bodyPr/>
        <a:lstStyle/>
        <a:p>
          <a:endParaRPr lang="en-US"/>
        </a:p>
      </dgm:t>
    </dgm:pt>
    <dgm:pt modelId="{0F14A53B-4801-498A-96D6-17096CA06206}" type="sibTrans" cxnId="{3AEB0A6B-D4DD-4B91-A75C-C30CD48BAC94}">
      <dgm:prSet/>
      <dgm:spPr/>
      <dgm:t>
        <a:bodyPr/>
        <a:lstStyle/>
        <a:p>
          <a:endParaRPr lang="en-US"/>
        </a:p>
      </dgm:t>
    </dgm:pt>
    <dgm:pt modelId="{E3442CA5-8B80-4180-A48C-03697C42661F}">
      <dgm:prSet/>
      <dgm:spPr/>
      <dgm:t>
        <a:bodyPr/>
        <a:lstStyle/>
        <a:p>
          <a:r>
            <a:rPr lang="en-US" dirty="0"/>
            <a:t>Quizlet</a:t>
          </a:r>
        </a:p>
      </dgm:t>
    </dgm:pt>
    <dgm:pt modelId="{5A3F7C06-FBB7-4C76-9C80-D4082A8D77D5}" type="parTrans" cxnId="{EDF75A19-B257-4DCB-B4CA-200CCAA70B0A}">
      <dgm:prSet/>
      <dgm:spPr/>
      <dgm:t>
        <a:bodyPr/>
        <a:lstStyle/>
        <a:p>
          <a:endParaRPr lang="en-US"/>
        </a:p>
      </dgm:t>
    </dgm:pt>
    <dgm:pt modelId="{31B181FE-9DBD-4B8D-BA7B-B805FBBB01B2}" type="sibTrans" cxnId="{EDF75A19-B257-4DCB-B4CA-200CCAA70B0A}">
      <dgm:prSet/>
      <dgm:spPr/>
      <dgm:t>
        <a:bodyPr/>
        <a:lstStyle/>
        <a:p>
          <a:endParaRPr lang="en-US"/>
        </a:p>
      </dgm:t>
    </dgm:pt>
    <dgm:pt modelId="{42DD7724-1728-40DC-86A2-C6AF43BD8163}">
      <dgm:prSet/>
      <dgm:spPr/>
      <dgm:t>
        <a:bodyPr/>
        <a:lstStyle/>
        <a:p>
          <a:r>
            <a:rPr lang="en-US" dirty="0"/>
            <a:t>Canva</a:t>
          </a:r>
        </a:p>
      </dgm:t>
    </dgm:pt>
    <dgm:pt modelId="{D3F5E639-FE5F-4CF7-8FF5-4D3BF68BDFEB}" type="parTrans" cxnId="{0DF99498-DD4C-423B-8C6D-77C6967E1366}">
      <dgm:prSet/>
      <dgm:spPr/>
      <dgm:t>
        <a:bodyPr/>
        <a:lstStyle/>
        <a:p>
          <a:endParaRPr lang="en-US"/>
        </a:p>
      </dgm:t>
    </dgm:pt>
    <dgm:pt modelId="{3593A42C-6DD5-4B34-BCB8-2E3ACFC0DC24}" type="sibTrans" cxnId="{0DF99498-DD4C-423B-8C6D-77C6967E1366}">
      <dgm:prSet/>
      <dgm:spPr/>
      <dgm:t>
        <a:bodyPr/>
        <a:lstStyle/>
        <a:p>
          <a:endParaRPr lang="en-US"/>
        </a:p>
      </dgm:t>
    </dgm:pt>
    <dgm:pt modelId="{ED3A60D6-DBB0-4D5B-995E-4EA43252185C}">
      <dgm:prSet/>
      <dgm:spPr/>
      <dgm:t>
        <a:bodyPr/>
        <a:lstStyle/>
        <a:p>
          <a:r>
            <a:rPr lang="en-US"/>
            <a:t>TED-Ed</a:t>
          </a:r>
        </a:p>
      </dgm:t>
    </dgm:pt>
    <dgm:pt modelId="{C118908C-9583-46C4-82A1-37AEF441DF06}" type="parTrans" cxnId="{EDA0CBE9-5DAB-4DDD-878B-1B45EAB7304B}">
      <dgm:prSet/>
      <dgm:spPr/>
      <dgm:t>
        <a:bodyPr/>
        <a:lstStyle/>
        <a:p>
          <a:endParaRPr lang="en-US"/>
        </a:p>
      </dgm:t>
    </dgm:pt>
    <dgm:pt modelId="{4181A0D7-D5D1-4578-81CB-E0ADE2501D75}" type="sibTrans" cxnId="{EDA0CBE9-5DAB-4DDD-878B-1B45EAB7304B}">
      <dgm:prSet/>
      <dgm:spPr/>
      <dgm:t>
        <a:bodyPr/>
        <a:lstStyle/>
        <a:p>
          <a:endParaRPr lang="en-US"/>
        </a:p>
      </dgm:t>
    </dgm:pt>
    <dgm:pt modelId="{192D799C-CB6D-487C-BD3E-6D4098FBADEC}">
      <dgm:prSet/>
      <dgm:spPr/>
      <dgm:t>
        <a:bodyPr/>
        <a:lstStyle/>
        <a:p>
          <a:r>
            <a:rPr lang="en-US"/>
            <a:t>Seesaw</a:t>
          </a:r>
        </a:p>
      </dgm:t>
    </dgm:pt>
    <dgm:pt modelId="{3375953C-B2C6-46B4-B02D-6D075B0D0154}" type="parTrans" cxnId="{063360CE-A0D8-4232-A08A-243EC80D238E}">
      <dgm:prSet/>
      <dgm:spPr/>
      <dgm:t>
        <a:bodyPr/>
        <a:lstStyle/>
        <a:p>
          <a:endParaRPr lang="en-US"/>
        </a:p>
      </dgm:t>
    </dgm:pt>
    <dgm:pt modelId="{3EC9F2AF-DCE7-40A7-B6C7-E245983E1912}" type="sibTrans" cxnId="{063360CE-A0D8-4232-A08A-243EC80D238E}">
      <dgm:prSet/>
      <dgm:spPr/>
      <dgm:t>
        <a:bodyPr/>
        <a:lstStyle/>
        <a:p>
          <a:endParaRPr lang="en-US"/>
        </a:p>
      </dgm:t>
    </dgm:pt>
    <dgm:pt modelId="{B138E31E-148C-45A7-9AA5-3350A56DA38B}">
      <dgm:prSet/>
      <dgm:spPr/>
      <dgm:t>
        <a:bodyPr/>
        <a:lstStyle/>
        <a:p>
          <a:r>
            <a:rPr lang="en-US" dirty="0"/>
            <a:t>Nearpod</a:t>
          </a:r>
        </a:p>
      </dgm:t>
    </dgm:pt>
    <dgm:pt modelId="{5E72FEA7-1910-4CD9-95F8-FBCD8D8E818C}" type="parTrans" cxnId="{8C94F138-7AA4-4168-9244-3A64241B3AF7}">
      <dgm:prSet/>
      <dgm:spPr/>
      <dgm:t>
        <a:bodyPr/>
        <a:lstStyle/>
        <a:p>
          <a:endParaRPr lang="en-US"/>
        </a:p>
      </dgm:t>
    </dgm:pt>
    <dgm:pt modelId="{2989C05B-5697-4179-8AE9-7E4560A846E3}" type="sibTrans" cxnId="{8C94F138-7AA4-4168-9244-3A64241B3AF7}">
      <dgm:prSet/>
      <dgm:spPr/>
      <dgm:t>
        <a:bodyPr/>
        <a:lstStyle/>
        <a:p>
          <a:endParaRPr lang="en-US"/>
        </a:p>
      </dgm:t>
    </dgm:pt>
    <dgm:pt modelId="{1A2AFCBE-C24C-4EE6-B1AD-6AB330ED7F1D}" type="pres">
      <dgm:prSet presAssocID="{E874DA08-7888-4033-A582-17C655F77921}" presName="diagram" presStyleCnt="0">
        <dgm:presLayoutVars>
          <dgm:dir/>
          <dgm:resizeHandles val="exact"/>
        </dgm:presLayoutVars>
      </dgm:prSet>
      <dgm:spPr/>
    </dgm:pt>
    <dgm:pt modelId="{76222BDD-63F8-4E0F-842D-302844E472DD}" type="pres">
      <dgm:prSet presAssocID="{A50B2B1B-6C5A-46AF-905C-901674A12BC7}" presName="node" presStyleLbl="node1" presStyleIdx="0" presStyleCnt="11" custLinFactNeighborX="-126" custLinFactNeighborY="3326">
        <dgm:presLayoutVars>
          <dgm:bulletEnabled val="1"/>
        </dgm:presLayoutVars>
      </dgm:prSet>
      <dgm:spPr/>
    </dgm:pt>
    <dgm:pt modelId="{F2EB0133-33A9-4EFC-A791-3E2D79AB9E5D}" type="pres">
      <dgm:prSet presAssocID="{0F8DB3A9-1D0C-40A0-AA0D-8E94AA5B6B19}" presName="sibTrans" presStyleCnt="0"/>
      <dgm:spPr/>
    </dgm:pt>
    <dgm:pt modelId="{F5A095AE-3D00-48AE-BCC1-5EEDB80D5790}" type="pres">
      <dgm:prSet presAssocID="{9C848114-94FC-43C3-8673-739143552AC0}" presName="node" presStyleLbl="node1" presStyleIdx="1" presStyleCnt="11">
        <dgm:presLayoutVars>
          <dgm:bulletEnabled val="1"/>
        </dgm:presLayoutVars>
      </dgm:prSet>
      <dgm:spPr/>
    </dgm:pt>
    <dgm:pt modelId="{F7C3AE83-2A8C-4C0E-9ED5-B532842093D0}" type="pres">
      <dgm:prSet presAssocID="{8A2F5FF1-B51C-41E8-95B6-3F2EEC591EB6}" presName="sibTrans" presStyleCnt="0"/>
      <dgm:spPr/>
    </dgm:pt>
    <dgm:pt modelId="{2C13884C-F8A2-4082-8E46-AA3A36009E05}" type="pres">
      <dgm:prSet presAssocID="{1CC7D964-EA0B-434D-BA5E-1666D43BC86A}" presName="node" presStyleLbl="node1" presStyleIdx="2" presStyleCnt="11">
        <dgm:presLayoutVars>
          <dgm:bulletEnabled val="1"/>
        </dgm:presLayoutVars>
      </dgm:prSet>
      <dgm:spPr/>
    </dgm:pt>
    <dgm:pt modelId="{1356E7AA-FB5E-4FA6-9E17-7367B940427C}" type="pres">
      <dgm:prSet presAssocID="{B0F8125C-8804-449B-A61F-58BA31019285}" presName="sibTrans" presStyleCnt="0"/>
      <dgm:spPr/>
    </dgm:pt>
    <dgm:pt modelId="{C7E48FA7-CD64-4556-BAAD-1304649EC233}" type="pres">
      <dgm:prSet presAssocID="{1C53164C-1DF9-47FC-AE5B-8740EAB25E6D}" presName="node" presStyleLbl="node1" presStyleIdx="3" presStyleCnt="11">
        <dgm:presLayoutVars>
          <dgm:bulletEnabled val="1"/>
        </dgm:presLayoutVars>
      </dgm:prSet>
      <dgm:spPr/>
    </dgm:pt>
    <dgm:pt modelId="{1995C46B-9310-4678-845B-C4DC7CE053F4}" type="pres">
      <dgm:prSet presAssocID="{06671F34-9DD0-459C-B606-D421AAF86B09}" presName="sibTrans" presStyleCnt="0"/>
      <dgm:spPr/>
    </dgm:pt>
    <dgm:pt modelId="{9CC7FEB9-8821-4736-A4AF-23CF91CF07A4}" type="pres">
      <dgm:prSet presAssocID="{E40A490F-4188-4C7F-804C-6C2D44D233FC}" presName="node" presStyleLbl="node1" presStyleIdx="4" presStyleCnt="11">
        <dgm:presLayoutVars>
          <dgm:bulletEnabled val="1"/>
        </dgm:presLayoutVars>
      </dgm:prSet>
      <dgm:spPr/>
    </dgm:pt>
    <dgm:pt modelId="{FAA7EE9B-98B6-4318-B537-33264E802273}" type="pres">
      <dgm:prSet presAssocID="{820D1736-5CB6-4F1E-8477-54357484C08E}" presName="sibTrans" presStyleCnt="0"/>
      <dgm:spPr/>
    </dgm:pt>
    <dgm:pt modelId="{F2A66375-5FB8-4F34-8098-5C6A656E923C}" type="pres">
      <dgm:prSet presAssocID="{E8031DA1-6873-4EFC-9612-48F0EE28B11D}" presName="node" presStyleLbl="node1" presStyleIdx="5" presStyleCnt="11">
        <dgm:presLayoutVars>
          <dgm:bulletEnabled val="1"/>
        </dgm:presLayoutVars>
      </dgm:prSet>
      <dgm:spPr/>
    </dgm:pt>
    <dgm:pt modelId="{A7A0404C-78CD-4C3E-A1AB-770EA0F265C3}" type="pres">
      <dgm:prSet presAssocID="{0F14A53B-4801-498A-96D6-17096CA06206}" presName="sibTrans" presStyleCnt="0"/>
      <dgm:spPr/>
    </dgm:pt>
    <dgm:pt modelId="{73C4EA2A-39E1-471C-B3FD-4A1327EF32F6}" type="pres">
      <dgm:prSet presAssocID="{E3442CA5-8B80-4180-A48C-03697C42661F}" presName="node" presStyleLbl="node1" presStyleIdx="6" presStyleCnt="11">
        <dgm:presLayoutVars>
          <dgm:bulletEnabled val="1"/>
        </dgm:presLayoutVars>
      </dgm:prSet>
      <dgm:spPr/>
    </dgm:pt>
    <dgm:pt modelId="{7C20D6B6-EEBE-4521-8915-E98360DDE9AC}" type="pres">
      <dgm:prSet presAssocID="{31B181FE-9DBD-4B8D-BA7B-B805FBBB01B2}" presName="sibTrans" presStyleCnt="0"/>
      <dgm:spPr/>
    </dgm:pt>
    <dgm:pt modelId="{8783B003-4ED7-4E02-8FF8-254406F4AA97}" type="pres">
      <dgm:prSet presAssocID="{42DD7724-1728-40DC-86A2-C6AF43BD8163}" presName="node" presStyleLbl="node1" presStyleIdx="7" presStyleCnt="11">
        <dgm:presLayoutVars>
          <dgm:bulletEnabled val="1"/>
        </dgm:presLayoutVars>
      </dgm:prSet>
      <dgm:spPr/>
    </dgm:pt>
    <dgm:pt modelId="{24560469-D80E-4597-B7A6-5A73142DF1E3}" type="pres">
      <dgm:prSet presAssocID="{3593A42C-6DD5-4B34-BCB8-2E3ACFC0DC24}" presName="sibTrans" presStyleCnt="0"/>
      <dgm:spPr/>
    </dgm:pt>
    <dgm:pt modelId="{4ED6342C-5FF4-4B31-AD66-30ACFE6631AE}" type="pres">
      <dgm:prSet presAssocID="{ED3A60D6-DBB0-4D5B-995E-4EA43252185C}" presName="node" presStyleLbl="node1" presStyleIdx="8" presStyleCnt="11">
        <dgm:presLayoutVars>
          <dgm:bulletEnabled val="1"/>
        </dgm:presLayoutVars>
      </dgm:prSet>
      <dgm:spPr/>
    </dgm:pt>
    <dgm:pt modelId="{E474E606-C150-456B-BCEB-DD7E21EC5731}" type="pres">
      <dgm:prSet presAssocID="{4181A0D7-D5D1-4578-81CB-E0ADE2501D75}" presName="sibTrans" presStyleCnt="0"/>
      <dgm:spPr/>
    </dgm:pt>
    <dgm:pt modelId="{4D56A837-557B-4E51-990E-7473E0B3E136}" type="pres">
      <dgm:prSet presAssocID="{192D799C-CB6D-487C-BD3E-6D4098FBADEC}" presName="node" presStyleLbl="node1" presStyleIdx="9" presStyleCnt="11">
        <dgm:presLayoutVars>
          <dgm:bulletEnabled val="1"/>
        </dgm:presLayoutVars>
      </dgm:prSet>
      <dgm:spPr/>
    </dgm:pt>
    <dgm:pt modelId="{DB3A982F-1453-403A-A7FB-58C6AA2BA1F0}" type="pres">
      <dgm:prSet presAssocID="{3EC9F2AF-DCE7-40A7-B6C7-E245983E1912}" presName="sibTrans" presStyleCnt="0"/>
      <dgm:spPr/>
    </dgm:pt>
    <dgm:pt modelId="{416FCFC4-D5A9-4453-8785-ACE20BB58E53}" type="pres">
      <dgm:prSet presAssocID="{B138E31E-148C-45A7-9AA5-3350A56DA38B}" presName="node" presStyleLbl="node1" presStyleIdx="10" presStyleCnt="11">
        <dgm:presLayoutVars>
          <dgm:bulletEnabled val="1"/>
        </dgm:presLayoutVars>
      </dgm:prSet>
      <dgm:spPr/>
    </dgm:pt>
  </dgm:ptLst>
  <dgm:cxnLst>
    <dgm:cxn modelId="{4ED82B11-A29E-49B9-A9F9-8084EAC1D722}" srcId="{E874DA08-7888-4033-A582-17C655F77921}" destId="{1C53164C-1DF9-47FC-AE5B-8740EAB25E6D}" srcOrd="3" destOrd="0" parTransId="{D2A5310F-0CB7-49FD-BF27-4425012277B8}" sibTransId="{06671F34-9DD0-459C-B606-D421AAF86B09}"/>
    <dgm:cxn modelId="{EDF75A19-B257-4DCB-B4CA-200CCAA70B0A}" srcId="{E874DA08-7888-4033-A582-17C655F77921}" destId="{E3442CA5-8B80-4180-A48C-03697C42661F}" srcOrd="6" destOrd="0" parTransId="{5A3F7C06-FBB7-4C76-9C80-D4082A8D77D5}" sibTransId="{31B181FE-9DBD-4B8D-BA7B-B805FBBB01B2}"/>
    <dgm:cxn modelId="{6D98E42A-F251-47D7-8676-CB198BBAEEA5}" type="presOf" srcId="{E3442CA5-8B80-4180-A48C-03697C42661F}" destId="{73C4EA2A-39E1-471C-B3FD-4A1327EF32F6}" srcOrd="0" destOrd="0" presId="urn:microsoft.com/office/officeart/2005/8/layout/default"/>
    <dgm:cxn modelId="{8C94F138-7AA4-4168-9244-3A64241B3AF7}" srcId="{E874DA08-7888-4033-A582-17C655F77921}" destId="{B138E31E-148C-45A7-9AA5-3350A56DA38B}" srcOrd="10" destOrd="0" parTransId="{5E72FEA7-1910-4CD9-95F8-FBCD8D8E818C}" sibTransId="{2989C05B-5697-4179-8AE9-7E4560A846E3}"/>
    <dgm:cxn modelId="{30E96B5E-C4CC-40C1-AC93-4C580C055BFD}" type="presOf" srcId="{E40A490F-4188-4C7F-804C-6C2D44D233FC}" destId="{9CC7FEB9-8821-4736-A4AF-23CF91CF07A4}" srcOrd="0" destOrd="0" presId="urn:microsoft.com/office/officeart/2005/8/layout/default"/>
    <dgm:cxn modelId="{0F098F47-B0BD-4ED1-A8B1-7E4106F82692}" type="presOf" srcId="{1CC7D964-EA0B-434D-BA5E-1666D43BC86A}" destId="{2C13884C-F8A2-4082-8E46-AA3A36009E05}" srcOrd="0" destOrd="0" presId="urn:microsoft.com/office/officeart/2005/8/layout/default"/>
    <dgm:cxn modelId="{97DC2068-E166-4D38-8D8C-C0893A3CFE09}" type="presOf" srcId="{ED3A60D6-DBB0-4D5B-995E-4EA43252185C}" destId="{4ED6342C-5FF4-4B31-AD66-30ACFE6631AE}" srcOrd="0" destOrd="0" presId="urn:microsoft.com/office/officeart/2005/8/layout/default"/>
    <dgm:cxn modelId="{3AEB0A6B-D4DD-4B91-A75C-C30CD48BAC94}" srcId="{E874DA08-7888-4033-A582-17C655F77921}" destId="{E8031DA1-6873-4EFC-9612-48F0EE28B11D}" srcOrd="5" destOrd="0" parTransId="{DA8F48E2-BE5B-4B2E-B44D-B012E0F59096}" sibTransId="{0F14A53B-4801-498A-96D6-17096CA06206}"/>
    <dgm:cxn modelId="{29C39A7C-C5BF-4A09-A08F-4A6885F03AC9}" srcId="{E874DA08-7888-4033-A582-17C655F77921}" destId="{A50B2B1B-6C5A-46AF-905C-901674A12BC7}" srcOrd="0" destOrd="0" parTransId="{A3659684-3A46-4DDF-8E2A-33C23548AA11}" sibTransId="{0F8DB3A9-1D0C-40A0-AA0D-8E94AA5B6B19}"/>
    <dgm:cxn modelId="{0DF99498-DD4C-423B-8C6D-77C6967E1366}" srcId="{E874DA08-7888-4033-A582-17C655F77921}" destId="{42DD7724-1728-40DC-86A2-C6AF43BD8163}" srcOrd="7" destOrd="0" parTransId="{D3F5E639-FE5F-4CF7-8FF5-4D3BF68BDFEB}" sibTransId="{3593A42C-6DD5-4B34-BCB8-2E3ACFC0DC24}"/>
    <dgm:cxn modelId="{6C11F198-C44A-469E-8065-1267CF060D20}" srcId="{E874DA08-7888-4033-A582-17C655F77921}" destId="{9C848114-94FC-43C3-8673-739143552AC0}" srcOrd="1" destOrd="0" parTransId="{A0B4718A-CB90-41C8-BB23-EF7679EB84EA}" sibTransId="{8A2F5FF1-B51C-41E8-95B6-3F2EEC591EB6}"/>
    <dgm:cxn modelId="{975F0EA3-F413-489E-8EAB-00539AC6E8F6}" srcId="{E874DA08-7888-4033-A582-17C655F77921}" destId="{E40A490F-4188-4C7F-804C-6C2D44D233FC}" srcOrd="4" destOrd="0" parTransId="{B21BE4E6-4529-46E7-B897-64E71895B3F5}" sibTransId="{820D1736-5CB6-4F1E-8477-54357484C08E}"/>
    <dgm:cxn modelId="{70A4BDA7-63C8-4DF7-9CAE-47CFBF656909}" type="presOf" srcId="{192D799C-CB6D-487C-BD3E-6D4098FBADEC}" destId="{4D56A837-557B-4E51-990E-7473E0B3E136}" srcOrd="0" destOrd="0" presId="urn:microsoft.com/office/officeart/2005/8/layout/default"/>
    <dgm:cxn modelId="{70DC2AC8-E82C-47F3-8B68-D939453F5F54}" type="presOf" srcId="{B138E31E-148C-45A7-9AA5-3350A56DA38B}" destId="{416FCFC4-D5A9-4453-8785-ACE20BB58E53}" srcOrd="0" destOrd="0" presId="urn:microsoft.com/office/officeart/2005/8/layout/default"/>
    <dgm:cxn modelId="{F5E9D1C9-671E-4A78-A395-399C67881058}" srcId="{E874DA08-7888-4033-A582-17C655F77921}" destId="{1CC7D964-EA0B-434D-BA5E-1666D43BC86A}" srcOrd="2" destOrd="0" parTransId="{9478198D-CF0B-4728-9E09-13CD68DCEE4E}" sibTransId="{B0F8125C-8804-449B-A61F-58BA31019285}"/>
    <dgm:cxn modelId="{30F10CCC-5814-4B84-A063-FAFC9FF601FD}" type="presOf" srcId="{42DD7724-1728-40DC-86A2-C6AF43BD8163}" destId="{8783B003-4ED7-4E02-8FF8-254406F4AA97}" srcOrd="0" destOrd="0" presId="urn:microsoft.com/office/officeart/2005/8/layout/default"/>
    <dgm:cxn modelId="{063360CE-A0D8-4232-A08A-243EC80D238E}" srcId="{E874DA08-7888-4033-A582-17C655F77921}" destId="{192D799C-CB6D-487C-BD3E-6D4098FBADEC}" srcOrd="9" destOrd="0" parTransId="{3375953C-B2C6-46B4-B02D-6D075B0D0154}" sibTransId="{3EC9F2AF-DCE7-40A7-B6C7-E245983E1912}"/>
    <dgm:cxn modelId="{598BD9DE-2977-4365-A569-95EDF7272269}" type="presOf" srcId="{E8031DA1-6873-4EFC-9612-48F0EE28B11D}" destId="{F2A66375-5FB8-4F34-8098-5C6A656E923C}" srcOrd="0" destOrd="0" presId="urn:microsoft.com/office/officeart/2005/8/layout/default"/>
    <dgm:cxn modelId="{1571F9E1-2071-416F-BF2E-4404A49BC5CE}" type="presOf" srcId="{E874DA08-7888-4033-A582-17C655F77921}" destId="{1A2AFCBE-C24C-4EE6-B1AD-6AB330ED7F1D}" srcOrd="0" destOrd="0" presId="urn:microsoft.com/office/officeart/2005/8/layout/default"/>
    <dgm:cxn modelId="{EDA0CBE9-5DAB-4DDD-878B-1B45EAB7304B}" srcId="{E874DA08-7888-4033-A582-17C655F77921}" destId="{ED3A60D6-DBB0-4D5B-995E-4EA43252185C}" srcOrd="8" destOrd="0" parTransId="{C118908C-9583-46C4-82A1-37AEF441DF06}" sibTransId="{4181A0D7-D5D1-4578-81CB-E0ADE2501D75}"/>
    <dgm:cxn modelId="{45836AEA-B54B-40E0-9ADE-DCBA57C6EB3D}" type="presOf" srcId="{9C848114-94FC-43C3-8673-739143552AC0}" destId="{F5A095AE-3D00-48AE-BCC1-5EEDB80D5790}" srcOrd="0" destOrd="0" presId="urn:microsoft.com/office/officeart/2005/8/layout/default"/>
    <dgm:cxn modelId="{40D717F8-9638-4FBF-949A-50E1B215F79F}" type="presOf" srcId="{A50B2B1B-6C5A-46AF-905C-901674A12BC7}" destId="{76222BDD-63F8-4E0F-842D-302844E472DD}" srcOrd="0" destOrd="0" presId="urn:microsoft.com/office/officeart/2005/8/layout/default"/>
    <dgm:cxn modelId="{5DE09FFA-5CC0-46A3-9DBF-2CEBE424AB89}" type="presOf" srcId="{1C53164C-1DF9-47FC-AE5B-8740EAB25E6D}" destId="{C7E48FA7-CD64-4556-BAAD-1304649EC233}" srcOrd="0" destOrd="0" presId="urn:microsoft.com/office/officeart/2005/8/layout/default"/>
    <dgm:cxn modelId="{266CFC7E-809E-4205-B443-3AE3B9CD73B8}" type="presParOf" srcId="{1A2AFCBE-C24C-4EE6-B1AD-6AB330ED7F1D}" destId="{76222BDD-63F8-4E0F-842D-302844E472DD}" srcOrd="0" destOrd="0" presId="urn:microsoft.com/office/officeart/2005/8/layout/default"/>
    <dgm:cxn modelId="{FA41836E-6117-419C-AEE1-1962589E0D73}" type="presParOf" srcId="{1A2AFCBE-C24C-4EE6-B1AD-6AB330ED7F1D}" destId="{F2EB0133-33A9-4EFC-A791-3E2D79AB9E5D}" srcOrd="1" destOrd="0" presId="urn:microsoft.com/office/officeart/2005/8/layout/default"/>
    <dgm:cxn modelId="{6AF634C1-F9A3-4EF1-B64E-2AACE69A9CA0}" type="presParOf" srcId="{1A2AFCBE-C24C-4EE6-B1AD-6AB330ED7F1D}" destId="{F5A095AE-3D00-48AE-BCC1-5EEDB80D5790}" srcOrd="2" destOrd="0" presId="urn:microsoft.com/office/officeart/2005/8/layout/default"/>
    <dgm:cxn modelId="{D7AB117D-3D57-40C7-9281-C632E40C62FA}" type="presParOf" srcId="{1A2AFCBE-C24C-4EE6-B1AD-6AB330ED7F1D}" destId="{F7C3AE83-2A8C-4C0E-9ED5-B532842093D0}" srcOrd="3" destOrd="0" presId="urn:microsoft.com/office/officeart/2005/8/layout/default"/>
    <dgm:cxn modelId="{552ACD82-C3CE-40C1-AB5A-B08F8A50DA44}" type="presParOf" srcId="{1A2AFCBE-C24C-4EE6-B1AD-6AB330ED7F1D}" destId="{2C13884C-F8A2-4082-8E46-AA3A36009E05}" srcOrd="4" destOrd="0" presId="urn:microsoft.com/office/officeart/2005/8/layout/default"/>
    <dgm:cxn modelId="{9EADDD5C-3F07-4C3E-8A78-86A45DB3B5FB}" type="presParOf" srcId="{1A2AFCBE-C24C-4EE6-B1AD-6AB330ED7F1D}" destId="{1356E7AA-FB5E-4FA6-9E17-7367B940427C}" srcOrd="5" destOrd="0" presId="urn:microsoft.com/office/officeart/2005/8/layout/default"/>
    <dgm:cxn modelId="{447D97B5-93B3-4F5D-917D-8FC864B7C77A}" type="presParOf" srcId="{1A2AFCBE-C24C-4EE6-B1AD-6AB330ED7F1D}" destId="{C7E48FA7-CD64-4556-BAAD-1304649EC233}" srcOrd="6" destOrd="0" presId="urn:microsoft.com/office/officeart/2005/8/layout/default"/>
    <dgm:cxn modelId="{8507DF0C-BFCC-47A5-A652-B76BC48D792D}" type="presParOf" srcId="{1A2AFCBE-C24C-4EE6-B1AD-6AB330ED7F1D}" destId="{1995C46B-9310-4678-845B-C4DC7CE053F4}" srcOrd="7" destOrd="0" presId="urn:microsoft.com/office/officeart/2005/8/layout/default"/>
    <dgm:cxn modelId="{E70977EF-0A1C-4C96-A03D-CC5691D0B50B}" type="presParOf" srcId="{1A2AFCBE-C24C-4EE6-B1AD-6AB330ED7F1D}" destId="{9CC7FEB9-8821-4736-A4AF-23CF91CF07A4}" srcOrd="8" destOrd="0" presId="urn:microsoft.com/office/officeart/2005/8/layout/default"/>
    <dgm:cxn modelId="{5313C874-8434-48A0-A941-8EC4B89987D6}" type="presParOf" srcId="{1A2AFCBE-C24C-4EE6-B1AD-6AB330ED7F1D}" destId="{FAA7EE9B-98B6-4318-B537-33264E802273}" srcOrd="9" destOrd="0" presId="urn:microsoft.com/office/officeart/2005/8/layout/default"/>
    <dgm:cxn modelId="{42F1B4D6-13FA-4818-B18A-D2D3A01D4576}" type="presParOf" srcId="{1A2AFCBE-C24C-4EE6-B1AD-6AB330ED7F1D}" destId="{F2A66375-5FB8-4F34-8098-5C6A656E923C}" srcOrd="10" destOrd="0" presId="urn:microsoft.com/office/officeart/2005/8/layout/default"/>
    <dgm:cxn modelId="{287CECAA-6721-4188-9D0D-912712F74EC6}" type="presParOf" srcId="{1A2AFCBE-C24C-4EE6-B1AD-6AB330ED7F1D}" destId="{A7A0404C-78CD-4C3E-A1AB-770EA0F265C3}" srcOrd="11" destOrd="0" presId="urn:microsoft.com/office/officeart/2005/8/layout/default"/>
    <dgm:cxn modelId="{D64AF0DD-CCD5-4529-AA73-17B981A2C01D}" type="presParOf" srcId="{1A2AFCBE-C24C-4EE6-B1AD-6AB330ED7F1D}" destId="{73C4EA2A-39E1-471C-B3FD-4A1327EF32F6}" srcOrd="12" destOrd="0" presId="urn:microsoft.com/office/officeart/2005/8/layout/default"/>
    <dgm:cxn modelId="{5C3589D9-5C08-483F-8FBA-05918D4BC2CA}" type="presParOf" srcId="{1A2AFCBE-C24C-4EE6-B1AD-6AB330ED7F1D}" destId="{7C20D6B6-EEBE-4521-8915-E98360DDE9AC}" srcOrd="13" destOrd="0" presId="urn:microsoft.com/office/officeart/2005/8/layout/default"/>
    <dgm:cxn modelId="{EC135FD2-CA98-4762-BE2A-2DEB6767249C}" type="presParOf" srcId="{1A2AFCBE-C24C-4EE6-B1AD-6AB330ED7F1D}" destId="{8783B003-4ED7-4E02-8FF8-254406F4AA97}" srcOrd="14" destOrd="0" presId="urn:microsoft.com/office/officeart/2005/8/layout/default"/>
    <dgm:cxn modelId="{5A9B9D45-31AB-433D-8BC5-53F6793E1504}" type="presParOf" srcId="{1A2AFCBE-C24C-4EE6-B1AD-6AB330ED7F1D}" destId="{24560469-D80E-4597-B7A6-5A73142DF1E3}" srcOrd="15" destOrd="0" presId="urn:microsoft.com/office/officeart/2005/8/layout/default"/>
    <dgm:cxn modelId="{F906EEFB-B0A8-448A-8BCD-6BA46A0EA07F}" type="presParOf" srcId="{1A2AFCBE-C24C-4EE6-B1AD-6AB330ED7F1D}" destId="{4ED6342C-5FF4-4B31-AD66-30ACFE6631AE}" srcOrd="16" destOrd="0" presId="urn:microsoft.com/office/officeart/2005/8/layout/default"/>
    <dgm:cxn modelId="{78E9DDEC-F94D-4FEA-A79C-4DA5F5153859}" type="presParOf" srcId="{1A2AFCBE-C24C-4EE6-B1AD-6AB330ED7F1D}" destId="{E474E606-C150-456B-BCEB-DD7E21EC5731}" srcOrd="17" destOrd="0" presId="urn:microsoft.com/office/officeart/2005/8/layout/default"/>
    <dgm:cxn modelId="{B020FC8A-0814-4524-868C-04BB68E53C0E}" type="presParOf" srcId="{1A2AFCBE-C24C-4EE6-B1AD-6AB330ED7F1D}" destId="{4D56A837-557B-4E51-990E-7473E0B3E136}" srcOrd="18" destOrd="0" presId="urn:microsoft.com/office/officeart/2005/8/layout/default"/>
    <dgm:cxn modelId="{5F1CD14D-C2D9-4C49-B80D-B12ACCF726E6}" type="presParOf" srcId="{1A2AFCBE-C24C-4EE6-B1AD-6AB330ED7F1D}" destId="{DB3A982F-1453-403A-A7FB-58C6AA2BA1F0}" srcOrd="19" destOrd="0" presId="urn:microsoft.com/office/officeart/2005/8/layout/default"/>
    <dgm:cxn modelId="{D35E05E7-AF8C-41F8-B0DF-FAD116B5D84B}" type="presParOf" srcId="{1A2AFCBE-C24C-4EE6-B1AD-6AB330ED7F1D}" destId="{416FCFC4-D5A9-4453-8785-ACE20BB58E53}" srcOrd="20"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B96398-29A7-4C95-9BD4-4DBC1692B2A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C01E4B3E-0333-480E-B779-EF2CAB68AAA0}">
      <dgm:prSet/>
      <dgm:spPr/>
      <dgm:t>
        <a:bodyPr/>
        <a:lstStyle/>
        <a:p>
          <a:r>
            <a:rPr lang="en-US" dirty="0"/>
            <a:t>To improve better communication and collaboration</a:t>
          </a:r>
        </a:p>
      </dgm:t>
    </dgm:pt>
    <dgm:pt modelId="{D6D03D64-5DB8-4C95-B742-C34C1C6BA3CF}" type="parTrans" cxnId="{D40A349F-E302-4B19-B7BB-6A2FEF101EE3}">
      <dgm:prSet/>
      <dgm:spPr/>
      <dgm:t>
        <a:bodyPr/>
        <a:lstStyle/>
        <a:p>
          <a:endParaRPr lang="en-US"/>
        </a:p>
      </dgm:t>
    </dgm:pt>
    <dgm:pt modelId="{B7E3EB41-4E5E-4B42-97E5-AB7A71176158}" type="sibTrans" cxnId="{D40A349F-E302-4B19-B7BB-6A2FEF101EE3}">
      <dgm:prSet/>
      <dgm:spPr/>
      <dgm:t>
        <a:bodyPr/>
        <a:lstStyle/>
        <a:p>
          <a:endParaRPr lang="en-US"/>
        </a:p>
      </dgm:t>
    </dgm:pt>
    <dgm:pt modelId="{1A0573D0-ABF0-4F64-9D54-E70090B042FA}">
      <dgm:prSet/>
      <dgm:spPr/>
      <dgm:t>
        <a:bodyPr/>
        <a:lstStyle/>
        <a:p>
          <a:r>
            <a:rPr lang="en-US" dirty="0"/>
            <a:t>This was achieved using tools like zoom and Google Doc</a:t>
          </a:r>
        </a:p>
      </dgm:t>
    </dgm:pt>
    <dgm:pt modelId="{1DD2CA2A-CA4B-424F-859C-3786FE409E91}" type="parTrans" cxnId="{E2DD6F36-1D42-4ECA-BA4A-0D2DA1828CF3}">
      <dgm:prSet/>
      <dgm:spPr/>
      <dgm:t>
        <a:bodyPr/>
        <a:lstStyle/>
        <a:p>
          <a:endParaRPr lang="en-US"/>
        </a:p>
      </dgm:t>
    </dgm:pt>
    <dgm:pt modelId="{DC68120B-D94B-47EA-8830-77E7ED45D69F}" type="sibTrans" cxnId="{E2DD6F36-1D42-4ECA-BA4A-0D2DA1828CF3}">
      <dgm:prSet/>
      <dgm:spPr/>
      <dgm:t>
        <a:bodyPr/>
        <a:lstStyle/>
        <a:p>
          <a:endParaRPr lang="en-US"/>
        </a:p>
      </dgm:t>
    </dgm:pt>
    <dgm:pt modelId="{A46C56F7-5EC8-436A-BCBE-DF61EF39CEAB}">
      <dgm:prSet/>
      <dgm:spPr/>
      <dgm:t>
        <a:bodyPr/>
        <a:lstStyle/>
        <a:p>
          <a:r>
            <a:rPr lang="en-US"/>
            <a:t>Students following tan expedition of a group of scientists by</a:t>
          </a:r>
        </a:p>
      </dgm:t>
    </dgm:pt>
    <dgm:pt modelId="{C0242C77-8F86-4496-8640-974A54ADEAEA}" type="parTrans" cxnId="{AEE1CB75-9A32-40D1-9208-E37476B37441}">
      <dgm:prSet/>
      <dgm:spPr/>
      <dgm:t>
        <a:bodyPr/>
        <a:lstStyle/>
        <a:p>
          <a:endParaRPr lang="en-US"/>
        </a:p>
      </dgm:t>
    </dgm:pt>
    <dgm:pt modelId="{50FD5100-F4FA-4675-8D03-D970941097DB}" type="sibTrans" cxnId="{AEE1CB75-9A32-40D1-9208-E37476B37441}">
      <dgm:prSet/>
      <dgm:spPr/>
      <dgm:t>
        <a:bodyPr/>
        <a:lstStyle/>
        <a:p>
          <a:endParaRPr lang="en-US"/>
        </a:p>
      </dgm:t>
    </dgm:pt>
    <dgm:pt modelId="{08256C84-9DEF-4A41-A847-16F17681FC26}">
      <dgm:prSet/>
      <dgm:spPr/>
      <dgm:t>
        <a:bodyPr/>
        <a:lstStyle/>
        <a:p>
          <a:r>
            <a:rPr lang="en-US"/>
            <a:t>Reading the scientists blog posting and viewing photos</a:t>
          </a:r>
        </a:p>
      </dgm:t>
    </dgm:pt>
    <dgm:pt modelId="{696FCFB6-E52F-426A-B18F-81273D16A2D9}" type="parTrans" cxnId="{B463FD52-3BDC-47BF-BBA4-7EDF099D3F59}">
      <dgm:prSet/>
      <dgm:spPr/>
      <dgm:t>
        <a:bodyPr/>
        <a:lstStyle/>
        <a:p>
          <a:endParaRPr lang="en-US"/>
        </a:p>
      </dgm:t>
    </dgm:pt>
    <dgm:pt modelId="{E33DF45C-1F44-4EE3-9E52-F2C71B25B712}" type="sibTrans" cxnId="{B463FD52-3BDC-47BF-BBA4-7EDF099D3F59}">
      <dgm:prSet/>
      <dgm:spPr/>
      <dgm:t>
        <a:bodyPr/>
        <a:lstStyle/>
        <a:p>
          <a:endParaRPr lang="en-US"/>
        </a:p>
      </dgm:t>
    </dgm:pt>
    <dgm:pt modelId="{92B7C477-E061-4356-BBBB-386E596B94A8}">
      <dgm:prSet/>
      <dgm:spPr/>
      <dgm:t>
        <a:bodyPr/>
        <a:lstStyle/>
        <a:p>
          <a:r>
            <a:rPr lang="en-US"/>
            <a:t>Send emails and organize video conferencing for more clarity</a:t>
          </a:r>
        </a:p>
      </dgm:t>
    </dgm:pt>
    <dgm:pt modelId="{EBC4B978-8EA3-4FE8-88B2-68FCB882FA84}" type="parTrans" cxnId="{CB45C499-9C65-4BE0-9E27-47073144FDAC}">
      <dgm:prSet/>
      <dgm:spPr/>
      <dgm:t>
        <a:bodyPr/>
        <a:lstStyle/>
        <a:p>
          <a:endParaRPr lang="en-US"/>
        </a:p>
      </dgm:t>
    </dgm:pt>
    <dgm:pt modelId="{51F582FE-D52E-4468-B3F6-056E0D0EB503}" type="sibTrans" cxnId="{CB45C499-9C65-4BE0-9E27-47073144FDAC}">
      <dgm:prSet/>
      <dgm:spPr/>
      <dgm:t>
        <a:bodyPr/>
        <a:lstStyle/>
        <a:p>
          <a:endParaRPr lang="en-US"/>
        </a:p>
      </dgm:t>
    </dgm:pt>
    <dgm:pt modelId="{137E3FAE-AF34-4660-BDDC-B112FAF8FE12}">
      <dgm:prSet/>
      <dgm:spPr/>
      <dgm:t>
        <a:bodyPr/>
        <a:lstStyle/>
        <a:p>
          <a:r>
            <a:rPr lang="en-US"/>
            <a:t>Students share their opinions with others via google classrom</a:t>
          </a:r>
        </a:p>
      </dgm:t>
    </dgm:pt>
    <dgm:pt modelId="{C608F5F7-2A37-44F3-9E32-330B970B9856}" type="parTrans" cxnId="{52B0297E-24BF-4175-B4CA-49525BDA13B9}">
      <dgm:prSet/>
      <dgm:spPr/>
      <dgm:t>
        <a:bodyPr/>
        <a:lstStyle/>
        <a:p>
          <a:endParaRPr lang="en-US"/>
        </a:p>
      </dgm:t>
    </dgm:pt>
    <dgm:pt modelId="{54C2A7E4-79C9-4F89-BECF-63777DA11BB0}" type="sibTrans" cxnId="{52B0297E-24BF-4175-B4CA-49525BDA13B9}">
      <dgm:prSet/>
      <dgm:spPr/>
      <dgm:t>
        <a:bodyPr/>
        <a:lstStyle/>
        <a:p>
          <a:endParaRPr lang="en-US"/>
        </a:p>
      </dgm:t>
    </dgm:pt>
    <dgm:pt modelId="{23AC12D4-C9C7-4593-8CCB-48D54E01B68B}" type="pres">
      <dgm:prSet presAssocID="{87B96398-29A7-4C95-9BD4-4DBC1692B2A7}" presName="diagram" presStyleCnt="0">
        <dgm:presLayoutVars>
          <dgm:dir/>
          <dgm:resizeHandles val="exact"/>
        </dgm:presLayoutVars>
      </dgm:prSet>
      <dgm:spPr/>
    </dgm:pt>
    <dgm:pt modelId="{5594B501-27B2-46D9-9F63-5A7EC2C9A8D9}" type="pres">
      <dgm:prSet presAssocID="{C01E4B3E-0333-480E-B779-EF2CAB68AAA0}" presName="node" presStyleLbl="node1" presStyleIdx="0" presStyleCnt="6">
        <dgm:presLayoutVars>
          <dgm:bulletEnabled val="1"/>
        </dgm:presLayoutVars>
      </dgm:prSet>
      <dgm:spPr/>
    </dgm:pt>
    <dgm:pt modelId="{F80F2B89-0F25-44EB-AB3C-253700217970}" type="pres">
      <dgm:prSet presAssocID="{B7E3EB41-4E5E-4B42-97E5-AB7A71176158}" presName="sibTrans" presStyleCnt="0"/>
      <dgm:spPr/>
    </dgm:pt>
    <dgm:pt modelId="{32146887-20C4-4F55-911B-8268AC8EF8C4}" type="pres">
      <dgm:prSet presAssocID="{1A0573D0-ABF0-4F64-9D54-E70090B042FA}" presName="node" presStyleLbl="node1" presStyleIdx="1" presStyleCnt="6">
        <dgm:presLayoutVars>
          <dgm:bulletEnabled val="1"/>
        </dgm:presLayoutVars>
      </dgm:prSet>
      <dgm:spPr/>
    </dgm:pt>
    <dgm:pt modelId="{6D1AB219-8EFB-4B1B-94BF-E1D1B0072488}" type="pres">
      <dgm:prSet presAssocID="{DC68120B-D94B-47EA-8830-77E7ED45D69F}" presName="sibTrans" presStyleCnt="0"/>
      <dgm:spPr/>
    </dgm:pt>
    <dgm:pt modelId="{19F45583-BFF5-4CCA-A36C-4F98C2290750}" type="pres">
      <dgm:prSet presAssocID="{A46C56F7-5EC8-436A-BCBE-DF61EF39CEAB}" presName="node" presStyleLbl="node1" presStyleIdx="2" presStyleCnt="6">
        <dgm:presLayoutVars>
          <dgm:bulletEnabled val="1"/>
        </dgm:presLayoutVars>
      </dgm:prSet>
      <dgm:spPr/>
    </dgm:pt>
    <dgm:pt modelId="{BBA5A441-67C1-45BD-B82D-2ADB5CDD11F6}" type="pres">
      <dgm:prSet presAssocID="{50FD5100-F4FA-4675-8D03-D970941097DB}" presName="sibTrans" presStyleCnt="0"/>
      <dgm:spPr/>
    </dgm:pt>
    <dgm:pt modelId="{AD55F751-15A7-4B41-97EA-92EDCB873295}" type="pres">
      <dgm:prSet presAssocID="{08256C84-9DEF-4A41-A847-16F17681FC26}" presName="node" presStyleLbl="node1" presStyleIdx="3" presStyleCnt="6">
        <dgm:presLayoutVars>
          <dgm:bulletEnabled val="1"/>
        </dgm:presLayoutVars>
      </dgm:prSet>
      <dgm:spPr/>
    </dgm:pt>
    <dgm:pt modelId="{442DCFD1-17AA-4637-8CC1-3749D567774B}" type="pres">
      <dgm:prSet presAssocID="{E33DF45C-1F44-4EE3-9E52-F2C71B25B712}" presName="sibTrans" presStyleCnt="0"/>
      <dgm:spPr/>
    </dgm:pt>
    <dgm:pt modelId="{0F8E9A71-7973-4721-9859-BBDB752873B8}" type="pres">
      <dgm:prSet presAssocID="{92B7C477-E061-4356-BBBB-386E596B94A8}" presName="node" presStyleLbl="node1" presStyleIdx="4" presStyleCnt="6">
        <dgm:presLayoutVars>
          <dgm:bulletEnabled val="1"/>
        </dgm:presLayoutVars>
      </dgm:prSet>
      <dgm:spPr/>
    </dgm:pt>
    <dgm:pt modelId="{ED3037CA-2CE9-453D-8841-668D3A924451}" type="pres">
      <dgm:prSet presAssocID="{51F582FE-D52E-4468-B3F6-056E0D0EB503}" presName="sibTrans" presStyleCnt="0"/>
      <dgm:spPr/>
    </dgm:pt>
    <dgm:pt modelId="{3B75DC1D-9809-4A89-B56E-E735509BEE20}" type="pres">
      <dgm:prSet presAssocID="{137E3FAE-AF34-4660-BDDC-B112FAF8FE12}" presName="node" presStyleLbl="node1" presStyleIdx="5" presStyleCnt="6">
        <dgm:presLayoutVars>
          <dgm:bulletEnabled val="1"/>
        </dgm:presLayoutVars>
      </dgm:prSet>
      <dgm:spPr/>
    </dgm:pt>
  </dgm:ptLst>
  <dgm:cxnLst>
    <dgm:cxn modelId="{961F6802-B8E3-45E8-8320-7C5AD9BB8A80}" type="presOf" srcId="{87B96398-29A7-4C95-9BD4-4DBC1692B2A7}" destId="{23AC12D4-C9C7-4593-8CCB-48D54E01B68B}" srcOrd="0" destOrd="0" presId="urn:microsoft.com/office/officeart/2005/8/layout/default"/>
    <dgm:cxn modelId="{9AF63614-B695-4345-92EB-CB9F0C5241F7}" type="presOf" srcId="{08256C84-9DEF-4A41-A847-16F17681FC26}" destId="{AD55F751-15A7-4B41-97EA-92EDCB873295}" srcOrd="0" destOrd="0" presId="urn:microsoft.com/office/officeart/2005/8/layout/default"/>
    <dgm:cxn modelId="{D5D59F19-044C-48D7-B307-6F42CEA737DA}" type="presOf" srcId="{92B7C477-E061-4356-BBBB-386E596B94A8}" destId="{0F8E9A71-7973-4721-9859-BBDB752873B8}" srcOrd="0" destOrd="0" presId="urn:microsoft.com/office/officeart/2005/8/layout/default"/>
    <dgm:cxn modelId="{9DD28B2D-7CA7-4F32-AE11-C0E8DBB30A5E}" type="presOf" srcId="{C01E4B3E-0333-480E-B779-EF2CAB68AAA0}" destId="{5594B501-27B2-46D9-9F63-5A7EC2C9A8D9}" srcOrd="0" destOrd="0" presId="urn:microsoft.com/office/officeart/2005/8/layout/default"/>
    <dgm:cxn modelId="{02444531-A62A-40F0-9350-C1B7B2C8D146}" type="presOf" srcId="{1A0573D0-ABF0-4F64-9D54-E70090B042FA}" destId="{32146887-20C4-4F55-911B-8268AC8EF8C4}" srcOrd="0" destOrd="0" presId="urn:microsoft.com/office/officeart/2005/8/layout/default"/>
    <dgm:cxn modelId="{E2DD6F36-1D42-4ECA-BA4A-0D2DA1828CF3}" srcId="{87B96398-29A7-4C95-9BD4-4DBC1692B2A7}" destId="{1A0573D0-ABF0-4F64-9D54-E70090B042FA}" srcOrd="1" destOrd="0" parTransId="{1DD2CA2A-CA4B-424F-859C-3786FE409E91}" sibTransId="{DC68120B-D94B-47EA-8830-77E7ED45D69F}"/>
    <dgm:cxn modelId="{B463FD52-3BDC-47BF-BBA4-7EDF099D3F59}" srcId="{87B96398-29A7-4C95-9BD4-4DBC1692B2A7}" destId="{08256C84-9DEF-4A41-A847-16F17681FC26}" srcOrd="3" destOrd="0" parTransId="{696FCFB6-E52F-426A-B18F-81273D16A2D9}" sibTransId="{E33DF45C-1F44-4EE3-9E52-F2C71B25B712}"/>
    <dgm:cxn modelId="{AEE1CB75-9A32-40D1-9208-E37476B37441}" srcId="{87B96398-29A7-4C95-9BD4-4DBC1692B2A7}" destId="{A46C56F7-5EC8-436A-BCBE-DF61EF39CEAB}" srcOrd="2" destOrd="0" parTransId="{C0242C77-8F86-4496-8640-974A54ADEAEA}" sibTransId="{50FD5100-F4FA-4675-8D03-D970941097DB}"/>
    <dgm:cxn modelId="{92647558-C903-4655-B4CA-98EF24338BA7}" type="presOf" srcId="{A46C56F7-5EC8-436A-BCBE-DF61EF39CEAB}" destId="{19F45583-BFF5-4CCA-A36C-4F98C2290750}" srcOrd="0" destOrd="0" presId="urn:microsoft.com/office/officeart/2005/8/layout/default"/>
    <dgm:cxn modelId="{52B0297E-24BF-4175-B4CA-49525BDA13B9}" srcId="{87B96398-29A7-4C95-9BD4-4DBC1692B2A7}" destId="{137E3FAE-AF34-4660-BDDC-B112FAF8FE12}" srcOrd="5" destOrd="0" parTransId="{C608F5F7-2A37-44F3-9E32-330B970B9856}" sibTransId="{54C2A7E4-79C9-4F89-BECF-63777DA11BB0}"/>
    <dgm:cxn modelId="{CB45C499-9C65-4BE0-9E27-47073144FDAC}" srcId="{87B96398-29A7-4C95-9BD4-4DBC1692B2A7}" destId="{92B7C477-E061-4356-BBBB-386E596B94A8}" srcOrd="4" destOrd="0" parTransId="{EBC4B978-8EA3-4FE8-88B2-68FCB882FA84}" sibTransId="{51F582FE-D52E-4468-B3F6-056E0D0EB503}"/>
    <dgm:cxn modelId="{D40A349F-E302-4B19-B7BB-6A2FEF101EE3}" srcId="{87B96398-29A7-4C95-9BD4-4DBC1692B2A7}" destId="{C01E4B3E-0333-480E-B779-EF2CAB68AAA0}" srcOrd="0" destOrd="0" parTransId="{D6D03D64-5DB8-4C95-B742-C34C1C6BA3CF}" sibTransId="{B7E3EB41-4E5E-4B42-97E5-AB7A71176158}"/>
    <dgm:cxn modelId="{BFC606C3-1453-4533-B948-3E1762D8EF06}" type="presOf" srcId="{137E3FAE-AF34-4660-BDDC-B112FAF8FE12}" destId="{3B75DC1D-9809-4A89-B56E-E735509BEE20}" srcOrd="0" destOrd="0" presId="urn:microsoft.com/office/officeart/2005/8/layout/default"/>
    <dgm:cxn modelId="{2D6CF7FD-C126-43BD-9E6E-10303ABBD95F}" type="presParOf" srcId="{23AC12D4-C9C7-4593-8CCB-48D54E01B68B}" destId="{5594B501-27B2-46D9-9F63-5A7EC2C9A8D9}" srcOrd="0" destOrd="0" presId="urn:microsoft.com/office/officeart/2005/8/layout/default"/>
    <dgm:cxn modelId="{BA6CF6F3-F2EA-4BAB-8872-439D7279C938}" type="presParOf" srcId="{23AC12D4-C9C7-4593-8CCB-48D54E01B68B}" destId="{F80F2B89-0F25-44EB-AB3C-253700217970}" srcOrd="1" destOrd="0" presId="urn:microsoft.com/office/officeart/2005/8/layout/default"/>
    <dgm:cxn modelId="{D7BE4AA4-7D39-4FBA-B3EC-6F04071EB79A}" type="presParOf" srcId="{23AC12D4-C9C7-4593-8CCB-48D54E01B68B}" destId="{32146887-20C4-4F55-911B-8268AC8EF8C4}" srcOrd="2" destOrd="0" presId="urn:microsoft.com/office/officeart/2005/8/layout/default"/>
    <dgm:cxn modelId="{5C1DFEFC-D24C-497C-803A-A0C8D09E0120}" type="presParOf" srcId="{23AC12D4-C9C7-4593-8CCB-48D54E01B68B}" destId="{6D1AB219-8EFB-4B1B-94BF-E1D1B0072488}" srcOrd="3" destOrd="0" presId="urn:microsoft.com/office/officeart/2005/8/layout/default"/>
    <dgm:cxn modelId="{7891CA8E-B240-4C0E-9E5F-712D670B8307}" type="presParOf" srcId="{23AC12D4-C9C7-4593-8CCB-48D54E01B68B}" destId="{19F45583-BFF5-4CCA-A36C-4F98C2290750}" srcOrd="4" destOrd="0" presId="urn:microsoft.com/office/officeart/2005/8/layout/default"/>
    <dgm:cxn modelId="{066FDABA-6AA8-4AC1-BFFC-FF729F5A8880}" type="presParOf" srcId="{23AC12D4-C9C7-4593-8CCB-48D54E01B68B}" destId="{BBA5A441-67C1-45BD-B82D-2ADB5CDD11F6}" srcOrd="5" destOrd="0" presId="urn:microsoft.com/office/officeart/2005/8/layout/default"/>
    <dgm:cxn modelId="{CA941256-761A-4A4C-B3C0-603E6B8DAF8F}" type="presParOf" srcId="{23AC12D4-C9C7-4593-8CCB-48D54E01B68B}" destId="{AD55F751-15A7-4B41-97EA-92EDCB873295}" srcOrd="6" destOrd="0" presId="urn:microsoft.com/office/officeart/2005/8/layout/default"/>
    <dgm:cxn modelId="{53C936FD-8DEB-4C42-8119-92F6002E0AD0}" type="presParOf" srcId="{23AC12D4-C9C7-4593-8CCB-48D54E01B68B}" destId="{442DCFD1-17AA-4637-8CC1-3749D567774B}" srcOrd="7" destOrd="0" presId="urn:microsoft.com/office/officeart/2005/8/layout/default"/>
    <dgm:cxn modelId="{EDCACF66-BD6F-4BD4-B5AC-59035DC17832}" type="presParOf" srcId="{23AC12D4-C9C7-4593-8CCB-48D54E01B68B}" destId="{0F8E9A71-7973-4721-9859-BBDB752873B8}" srcOrd="8" destOrd="0" presId="urn:microsoft.com/office/officeart/2005/8/layout/default"/>
    <dgm:cxn modelId="{88E14B6F-5F0B-4841-B401-60CF9836BB19}" type="presParOf" srcId="{23AC12D4-C9C7-4593-8CCB-48D54E01B68B}" destId="{ED3037CA-2CE9-453D-8841-668D3A924451}" srcOrd="9" destOrd="0" presId="urn:microsoft.com/office/officeart/2005/8/layout/default"/>
    <dgm:cxn modelId="{4658ACC4-BB21-4A94-AF80-2FC3ED384E79}" type="presParOf" srcId="{23AC12D4-C9C7-4593-8CCB-48D54E01B68B}" destId="{3B75DC1D-9809-4A89-B56E-E735509BEE2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568AEE-84D6-49FA-AE14-F7CD7E2A70FC}"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1B2D2A39-FCED-4023-A6C8-92B7639A050A}">
      <dgm:prSet/>
      <dgm:spPr/>
      <dgm:t>
        <a:bodyPr/>
        <a:lstStyle/>
        <a:p>
          <a:r>
            <a:rPr lang="en-US" dirty="0"/>
            <a:t>To promote effective educational system and helps students learn better</a:t>
          </a:r>
        </a:p>
      </dgm:t>
    </dgm:pt>
    <dgm:pt modelId="{40044000-7E63-42F7-88AF-32D5BA54E249}" type="parTrans" cxnId="{0204527B-6712-4EE1-ADA9-BD8959413639}">
      <dgm:prSet/>
      <dgm:spPr/>
      <dgm:t>
        <a:bodyPr/>
        <a:lstStyle/>
        <a:p>
          <a:endParaRPr lang="en-US"/>
        </a:p>
      </dgm:t>
    </dgm:pt>
    <dgm:pt modelId="{E6176571-0307-47C1-BAB4-04D0EAD5A0CA}" type="sibTrans" cxnId="{0204527B-6712-4EE1-ADA9-BD8959413639}">
      <dgm:prSet/>
      <dgm:spPr/>
      <dgm:t>
        <a:bodyPr/>
        <a:lstStyle/>
        <a:p>
          <a:endParaRPr lang="en-US"/>
        </a:p>
      </dgm:t>
    </dgm:pt>
    <dgm:pt modelId="{D5841D03-E9FC-4EAD-BC5D-B95069ACD1A4}">
      <dgm:prSet/>
      <dgm:spPr/>
      <dgm:t>
        <a:bodyPr/>
        <a:lstStyle/>
        <a:p>
          <a:r>
            <a:rPr lang="en-US" dirty="0"/>
            <a:t>Using Nearpod and electronic blackboard.</a:t>
          </a:r>
        </a:p>
      </dgm:t>
    </dgm:pt>
    <dgm:pt modelId="{80A40FAF-2F0B-40AE-9EDA-8643239D420C}" type="parTrans" cxnId="{B7C71D8F-1D0D-454E-ADC9-5557F2A26083}">
      <dgm:prSet/>
      <dgm:spPr/>
      <dgm:t>
        <a:bodyPr/>
        <a:lstStyle/>
        <a:p>
          <a:endParaRPr lang="en-US"/>
        </a:p>
      </dgm:t>
    </dgm:pt>
    <dgm:pt modelId="{A7EE17E0-0EEA-4845-826F-3961FB209EF7}" type="sibTrans" cxnId="{B7C71D8F-1D0D-454E-ADC9-5557F2A26083}">
      <dgm:prSet/>
      <dgm:spPr/>
      <dgm:t>
        <a:bodyPr/>
        <a:lstStyle/>
        <a:p>
          <a:endParaRPr lang="en-US"/>
        </a:p>
      </dgm:t>
    </dgm:pt>
    <dgm:pt modelId="{400DB9AD-D137-4A63-B5B8-FE188896A19C}">
      <dgm:prSet/>
      <dgm:spPr/>
      <dgm:t>
        <a:bodyPr/>
        <a:lstStyle/>
        <a:p>
          <a:r>
            <a:rPr lang="en-US" dirty="0"/>
            <a:t>Students use Nearpod to communicate with peers through text images and gif</a:t>
          </a:r>
        </a:p>
      </dgm:t>
    </dgm:pt>
    <dgm:pt modelId="{CC30F930-AD5C-4A7A-9983-B5DFFD886314}" type="parTrans" cxnId="{562F721E-482E-47A3-B40A-AB84F14EB3FC}">
      <dgm:prSet/>
      <dgm:spPr/>
      <dgm:t>
        <a:bodyPr/>
        <a:lstStyle/>
        <a:p>
          <a:endParaRPr lang="en-US"/>
        </a:p>
      </dgm:t>
    </dgm:pt>
    <dgm:pt modelId="{F8F75E8E-D297-41CE-B440-52DEFFCFC4D6}" type="sibTrans" cxnId="{562F721E-482E-47A3-B40A-AB84F14EB3FC}">
      <dgm:prSet/>
      <dgm:spPr/>
      <dgm:t>
        <a:bodyPr/>
        <a:lstStyle/>
        <a:p>
          <a:endParaRPr lang="en-US"/>
        </a:p>
      </dgm:t>
    </dgm:pt>
    <dgm:pt modelId="{1DB0CE13-796C-42CA-A6C1-05E24FA65C22}">
      <dgm:prSet/>
      <dgm:spPr/>
      <dgm:t>
        <a:bodyPr/>
        <a:lstStyle/>
        <a:p>
          <a:r>
            <a:rPr lang="en-US" dirty="0"/>
            <a:t>Teachers use electronic blackboard to display flashcards </a:t>
          </a:r>
        </a:p>
      </dgm:t>
    </dgm:pt>
    <dgm:pt modelId="{CEB90961-9C28-450E-8520-7B34D1E944A5}" type="parTrans" cxnId="{458E1F14-C794-42EF-8D6A-1678FE8FF8BE}">
      <dgm:prSet/>
      <dgm:spPr/>
      <dgm:t>
        <a:bodyPr/>
        <a:lstStyle/>
        <a:p>
          <a:endParaRPr lang="en-US"/>
        </a:p>
      </dgm:t>
    </dgm:pt>
    <dgm:pt modelId="{710A74D2-964E-4FAF-9CCE-9C940A38EAAF}" type="sibTrans" cxnId="{458E1F14-C794-42EF-8D6A-1678FE8FF8BE}">
      <dgm:prSet/>
      <dgm:spPr/>
      <dgm:t>
        <a:bodyPr/>
        <a:lstStyle/>
        <a:p>
          <a:endParaRPr lang="en-US"/>
        </a:p>
      </dgm:t>
    </dgm:pt>
    <dgm:pt modelId="{16ABF7A7-8038-42E4-A8DC-375013DAD01A}">
      <dgm:prSet/>
      <dgm:spPr/>
      <dgm:t>
        <a:bodyPr/>
        <a:lstStyle/>
        <a:p>
          <a:r>
            <a:rPr lang="en-US" dirty="0"/>
            <a:t>Also, electronic blackboard  is used to display worksheets</a:t>
          </a:r>
        </a:p>
      </dgm:t>
    </dgm:pt>
    <dgm:pt modelId="{A0550853-4C36-4E8D-8B70-0EDFBAA682C4}" type="parTrans" cxnId="{F8290FC0-DF53-42AE-9A8E-674EE79A2C20}">
      <dgm:prSet/>
      <dgm:spPr/>
      <dgm:t>
        <a:bodyPr/>
        <a:lstStyle/>
        <a:p>
          <a:endParaRPr lang="en-US"/>
        </a:p>
      </dgm:t>
    </dgm:pt>
    <dgm:pt modelId="{0DD69A78-DBF2-467D-BAFE-F180CA37E712}" type="sibTrans" cxnId="{F8290FC0-DF53-42AE-9A8E-674EE79A2C20}">
      <dgm:prSet/>
      <dgm:spPr/>
      <dgm:t>
        <a:bodyPr/>
        <a:lstStyle/>
        <a:p>
          <a:endParaRPr lang="en-US"/>
        </a:p>
      </dgm:t>
    </dgm:pt>
    <dgm:pt modelId="{66A22C66-2E73-474F-9B16-84ABF8CD8FB6}">
      <dgm:prSet/>
      <dgm:spPr/>
      <dgm:t>
        <a:bodyPr/>
        <a:lstStyle/>
        <a:p>
          <a:r>
            <a:rPr lang="en-US" dirty="0"/>
            <a:t>This gives students the opportunity to think and reflect </a:t>
          </a:r>
        </a:p>
      </dgm:t>
    </dgm:pt>
    <dgm:pt modelId="{F0BCB619-9DB7-46F6-BA2F-39C789BD4B4D}" type="parTrans" cxnId="{85095D46-BF11-4391-BCD1-ED7313BFB2FC}">
      <dgm:prSet/>
      <dgm:spPr/>
      <dgm:t>
        <a:bodyPr/>
        <a:lstStyle/>
        <a:p>
          <a:endParaRPr lang="en-US"/>
        </a:p>
      </dgm:t>
    </dgm:pt>
    <dgm:pt modelId="{31C2F431-77C3-488E-9634-6B57499262D5}" type="sibTrans" cxnId="{85095D46-BF11-4391-BCD1-ED7313BFB2FC}">
      <dgm:prSet/>
      <dgm:spPr/>
      <dgm:t>
        <a:bodyPr/>
        <a:lstStyle/>
        <a:p>
          <a:endParaRPr lang="en-US"/>
        </a:p>
      </dgm:t>
    </dgm:pt>
    <dgm:pt modelId="{148AE36E-1290-4D5C-8815-C2E20CBF33DF}">
      <dgm:prSet/>
      <dgm:spPr/>
      <dgm:t>
        <a:bodyPr/>
        <a:lstStyle/>
        <a:p>
          <a:r>
            <a:rPr lang="en-US" dirty="0"/>
            <a:t>Then share their thoughts with peers in the classroom</a:t>
          </a:r>
        </a:p>
      </dgm:t>
    </dgm:pt>
    <dgm:pt modelId="{3BA15B99-6FFA-4C55-9D16-B0BE14C1A2B1}" type="parTrans" cxnId="{02018B52-083A-4DB2-BAAA-EE1106C4D676}">
      <dgm:prSet/>
      <dgm:spPr/>
      <dgm:t>
        <a:bodyPr/>
        <a:lstStyle/>
        <a:p>
          <a:endParaRPr lang="en-US"/>
        </a:p>
      </dgm:t>
    </dgm:pt>
    <dgm:pt modelId="{E7BC327B-DFB0-4F51-8EAA-797F91656699}" type="sibTrans" cxnId="{02018B52-083A-4DB2-BAAA-EE1106C4D676}">
      <dgm:prSet/>
      <dgm:spPr/>
      <dgm:t>
        <a:bodyPr/>
        <a:lstStyle/>
        <a:p>
          <a:endParaRPr lang="en-US"/>
        </a:p>
      </dgm:t>
    </dgm:pt>
    <dgm:pt modelId="{16EF4991-1E0F-46F5-99CB-8AC42D040939}" type="pres">
      <dgm:prSet presAssocID="{D7568AEE-84D6-49FA-AE14-F7CD7E2A70FC}" presName="diagram" presStyleCnt="0">
        <dgm:presLayoutVars>
          <dgm:dir/>
          <dgm:resizeHandles val="exact"/>
        </dgm:presLayoutVars>
      </dgm:prSet>
      <dgm:spPr/>
    </dgm:pt>
    <dgm:pt modelId="{B56D95CB-7BF0-487B-8F72-1B7801B20BB7}" type="pres">
      <dgm:prSet presAssocID="{1B2D2A39-FCED-4023-A6C8-92B7639A050A}" presName="node" presStyleLbl="node1" presStyleIdx="0" presStyleCnt="7">
        <dgm:presLayoutVars>
          <dgm:bulletEnabled val="1"/>
        </dgm:presLayoutVars>
      </dgm:prSet>
      <dgm:spPr/>
    </dgm:pt>
    <dgm:pt modelId="{7BFB194F-084C-4352-BAC8-7E0975CF4DB1}" type="pres">
      <dgm:prSet presAssocID="{E6176571-0307-47C1-BAB4-04D0EAD5A0CA}" presName="sibTrans" presStyleCnt="0"/>
      <dgm:spPr/>
    </dgm:pt>
    <dgm:pt modelId="{F2E4C22E-1590-48BA-A77B-959BAD8C4EB5}" type="pres">
      <dgm:prSet presAssocID="{D5841D03-E9FC-4EAD-BC5D-B95069ACD1A4}" presName="node" presStyleLbl="node1" presStyleIdx="1" presStyleCnt="7">
        <dgm:presLayoutVars>
          <dgm:bulletEnabled val="1"/>
        </dgm:presLayoutVars>
      </dgm:prSet>
      <dgm:spPr/>
    </dgm:pt>
    <dgm:pt modelId="{A5A8893A-7619-487A-B737-3076D26D6E4B}" type="pres">
      <dgm:prSet presAssocID="{A7EE17E0-0EEA-4845-826F-3961FB209EF7}" presName="sibTrans" presStyleCnt="0"/>
      <dgm:spPr/>
    </dgm:pt>
    <dgm:pt modelId="{3F7958BB-9FCC-4E7E-BDB1-6C53EFB0F644}" type="pres">
      <dgm:prSet presAssocID="{400DB9AD-D137-4A63-B5B8-FE188896A19C}" presName="node" presStyleLbl="node1" presStyleIdx="2" presStyleCnt="7">
        <dgm:presLayoutVars>
          <dgm:bulletEnabled val="1"/>
        </dgm:presLayoutVars>
      </dgm:prSet>
      <dgm:spPr/>
    </dgm:pt>
    <dgm:pt modelId="{A9B599D6-9CA5-4D77-AE46-423BF1B0FCEB}" type="pres">
      <dgm:prSet presAssocID="{F8F75E8E-D297-41CE-B440-52DEFFCFC4D6}" presName="sibTrans" presStyleCnt="0"/>
      <dgm:spPr/>
    </dgm:pt>
    <dgm:pt modelId="{B26E49E7-C116-4182-85CD-2489A12BDB4A}" type="pres">
      <dgm:prSet presAssocID="{1DB0CE13-796C-42CA-A6C1-05E24FA65C22}" presName="node" presStyleLbl="node1" presStyleIdx="3" presStyleCnt="7">
        <dgm:presLayoutVars>
          <dgm:bulletEnabled val="1"/>
        </dgm:presLayoutVars>
      </dgm:prSet>
      <dgm:spPr/>
    </dgm:pt>
    <dgm:pt modelId="{0FDCCFBB-6262-4E4E-BA62-EFD7842F72B3}" type="pres">
      <dgm:prSet presAssocID="{710A74D2-964E-4FAF-9CCE-9C940A38EAAF}" presName="sibTrans" presStyleCnt="0"/>
      <dgm:spPr/>
    </dgm:pt>
    <dgm:pt modelId="{37341953-5249-4B1D-8AB6-DC189689211F}" type="pres">
      <dgm:prSet presAssocID="{16ABF7A7-8038-42E4-A8DC-375013DAD01A}" presName="node" presStyleLbl="node1" presStyleIdx="4" presStyleCnt="7">
        <dgm:presLayoutVars>
          <dgm:bulletEnabled val="1"/>
        </dgm:presLayoutVars>
      </dgm:prSet>
      <dgm:spPr/>
    </dgm:pt>
    <dgm:pt modelId="{966A40C4-045E-4F40-A84E-B9878E2C7CD6}" type="pres">
      <dgm:prSet presAssocID="{0DD69A78-DBF2-467D-BAFE-F180CA37E712}" presName="sibTrans" presStyleCnt="0"/>
      <dgm:spPr/>
    </dgm:pt>
    <dgm:pt modelId="{B7AC0220-F95A-46CE-95C7-BBCF6236938F}" type="pres">
      <dgm:prSet presAssocID="{66A22C66-2E73-474F-9B16-84ABF8CD8FB6}" presName="node" presStyleLbl="node1" presStyleIdx="5" presStyleCnt="7">
        <dgm:presLayoutVars>
          <dgm:bulletEnabled val="1"/>
        </dgm:presLayoutVars>
      </dgm:prSet>
      <dgm:spPr/>
    </dgm:pt>
    <dgm:pt modelId="{E14C6BB3-DDB8-4EF2-AE55-4C6678D76B03}" type="pres">
      <dgm:prSet presAssocID="{31C2F431-77C3-488E-9634-6B57499262D5}" presName="sibTrans" presStyleCnt="0"/>
      <dgm:spPr/>
    </dgm:pt>
    <dgm:pt modelId="{8ECBBD35-FF90-45D9-A46C-2ACB86DD9470}" type="pres">
      <dgm:prSet presAssocID="{148AE36E-1290-4D5C-8815-C2E20CBF33DF}" presName="node" presStyleLbl="node1" presStyleIdx="6" presStyleCnt="7">
        <dgm:presLayoutVars>
          <dgm:bulletEnabled val="1"/>
        </dgm:presLayoutVars>
      </dgm:prSet>
      <dgm:spPr/>
    </dgm:pt>
  </dgm:ptLst>
  <dgm:cxnLst>
    <dgm:cxn modelId="{458E1F14-C794-42EF-8D6A-1678FE8FF8BE}" srcId="{D7568AEE-84D6-49FA-AE14-F7CD7E2A70FC}" destId="{1DB0CE13-796C-42CA-A6C1-05E24FA65C22}" srcOrd="3" destOrd="0" parTransId="{CEB90961-9C28-450E-8520-7B34D1E944A5}" sibTransId="{710A74D2-964E-4FAF-9CCE-9C940A38EAAF}"/>
    <dgm:cxn modelId="{562F721E-482E-47A3-B40A-AB84F14EB3FC}" srcId="{D7568AEE-84D6-49FA-AE14-F7CD7E2A70FC}" destId="{400DB9AD-D137-4A63-B5B8-FE188896A19C}" srcOrd="2" destOrd="0" parTransId="{CC30F930-AD5C-4A7A-9983-B5DFFD886314}" sibTransId="{F8F75E8E-D297-41CE-B440-52DEFFCFC4D6}"/>
    <dgm:cxn modelId="{47CC8264-B3B5-46AA-8446-FDC3177C49E6}" type="presOf" srcId="{148AE36E-1290-4D5C-8815-C2E20CBF33DF}" destId="{8ECBBD35-FF90-45D9-A46C-2ACB86DD9470}" srcOrd="0" destOrd="0" presId="urn:microsoft.com/office/officeart/2005/8/layout/default"/>
    <dgm:cxn modelId="{85095D46-BF11-4391-BCD1-ED7313BFB2FC}" srcId="{D7568AEE-84D6-49FA-AE14-F7CD7E2A70FC}" destId="{66A22C66-2E73-474F-9B16-84ABF8CD8FB6}" srcOrd="5" destOrd="0" parTransId="{F0BCB619-9DB7-46F6-BA2F-39C789BD4B4D}" sibTransId="{31C2F431-77C3-488E-9634-6B57499262D5}"/>
    <dgm:cxn modelId="{FDB5AB4C-977A-4D57-BD6E-520FB794109A}" type="presOf" srcId="{D5841D03-E9FC-4EAD-BC5D-B95069ACD1A4}" destId="{F2E4C22E-1590-48BA-A77B-959BAD8C4EB5}" srcOrd="0" destOrd="0" presId="urn:microsoft.com/office/officeart/2005/8/layout/default"/>
    <dgm:cxn modelId="{2758F171-CE94-4B10-88BE-D4F3DA789108}" type="presOf" srcId="{1B2D2A39-FCED-4023-A6C8-92B7639A050A}" destId="{B56D95CB-7BF0-487B-8F72-1B7801B20BB7}" srcOrd="0" destOrd="0" presId="urn:microsoft.com/office/officeart/2005/8/layout/default"/>
    <dgm:cxn modelId="{02018B52-083A-4DB2-BAAA-EE1106C4D676}" srcId="{D7568AEE-84D6-49FA-AE14-F7CD7E2A70FC}" destId="{148AE36E-1290-4D5C-8815-C2E20CBF33DF}" srcOrd="6" destOrd="0" parTransId="{3BA15B99-6FFA-4C55-9D16-B0BE14C1A2B1}" sibTransId="{E7BC327B-DFB0-4F51-8EAA-797F91656699}"/>
    <dgm:cxn modelId="{880D1B73-DC5C-4CD5-A4A0-C82C39B71BCA}" type="presOf" srcId="{400DB9AD-D137-4A63-B5B8-FE188896A19C}" destId="{3F7958BB-9FCC-4E7E-BDB1-6C53EFB0F644}" srcOrd="0" destOrd="0" presId="urn:microsoft.com/office/officeart/2005/8/layout/default"/>
    <dgm:cxn modelId="{0204527B-6712-4EE1-ADA9-BD8959413639}" srcId="{D7568AEE-84D6-49FA-AE14-F7CD7E2A70FC}" destId="{1B2D2A39-FCED-4023-A6C8-92B7639A050A}" srcOrd="0" destOrd="0" parTransId="{40044000-7E63-42F7-88AF-32D5BA54E249}" sibTransId="{E6176571-0307-47C1-BAB4-04D0EAD5A0CA}"/>
    <dgm:cxn modelId="{DC27D68B-9BC8-40CA-8B8D-6ADAFA138CA5}" type="presOf" srcId="{1DB0CE13-796C-42CA-A6C1-05E24FA65C22}" destId="{B26E49E7-C116-4182-85CD-2489A12BDB4A}" srcOrd="0" destOrd="0" presId="urn:microsoft.com/office/officeart/2005/8/layout/default"/>
    <dgm:cxn modelId="{B7C71D8F-1D0D-454E-ADC9-5557F2A26083}" srcId="{D7568AEE-84D6-49FA-AE14-F7CD7E2A70FC}" destId="{D5841D03-E9FC-4EAD-BC5D-B95069ACD1A4}" srcOrd="1" destOrd="0" parTransId="{80A40FAF-2F0B-40AE-9EDA-8643239D420C}" sibTransId="{A7EE17E0-0EEA-4845-826F-3961FB209EF7}"/>
    <dgm:cxn modelId="{FF13DC97-F72B-4E69-B516-952D73254627}" type="presOf" srcId="{16ABF7A7-8038-42E4-A8DC-375013DAD01A}" destId="{37341953-5249-4B1D-8AB6-DC189689211F}" srcOrd="0" destOrd="0" presId="urn:microsoft.com/office/officeart/2005/8/layout/default"/>
    <dgm:cxn modelId="{5EFA1BBC-9272-4FDB-BA16-C1666928C0CE}" type="presOf" srcId="{66A22C66-2E73-474F-9B16-84ABF8CD8FB6}" destId="{B7AC0220-F95A-46CE-95C7-BBCF6236938F}" srcOrd="0" destOrd="0" presId="urn:microsoft.com/office/officeart/2005/8/layout/default"/>
    <dgm:cxn modelId="{F8290FC0-DF53-42AE-9A8E-674EE79A2C20}" srcId="{D7568AEE-84D6-49FA-AE14-F7CD7E2A70FC}" destId="{16ABF7A7-8038-42E4-A8DC-375013DAD01A}" srcOrd="4" destOrd="0" parTransId="{A0550853-4C36-4E8D-8B70-0EDFBAA682C4}" sibTransId="{0DD69A78-DBF2-467D-BAFE-F180CA37E712}"/>
    <dgm:cxn modelId="{473580D1-EC83-434F-8CA9-644F23626431}" type="presOf" srcId="{D7568AEE-84D6-49FA-AE14-F7CD7E2A70FC}" destId="{16EF4991-1E0F-46F5-99CB-8AC42D040939}" srcOrd="0" destOrd="0" presId="urn:microsoft.com/office/officeart/2005/8/layout/default"/>
    <dgm:cxn modelId="{60800FFA-0D00-4BFC-BFCF-09DDBA52FDDF}" type="presParOf" srcId="{16EF4991-1E0F-46F5-99CB-8AC42D040939}" destId="{B56D95CB-7BF0-487B-8F72-1B7801B20BB7}" srcOrd="0" destOrd="0" presId="urn:microsoft.com/office/officeart/2005/8/layout/default"/>
    <dgm:cxn modelId="{CD7E43E8-583E-4AE4-9A34-75E99BA8D047}" type="presParOf" srcId="{16EF4991-1E0F-46F5-99CB-8AC42D040939}" destId="{7BFB194F-084C-4352-BAC8-7E0975CF4DB1}" srcOrd="1" destOrd="0" presId="urn:microsoft.com/office/officeart/2005/8/layout/default"/>
    <dgm:cxn modelId="{1815EC49-EB3C-4D70-9E7F-0C6462F52DFA}" type="presParOf" srcId="{16EF4991-1E0F-46F5-99CB-8AC42D040939}" destId="{F2E4C22E-1590-48BA-A77B-959BAD8C4EB5}" srcOrd="2" destOrd="0" presId="urn:microsoft.com/office/officeart/2005/8/layout/default"/>
    <dgm:cxn modelId="{95A34251-91E0-4CC2-9D71-CB8CBF11D7E8}" type="presParOf" srcId="{16EF4991-1E0F-46F5-99CB-8AC42D040939}" destId="{A5A8893A-7619-487A-B737-3076D26D6E4B}" srcOrd="3" destOrd="0" presId="urn:microsoft.com/office/officeart/2005/8/layout/default"/>
    <dgm:cxn modelId="{0E2FF923-E816-4A0A-A288-14D80518B100}" type="presParOf" srcId="{16EF4991-1E0F-46F5-99CB-8AC42D040939}" destId="{3F7958BB-9FCC-4E7E-BDB1-6C53EFB0F644}" srcOrd="4" destOrd="0" presId="urn:microsoft.com/office/officeart/2005/8/layout/default"/>
    <dgm:cxn modelId="{C5CACD5C-331D-4B04-9F66-562ACB86D783}" type="presParOf" srcId="{16EF4991-1E0F-46F5-99CB-8AC42D040939}" destId="{A9B599D6-9CA5-4D77-AE46-423BF1B0FCEB}" srcOrd="5" destOrd="0" presId="urn:microsoft.com/office/officeart/2005/8/layout/default"/>
    <dgm:cxn modelId="{BF2410BC-5860-4453-9DEB-D8DFB378DEC5}" type="presParOf" srcId="{16EF4991-1E0F-46F5-99CB-8AC42D040939}" destId="{B26E49E7-C116-4182-85CD-2489A12BDB4A}" srcOrd="6" destOrd="0" presId="urn:microsoft.com/office/officeart/2005/8/layout/default"/>
    <dgm:cxn modelId="{C1EF77F3-3AA4-43D0-A60F-ED4BC8FCDE75}" type="presParOf" srcId="{16EF4991-1E0F-46F5-99CB-8AC42D040939}" destId="{0FDCCFBB-6262-4E4E-BA62-EFD7842F72B3}" srcOrd="7" destOrd="0" presId="urn:microsoft.com/office/officeart/2005/8/layout/default"/>
    <dgm:cxn modelId="{E94E4DDF-36F4-4F52-B98E-BE3B85694F06}" type="presParOf" srcId="{16EF4991-1E0F-46F5-99CB-8AC42D040939}" destId="{37341953-5249-4B1D-8AB6-DC189689211F}" srcOrd="8" destOrd="0" presId="urn:microsoft.com/office/officeart/2005/8/layout/default"/>
    <dgm:cxn modelId="{417E72A7-EE33-4AFD-8ED4-C5CC0FBC3F74}" type="presParOf" srcId="{16EF4991-1E0F-46F5-99CB-8AC42D040939}" destId="{966A40C4-045E-4F40-A84E-B9878E2C7CD6}" srcOrd="9" destOrd="0" presId="urn:microsoft.com/office/officeart/2005/8/layout/default"/>
    <dgm:cxn modelId="{5EEC3748-B12F-4A36-8780-B95C187AE8A5}" type="presParOf" srcId="{16EF4991-1E0F-46F5-99CB-8AC42D040939}" destId="{B7AC0220-F95A-46CE-95C7-BBCF6236938F}" srcOrd="10" destOrd="0" presId="urn:microsoft.com/office/officeart/2005/8/layout/default"/>
    <dgm:cxn modelId="{4D3CB708-800E-48CE-840F-2BA118017B0D}" type="presParOf" srcId="{16EF4991-1E0F-46F5-99CB-8AC42D040939}" destId="{E14C6BB3-DDB8-4EF2-AE55-4C6678D76B03}" srcOrd="11" destOrd="0" presId="urn:microsoft.com/office/officeart/2005/8/layout/default"/>
    <dgm:cxn modelId="{7D98531D-4B84-44FE-93FB-EAE7647D96E6}" type="presParOf" srcId="{16EF4991-1E0F-46F5-99CB-8AC42D040939}" destId="{8ECBBD35-FF90-45D9-A46C-2ACB86DD9470}"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9D2AE3-15CB-4398-A5FE-CB678DD009C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DB6D48-71B4-49C1-8F93-1BC0917FDA4A}">
      <dgm:prSet/>
      <dgm:spPr/>
      <dgm:t>
        <a:bodyPr/>
        <a:lstStyle/>
        <a:p>
          <a:r>
            <a:rPr lang="en-US"/>
            <a:t>Remove physical barriers to learning </a:t>
          </a:r>
        </a:p>
      </dgm:t>
    </dgm:pt>
    <dgm:pt modelId="{C4555C19-A9BE-4B52-91B4-7FC85E5E8D27}" type="parTrans" cxnId="{EF7489F7-78D1-4590-B9CE-869C50CEAC85}">
      <dgm:prSet/>
      <dgm:spPr/>
      <dgm:t>
        <a:bodyPr/>
        <a:lstStyle/>
        <a:p>
          <a:endParaRPr lang="en-US"/>
        </a:p>
      </dgm:t>
    </dgm:pt>
    <dgm:pt modelId="{AB918FA2-5B61-47D6-863E-F7180409FA3A}" type="sibTrans" cxnId="{EF7489F7-78D1-4590-B9CE-869C50CEAC85}">
      <dgm:prSet/>
      <dgm:spPr/>
      <dgm:t>
        <a:bodyPr/>
        <a:lstStyle/>
        <a:p>
          <a:endParaRPr lang="en-US"/>
        </a:p>
      </dgm:t>
    </dgm:pt>
    <dgm:pt modelId="{1B5528CF-6631-4FB6-A1AA-6BAD54035DF1}">
      <dgm:prSet/>
      <dgm:spPr/>
      <dgm:t>
        <a:bodyPr/>
        <a:lstStyle/>
        <a:p>
          <a:r>
            <a:rPr lang="en-US"/>
            <a:t>Learning at own pace and encourage collaboration </a:t>
          </a:r>
        </a:p>
      </dgm:t>
    </dgm:pt>
    <dgm:pt modelId="{0FE08BB6-721D-49A4-AF2B-53C0BCECD478}" type="parTrans" cxnId="{C0942845-2120-4787-80EA-37AB35D22535}">
      <dgm:prSet/>
      <dgm:spPr/>
      <dgm:t>
        <a:bodyPr/>
        <a:lstStyle/>
        <a:p>
          <a:endParaRPr lang="en-US"/>
        </a:p>
      </dgm:t>
    </dgm:pt>
    <dgm:pt modelId="{6F88D02E-AAD2-43E7-B73C-55A6846A5F5D}" type="sibTrans" cxnId="{C0942845-2120-4787-80EA-37AB35D22535}">
      <dgm:prSet/>
      <dgm:spPr/>
      <dgm:t>
        <a:bodyPr/>
        <a:lstStyle/>
        <a:p>
          <a:endParaRPr lang="en-US"/>
        </a:p>
      </dgm:t>
    </dgm:pt>
    <dgm:pt modelId="{CD228044-1A64-4DC6-81E0-4CBC56B4C1FD}">
      <dgm:prSet/>
      <dgm:spPr/>
      <dgm:t>
        <a:bodyPr/>
        <a:lstStyle/>
        <a:p>
          <a:r>
            <a:rPr lang="en-US"/>
            <a:t>Using Google Classroom and Google Doc</a:t>
          </a:r>
        </a:p>
      </dgm:t>
    </dgm:pt>
    <dgm:pt modelId="{8909CE43-14B1-4988-9BA8-A806A9B910F8}" type="parTrans" cxnId="{83CE9E15-A30C-4CD6-8B38-ECA16C292F46}">
      <dgm:prSet/>
      <dgm:spPr/>
      <dgm:t>
        <a:bodyPr/>
        <a:lstStyle/>
        <a:p>
          <a:endParaRPr lang="en-US"/>
        </a:p>
      </dgm:t>
    </dgm:pt>
    <dgm:pt modelId="{56A68F70-8AE6-436E-8C3A-548DF3CDBB39}" type="sibTrans" cxnId="{83CE9E15-A30C-4CD6-8B38-ECA16C292F46}">
      <dgm:prSet/>
      <dgm:spPr/>
      <dgm:t>
        <a:bodyPr/>
        <a:lstStyle/>
        <a:p>
          <a:endParaRPr lang="en-US"/>
        </a:p>
      </dgm:t>
    </dgm:pt>
    <dgm:pt modelId="{CDB0BD55-77DF-4631-8F94-57281BCFC45A}">
      <dgm:prSet/>
      <dgm:spPr/>
      <dgm:t>
        <a:bodyPr/>
        <a:lstStyle/>
        <a:p>
          <a:r>
            <a:rPr lang="en-US"/>
            <a:t>For example, a group of students asked to research earthquakes</a:t>
          </a:r>
        </a:p>
      </dgm:t>
    </dgm:pt>
    <dgm:pt modelId="{0FE4086E-3E75-4DD2-9F8F-BF85F0019FBB}" type="parTrans" cxnId="{5B450065-7679-49B7-A4AA-45A0FCDCCFE6}">
      <dgm:prSet/>
      <dgm:spPr/>
      <dgm:t>
        <a:bodyPr/>
        <a:lstStyle/>
        <a:p>
          <a:endParaRPr lang="en-US"/>
        </a:p>
      </dgm:t>
    </dgm:pt>
    <dgm:pt modelId="{D0AB9BA1-D985-4CB4-A50B-44ADFE853557}" type="sibTrans" cxnId="{5B450065-7679-49B7-A4AA-45A0FCDCCFE6}">
      <dgm:prSet/>
      <dgm:spPr/>
      <dgm:t>
        <a:bodyPr/>
        <a:lstStyle/>
        <a:p>
          <a:endParaRPr lang="en-US"/>
        </a:p>
      </dgm:t>
    </dgm:pt>
    <dgm:pt modelId="{A19289DB-945F-464D-892F-7BA7CFCA5689}">
      <dgm:prSet/>
      <dgm:spPr/>
      <dgm:t>
        <a:bodyPr/>
        <a:lstStyle/>
        <a:p>
          <a:r>
            <a:rPr lang="en-US"/>
            <a:t>Students split the task among themselves</a:t>
          </a:r>
        </a:p>
      </dgm:t>
    </dgm:pt>
    <dgm:pt modelId="{637D72D3-1C6B-451F-9FB0-5A9229BF0126}" type="parTrans" cxnId="{6531F97E-42B9-4652-A37E-633A952DB4C6}">
      <dgm:prSet/>
      <dgm:spPr/>
      <dgm:t>
        <a:bodyPr/>
        <a:lstStyle/>
        <a:p>
          <a:endParaRPr lang="en-US"/>
        </a:p>
      </dgm:t>
    </dgm:pt>
    <dgm:pt modelId="{6839E557-9CBC-4B07-988A-DA112649DAEA}" type="sibTrans" cxnId="{6531F97E-42B9-4652-A37E-633A952DB4C6}">
      <dgm:prSet/>
      <dgm:spPr/>
      <dgm:t>
        <a:bodyPr/>
        <a:lstStyle/>
        <a:p>
          <a:endParaRPr lang="en-US"/>
        </a:p>
      </dgm:t>
    </dgm:pt>
    <dgm:pt modelId="{33FEA6A6-5F5B-4A8A-9EA7-2889061BEABF}">
      <dgm:prSet/>
      <dgm:spPr/>
      <dgm:t>
        <a:bodyPr/>
        <a:lstStyle/>
        <a:p>
          <a:r>
            <a:rPr lang="en-US"/>
            <a:t>What is earthquake? </a:t>
          </a:r>
        </a:p>
      </dgm:t>
    </dgm:pt>
    <dgm:pt modelId="{EB28EA4C-23B2-42A7-B10D-DEA23E3FD3F1}" type="parTrans" cxnId="{9300E781-DEA1-401C-8835-F065843C6604}">
      <dgm:prSet/>
      <dgm:spPr/>
      <dgm:t>
        <a:bodyPr/>
        <a:lstStyle/>
        <a:p>
          <a:endParaRPr lang="en-US"/>
        </a:p>
      </dgm:t>
    </dgm:pt>
    <dgm:pt modelId="{41EB31FC-ED49-4FBB-9B15-02CBCC1F5B40}" type="sibTrans" cxnId="{9300E781-DEA1-401C-8835-F065843C6604}">
      <dgm:prSet/>
      <dgm:spPr/>
      <dgm:t>
        <a:bodyPr/>
        <a:lstStyle/>
        <a:p>
          <a:endParaRPr lang="en-US"/>
        </a:p>
      </dgm:t>
    </dgm:pt>
    <dgm:pt modelId="{542292FF-9A7F-45B9-9590-301CBD04C01A}">
      <dgm:prSet/>
      <dgm:spPr/>
      <dgm:t>
        <a:bodyPr/>
        <a:lstStyle/>
        <a:p>
          <a:r>
            <a:rPr lang="en-US"/>
            <a:t>What is seismic intensity?</a:t>
          </a:r>
        </a:p>
      </dgm:t>
    </dgm:pt>
    <dgm:pt modelId="{D7956024-60CB-43D1-AFE2-183A344F3F1A}" type="parTrans" cxnId="{5648FC13-9A35-4AA0-9DEE-902C5980C5E5}">
      <dgm:prSet/>
      <dgm:spPr/>
      <dgm:t>
        <a:bodyPr/>
        <a:lstStyle/>
        <a:p>
          <a:endParaRPr lang="en-US"/>
        </a:p>
      </dgm:t>
    </dgm:pt>
    <dgm:pt modelId="{251213CE-90C1-42DF-AD48-730DAEB75E02}" type="sibTrans" cxnId="{5648FC13-9A35-4AA0-9DEE-902C5980C5E5}">
      <dgm:prSet/>
      <dgm:spPr/>
      <dgm:t>
        <a:bodyPr/>
        <a:lstStyle/>
        <a:p>
          <a:endParaRPr lang="en-US"/>
        </a:p>
      </dgm:t>
    </dgm:pt>
    <dgm:pt modelId="{4A9673DA-5043-47D4-AE5C-38E2CD5303BD}">
      <dgm:prSet/>
      <dgm:spPr/>
      <dgm:t>
        <a:bodyPr/>
        <a:lstStyle/>
        <a:p>
          <a:r>
            <a:rPr lang="en-US"/>
            <a:t>What is earthquake distribution?</a:t>
          </a:r>
        </a:p>
      </dgm:t>
    </dgm:pt>
    <dgm:pt modelId="{1083F87A-1B23-411A-9841-57FBCEC0A8D1}" type="parTrans" cxnId="{160209DF-9D1F-41F8-9104-46EA47E16F65}">
      <dgm:prSet/>
      <dgm:spPr/>
      <dgm:t>
        <a:bodyPr/>
        <a:lstStyle/>
        <a:p>
          <a:endParaRPr lang="en-US"/>
        </a:p>
      </dgm:t>
    </dgm:pt>
    <dgm:pt modelId="{D9F06C52-C8E8-4FF3-BA5F-CDFD27450D62}" type="sibTrans" cxnId="{160209DF-9D1F-41F8-9104-46EA47E16F65}">
      <dgm:prSet/>
      <dgm:spPr/>
      <dgm:t>
        <a:bodyPr/>
        <a:lstStyle/>
        <a:p>
          <a:endParaRPr lang="en-US"/>
        </a:p>
      </dgm:t>
    </dgm:pt>
    <dgm:pt modelId="{0496A40A-A6EB-40BF-A1AD-7732B9D2751A}">
      <dgm:prSet/>
      <dgm:spPr/>
      <dgm:t>
        <a:bodyPr/>
        <a:lstStyle/>
        <a:p>
          <a:r>
            <a:rPr lang="en-US"/>
            <a:t>What are the disasters caused by earthquake?</a:t>
          </a:r>
        </a:p>
      </dgm:t>
    </dgm:pt>
    <dgm:pt modelId="{3172F9EE-4416-4330-8D46-FD8282E90969}" type="parTrans" cxnId="{3B343A84-6B5A-4E10-B5ED-AA2CB2378B6F}">
      <dgm:prSet/>
      <dgm:spPr/>
      <dgm:t>
        <a:bodyPr/>
        <a:lstStyle/>
        <a:p>
          <a:endParaRPr lang="en-US"/>
        </a:p>
      </dgm:t>
    </dgm:pt>
    <dgm:pt modelId="{31D8A457-4E94-4A55-A6A4-3DA93DCF3464}" type="sibTrans" cxnId="{3B343A84-6B5A-4E10-B5ED-AA2CB2378B6F}">
      <dgm:prSet/>
      <dgm:spPr/>
      <dgm:t>
        <a:bodyPr/>
        <a:lstStyle/>
        <a:p>
          <a:endParaRPr lang="en-US"/>
        </a:p>
      </dgm:t>
    </dgm:pt>
    <dgm:pt modelId="{1BE57D8E-D45B-4D65-A920-7003A217FE9A}">
      <dgm:prSet/>
      <dgm:spPr/>
      <dgm:t>
        <a:bodyPr/>
        <a:lstStyle/>
        <a:p>
          <a:r>
            <a:rPr lang="en-US"/>
            <a:t>At the end, the result is summarized </a:t>
          </a:r>
        </a:p>
      </dgm:t>
    </dgm:pt>
    <dgm:pt modelId="{11AD1018-15D8-4273-B7C2-F3A0C31751D0}" type="parTrans" cxnId="{3041ED37-6D51-41B2-971E-844FAF59E6E2}">
      <dgm:prSet/>
      <dgm:spPr/>
      <dgm:t>
        <a:bodyPr/>
        <a:lstStyle/>
        <a:p>
          <a:endParaRPr lang="en-US"/>
        </a:p>
      </dgm:t>
    </dgm:pt>
    <dgm:pt modelId="{E1AA50DF-FA14-44ED-8F5C-D70740F3BA13}" type="sibTrans" cxnId="{3041ED37-6D51-41B2-971E-844FAF59E6E2}">
      <dgm:prSet/>
      <dgm:spPr/>
      <dgm:t>
        <a:bodyPr/>
        <a:lstStyle/>
        <a:p>
          <a:endParaRPr lang="en-US"/>
        </a:p>
      </dgm:t>
    </dgm:pt>
    <dgm:pt modelId="{650702BB-AAA2-4313-AE18-3AAF10C3E58B}" type="pres">
      <dgm:prSet presAssocID="{AE9D2AE3-15CB-4398-A5FE-CB678DD009C5}" presName="vert0" presStyleCnt="0">
        <dgm:presLayoutVars>
          <dgm:dir/>
          <dgm:animOne val="branch"/>
          <dgm:animLvl val="lvl"/>
        </dgm:presLayoutVars>
      </dgm:prSet>
      <dgm:spPr/>
    </dgm:pt>
    <dgm:pt modelId="{78EF98EF-D7CA-4C6B-8BC4-6E283C734A35}" type="pres">
      <dgm:prSet presAssocID="{C1DB6D48-71B4-49C1-8F93-1BC0917FDA4A}" presName="thickLine" presStyleLbl="alignNode1" presStyleIdx="0" presStyleCnt="10"/>
      <dgm:spPr/>
    </dgm:pt>
    <dgm:pt modelId="{230F75A4-2D78-4906-A58E-2770D7C1CCFA}" type="pres">
      <dgm:prSet presAssocID="{C1DB6D48-71B4-49C1-8F93-1BC0917FDA4A}" presName="horz1" presStyleCnt="0"/>
      <dgm:spPr/>
    </dgm:pt>
    <dgm:pt modelId="{5930A94C-110C-44CB-B412-2A9E244D93BC}" type="pres">
      <dgm:prSet presAssocID="{C1DB6D48-71B4-49C1-8F93-1BC0917FDA4A}" presName="tx1" presStyleLbl="revTx" presStyleIdx="0" presStyleCnt="10"/>
      <dgm:spPr/>
    </dgm:pt>
    <dgm:pt modelId="{4A847228-36E9-4F9E-9B01-14E0933B8060}" type="pres">
      <dgm:prSet presAssocID="{C1DB6D48-71B4-49C1-8F93-1BC0917FDA4A}" presName="vert1" presStyleCnt="0"/>
      <dgm:spPr/>
    </dgm:pt>
    <dgm:pt modelId="{53C87263-5F81-458A-AAE8-EC4BAAF7FF52}" type="pres">
      <dgm:prSet presAssocID="{1B5528CF-6631-4FB6-A1AA-6BAD54035DF1}" presName="thickLine" presStyleLbl="alignNode1" presStyleIdx="1" presStyleCnt="10"/>
      <dgm:spPr/>
    </dgm:pt>
    <dgm:pt modelId="{0B5D3468-1840-4846-971F-0E61B9B01727}" type="pres">
      <dgm:prSet presAssocID="{1B5528CF-6631-4FB6-A1AA-6BAD54035DF1}" presName="horz1" presStyleCnt="0"/>
      <dgm:spPr/>
    </dgm:pt>
    <dgm:pt modelId="{703C2350-90C1-4120-B9AE-C4C5E3CC93C7}" type="pres">
      <dgm:prSet presAssocID="{1B5528CF-6631-4FB6-A1AA-6BAD54035DF1}" presName="tx1" presStyleLbl="revTx" presStyleIdx="1" presStyleCnt="10"/>
      <dgm:spPr/>
    </dgm:pt>
    <dgm:pt modelId="{971B0B90-0BE5-43AB-AD7D-C825A72F36D1}" type="pres">
      <dgm:prSet presAssocID="{1B5528CF-6631-4FB6-A1AA-6BAD54035DF1}" presName="vert1" presStyleCnt="0"/>
      <dgm:spPr/>
    </dgm:pt>
    <dgm:pt modelId="{8E898147-42C0-4FDC-BA57-F5B93EF14A68}" type="pres">
      <dgm:prSet presAssocID="{CD228044-1A64-4DC6-81E0-4CBC56B4C1FD}" presName="thickLine" presStyleLbl="alignNode1" presStyleIdx="2" presStyleCnt="10"/>
      <dgm:spPr/>
    </dgm:pt>
    <dgm:pt modelId="{80F29048-BB94-4119-8EBB-E0C6D741B220}" type="pres">
      <dgm:prSet presAssocID="{CD228044-1A64-4DC6-81E0-4CBC56B4C1FD}" presName="horz1" presStyleCnt="0"/>
      <dgm:spPr/>
    </dgm:pt>
    <dgm:pt modelId="{0780FBF5-B8B5-4BCC-BCD3-EA4D89BB6D28}" type="pres">
      <dgm:prSet presAssocID="{CD228044-1A64-4DC6-81E0-4CBC56B4C1FD}" presName="tx1" presStyleLbl="revTx" presStyleIdx="2" presStyleCnt="10"/>
      <dgm:spPr/>
    </dgm:pt>
    <dgm:pt modelId="{5EB326EE-26AB-435B-9625-36FB4D26C956}" type="pres">
      <dgm:prSet presAssocID="{CD228044-1A64-4DC6-81E0-4CBC56B4C1FD}" presName="vert1" presStyleCnt="0"/>
      <dgm:spPr/>
    </dgm:pt>
    <dgm:pt modelId="{CCCC4923-8104-461C-9DB5-4E54AF470BE1}" type="pres">
      <dgm:prSet presAssocID="{CDB0BD55-77DF-4631-8F94-57281BCFC45A}" presName="thickLine" presStyleLbl="alignNode1" presStyleIdx="3" presStyleCnt="10"/>
      <dgm:spPr/>
    </dgm:pt>
    <dgm:pt modelId="{20B045C9-5ADB-4F47-BE05-6EF84E525DAE}" type="pres">
      <dgm:prSet presAssocID="{CDB0BD55-77DF-4631-8F94-57281BCFC45A}" presName="horz1" presStyleCnt="0"/>
      <dgm:spPr/>
    </dgm:pt>
    <dgm:pt modelId="{381F8C20-3F52-44AE-A8EE-FB20C059AE14}" type="pres">
      <dgm:prSet presAssocID="{CDB0BD55-77DF-4631-8F94-57281BCFC45A}" presName="tx1" presStyleLbl="revTx" presStyleIdx="3" presStyleCnt="10"/>
      <dgm:spPr/>
    </dgm:pt>
    <dgm:pt modelId="{9E893272-0A38-4B39-B39E-083457B3109F}" type="pres">
      <dgm:prSet presAssocID="{CDB0BD55-77DF-4631-8F94-57281BCFC45A}" presName="vert1" presStyleCnt="0"/>
      <dgm:spPr/>
    </dgm:pt>
    <dgm:pt modelId="{D90766A1-5E8A-410B-B7A5-0BEDB998268D}" type="pres">
      <dgm:prSet presAssocID="{A19289DB-945F-464D-892F-7BA7CFCA5689}" presName="thickLine" presStyleLbl="alignNode1" presStyleIdx="4" presStyleCnt="10"/>
      <dgm:spPr/>
    </dgm:pt>
    <dgm:pt modelId="{E87355E9-39CD-41E6-BD7E-04D65A0AA98A}" type="pres">
      <dgm:prSet presAssocID="{A19289DB-945F-464D-892F-7BA7CFCA5689}" presName="horz1" presStyleCnt="0"/>
      <dgm:spPr/>
    </dgm:pt>
    <dgm:pt modelId="{8447CADF-A96F-44EA-BE36-8845BBC20F6C}" type="pres">
      <dgm:prSet presAssocID="{A19289DB-945F-464D-892F-7BA7CFCA5689}" presName="tx1" presStyleLbl="revTx" presStyleIdx="4" presStyleCnt="10"/>
      <dgm:spPr/>
    </dgm:pt>
    <dgm:pt modelId="{BD8E0696-3424-46AB-8072-40CD922ACCBD}" type="pres">
      <dgm:prSet presAssocID="{A19289DB-945F-464D-892F-7BA7CFCA5689}" presName="vert1" presStyleCnt="0"/>
      <dgm:spPr/>
    </dgm:pt>
    <dgm:pt modelId="{F5365634-8F2D-4AC9-9EB9-31327164ED01}" type="pres">
      <dgm:prSet presAssocID="{33FEA6A6-5F5B-4A8A-9EA7-2889061BEABF}" presName="thickLine" presStyleLbl="alignNode1" presStyleIdx="5" presStyleCnt="10"/>
      <dgm:spPr/>
    </dgm:pt>
    <dgm:pt modelId="{5C9E24E6-BD51-4737-BB76-E6ECE1CA4DAE}" type="pres">
      <dgm:prSet presAssocID="{33FEA6A6-5F5B-4A8A-9EA7-2889061BEABF}" presName="horz1" presStyleCnt="0"/>
      <dgm:spPr/>
    </dgm:pt>
    <dgm:pt modelId="{A5B04973-29FC-4CEF-A4F2-B2BD6F7D6EB5}" type="pres">
      <dgm:prSet presAssocID="{33FEA6A6-5F5B-4A8A-9EA7-2889061BEABF}" presName="tx1" presStyleLbl="revTx" presStyleIdx="5" presStyleCnt="10"/>
      <dgm:spPr/>
    </dgm:pt>
    <dgm:pt modelId="{7E79E2D3-F329-4EB5-B8B6-55E31689C4C6}" type="pres">
      <dgm:prSet presAssocID="{33FEA6A6-5F5B-4A8A-9EA7-2889061BEABF}" presName="vert1" presStyleCnt="0"/>
      <dgm:spPr/>
    </dgm:pt>
    <dgm:pt modelId="{2F0413F9-F91D-496A-A1EA-F484AD026EC5}" type="pres">
      <dgm:prSet presAssocID="{542292FF-9A7F-45B9-9590-301CBD04C01A}" presName="thickLine" presStyleLbl="alignNode1" presStyleIdx="6" presStyleCnt="10"/>
      <dgm:spPr/>
    </dgm:pt>
    <dgm:pt modelId="{9D0D3310-AC92-49B9-B0CE-C02D518E46FD}" type="pres">
      <dgm:prSet presAssocID="{542292FF-9A7F-45B9-9590-301CBD04C01A}" presName="horz1" presStyleCnt="0"/>
      <dgm:spPr/>
    </dgm:pt>
    <dgm:pt modelId="{8C19759F-8765-4DF3-A652-476D50065860}" type="pres">
      <dgm:prSet presAssocID="{542292FF-9A7F-45B9-9590-301CBD04C01A}" presName="tx1" presStyleLbl="revTx" presStyleIdx="6" presStyleCnt="10"/>
      <dgm:spPr/>
    </dgm:pt>
    <dgm:pt modelId="{103969B4-D6EF-4C76-B5ED-C9A2C1682004}" type="pres">
      <dgm:prSet presAssocID="{542292FF-9A7F-45B9-9590-301CBD04C01A}" presName="vert1" presStyleCnt="0"/>
      <dgm:spPr/>
    </dgm:pt>
    <dgm:pt modelId="{E6651FD1-F3C7-42DC-90C4-EC5476B3EE92}" type="pres">
      <dgm:prSet presAssocID="{4A9673DA-5043-47D4-AE5C-38E2CD5303BD}" presName="thickLine" presStyleLbl="alignNode1" presStyleIdx="7" presStyleCnt="10"/>
      <dgm:spPr/>
    </dgm:pt>
    <dgm:pt modelId="{F9E151FE-512F-4BEA-A108-A0EDFF8050BF}" type="pres">
      <dgm:prSet presAssocID="{4A9673DA-5043-47D4-AE5C-38E2CD5303BD}" presName="horz1" presStyleCnt="0"/>
      <dgm:spPr/>
    </dgm:pt>
    <dgm:pt modelId="{16D11E9E-203B-4F98-947C-95DB9FCBB16C}" type="pres">
      <dgm:prSet presAssocID="{4A9673DA-5043-47D4-AE5C-38E2CD5303BD}" presName="tx1" presStyleLbl="revTx" presStyleIdx="7" presStyleCnt="10"/>
      <dgm:spPr/>
    </dgm:pt>
    <dgm:pt modelId="{887B7048-C489-4C2F-83FF-8A155000C0EA}" type="pres">
      <dgm:prSet presAssocID="{4A9673DA-5043-47D4-AE5C-38E2CD5303BD}" presName="vert1" presStyleCnt="0"/>
      <dgm:spPr/>
    </dgm:pt>
    <dgm:pt modelId="{26989A40-D3EC-4057-BCAD-FE670C83DE8E}" type="pres">
      <dgm:prSet presAssocID="{0496A40A-A6EB-40BF-A1AD-7732B9D2751A}" presName="thickLine" presStyleLbl="alignNode1" presStyleIdx="8" presStyleCnt="10"/>
      <dgm:spPr/>
    </dgm:pt>
    <dgm:pt modelId="{18F14498-5B5C-44B2-BD62-22CAA45ACEDF}" type="pres">
      <dgm:prSet presAssocID="{0496A40A-A6EB-40BF-A1AD-7732B9D2751A}" presName="horz1" presStyleCnt="0"/>
      <dgm:spPr/>
    </dgm:pt>
    <dgm:pt modelId="{7DD69491-7314-4564-981F-8D96B61F0954}" type="pres">
      <dgm:prSet presAssocID="{0496A40A-A6EB-40BF-A1AD-7732B9D2751A}" presName="tx1" presStyleLbl="revTx" presStyleIdx="8" presStyleCnt="10"/>
      <dgm:spPr/>
    </dgm:pt>
    <dgm:pt modelId="{09224219-57B0-4E09-944A-1D15A3B743C3}" type="pres">
      <dgm:prSet presAssocID="{0496A40A-A6EB-40BF-A1AD-7732B9D2751A}" presName="vert1" presStyleCnt="0"/>
      <dgm:spPr/>
    </dgm:pt>
    <dgm:pt modelId="{25E8E172-DBBD-4A33-B21D-C4A8DD9D41E6}" type="pres">
      <dgm:prSet presAssocID="{1BE57D8E-D45B-4D65-A920-7003A217FE9A}" presName="thickLine" presStyleLbl="alignNode1" presStyleIdx="9" presStyleCnt="10"/>
      <dgm:spPr/>
    </dgm:pt>
    <dgm:pt modelId="{8B61B0F0-B7CB-4ABF-BC7B-FAFA196BCA83}" type="pres">
      <dgm:prSet presAssocID="{1BE57D8E-D45B-4D65-A920-7003A217FE9A}" presName="horz1" presStyleCnt="0"/>
      <dgm:spPr/>
    </dgm:pt>
    <dgm:pt modelId="{5578F559-C2AF-41F0-B0D4-0A2BEF410C2D}" type="pres">
      <dgm:prSet presAssocID="{1BE57D8E-D45B-4D65-A920-7003A217FE9A}" presName="tx1" presStyleLbl="revTx" presStyleIdx="9" presStyleCnt="10"/>
      <dgm:spPr/>
    </dgm:pt>
    <dgm:pt modelId="{98A8036D-D4FB-4BFB-99EA-1BA4C58AE452}" type="pres">
      <dgm:prSet presAssocID="{1BE57D8E-D45B-4D65-A920-7003A217FE9A}" presName="vert1" presStyleCnt="0"/>
      <dgm:spPr/>
    </dgm:pt>
  </dgm:ptLst>
  <dgm:cxnLst>
    <dgm:cxn modelId="{5648FC13-9A35-4AA0-9DEE-902C5980C5E5}" srcId="{AE9D2AE3-15CB-4398-A5FE-CB678DD009C5}" destId="{542292FF-9A7F-45B9-9590-301CBD04C01A}" srcOrd="6" destOrd="0" parTransId="{D7956024-60CB-43D1-AFE2-183A344F3F1A}" sibTransId="{251213CE-90C1-42DF-AD48-730DAEB75E02}"/>
    <dgm:cxn modelId="{83CE9E15-A30C-4CD6-8B38-ECA16C292F46}" srcId="{AE9D2AE3-15CB-4398-A5FE-CB678DD009C5}" destId="{CD228044-1A64-4DC6-81E0-4CBC56B4C1FD}" srcOrd="2" destOrd="0" parTransId="{8909CE43-14B1-4988-9BA8-A806A9B910F8}" sibTransId="{56A68F70-8AE6-436E-8C3A-548DF3CDBB39}"/>
    <dgm:cxn modelId="{0DEA131F-7387-480A-9FA8-F99EEFBD3320}" type="presOf" srcId="{C1DB6D48-71B4-49C1-8F93-1BC0917FDA4A}" destId="{5930A94C-110C-44CB-B412-2A9E244D93BC}" srcOrd="0" destOrd="0" presId="urn:microsoft.com/office/officeart/2008/layout/LinedList"/>
    <dgm:cxn modelId="{F520FB2B-5442-4142-B266-C989022D20E5}" type="presOf" srcId="{1B5528CF-6631-4FB6-A1AA-6BAD54035DF1}" destId="{703C2350-90C1-4120-B9AE-C4C5E3CC93C7}" srcOrd="0" destOrd="0" presId="urn:microsoft.com/office/officeart/2008/layout/LinedList"/>
    <dgm:cxn modelId="{3041ED37-6D51-41B2-971E-844FAF59E6E2}" srcId="{AE9D2AE3-15CB-4398-A5FE-CB678DD009C5}" destId="{1BE57D8E-D45B-4D65-A920-7003A217FE9A}" srcOrd="9" destOrd="0" parTransId="{11AD1018-15D8-4273-B7C2-F3A0C31751D0}" sibTransId="{E1AA50DF-FA14-44ED-8F5C-D70740F3BA13}"/>
    <dgm:cxn modelId="{A805425D-EEC8-4BCB-B989-38EF429C1E0C}" type="presOf" srcId="{542292FF-9A7F-45B9-9590-301CBD04C01A}" destId="{8C19759F-8765-4DF3-A652-476D50065860}" srcOrd="0" destOrd="0" presId="urn:microsoft.com/office/officeart/2008/layout/LinedList"/>
    <dgm:cxn modelId="{2C263E44-E414-4B31-A0BA-054F1C581660}" type="presOf" srcId="{4A9673DA-5043-47D4-AE5C-38E2CD5303BD}" destId="{16D11E9E-203B-4F98-947C-95DB9FCBB16C}" srcOrd="0" destOrd="0" presId="urn:microsoft.com/office/officeart/2008/layout/LinedList"/>
    <dgm:cxn modelId="{5B450065-7679-49B7-A4AA-45A0FCDCCFE6}" srcId="{AE9D2AE3-15CB-4398-A5FE-CB678DD009C5}" destId="{CDB0BD55-77DF-4631-8F94-57281BCFC45A}" srcOrd="3" destOrd="0" parTransId="{0FE4086E-3E75-4DD2-9F8F-BF85F0019FBB}" sibTransId="{D0AB9BA1-D985-4CB4-A50B-44ADFE853557}"/>
    <dgm:cxn modelId="{C0942845-2120-4787-80EA-37AB35D22535}" srcId="{AE9D2AE3-15CB-4398-A5FE-CB678DD009C5}" destId="{1B5528CF-6631-4FB6-A1AA-6BAD54035DF1}" srcOrd="1" destOrd="0" parTransId="{0FE08BB6-721D-49A4-AF2B-53C0BCECD478}" sibTransId="{6F88D02E-AAD2-43E7-B73C-55A6846A5F5D}"/>
    <dgm:cxn modelId="{2C8DDE74-B2F9-471C-9F87-471C3401AEEC}" type="presOf" srcId="{1BE57D8E-D45B-4D65-A920-7003A217FE9A}" destId="{5578F559-C2AF-41F0-B0D4-0A2BEF410C2D}" srcOrd="0" destOrd="0" presId="urn:microsoft.com/office/officeart/2008/layout/LinedList"/>
    <dgm:cxn modelId="{6531F97E-42B9-4652-A37E-633A952DB4C6}" srcId="{AE9D2AE3-15CB-4398-A5FE-CB678DD009C5}" destId="{A19289DB-945F-464D-892F-7BA7CFCA5689}" srcOrd="4" destOrd="0" parTransId="{637D72D3-1C6B-451F-9FB0-5A9229BF0126}" sibTransId="{6839E557-9CBC-4B07-988A-DA112649DAEA}"/>
    <dgm:cxn modelId="{9300E781-DEA1-401C-8835-F065843C6604}" srcId="{AE9D2AE3-15CB-4398-A5FE-CB678DD009C5}" destId="{33FEA6A6-5F5B-4A8A-9EA7-2889061BEABF}" srcOrd="5" destOrd="0" parTransId="{EB28EA4C-23B2-42A7-B10D-DEA23E3FD3F1}" sibTransId="{41EB31FC-ED49-4FBB-9B15-02CBCC1F5B40}"/>
    <dgm:cxn modelId="{3B343A84-6B5A-4E10-B5ED-AA2CB2378B6F}" srcId="{AE9D2AE3-15CB-4398-A5FE-CB678DD009C5}" destId="{0496A40A-A6EB-40BF-A1AD-7732B9D2751A}" srcOrd="8" destOrd="0" parTransId="{3172F9EE-4416-4330-8D46-FD8282E90969}" sibTransId="{31D8A457-4E94-4A55-A6A4-3DA93DCF3464}"/>
    <dgm:cxn modelId="{3F92F386-DCA0-445D-B42A-8CC426BC0A9E}" type="presOf" srcId="{33FEA6A6-5F5B-4A8A-9EA7-2889061BEABF}" destId="{A5B04973-29FC-4CEF-A4F2-B2BD6F7D6EB5}" srcOrd="0" destOrd="0" presId="urn:microsoft.com/office/officeart/2008/layout/LinedList"/>
    <dgm:cxn modelId="{69D32A9D-645B-42CF-9CB3-B8BF1D9763DC}" type="presOf" srcId="{AE9D2AE3-15CB-4398-A5FE-CB678DD009C5}" destId="{650702BB-AAA2-4313-AE18-3AAF10C3E58B}" srcOrd="0" destOrd="0" presId="urn:microsoft.com/office/officeart/2008/layout/LinedList"/>
    <dgm:cxn modelId="{550BA3D4-9966-4636-B8F7-74739A3DF956}" type="presOf" srcId="{CD228044-1A64-4DC6-81E0-4CBC56B4C1FD}" destId="{0780FBF5-B8B5-4BCC-BCD3-EA4D89BB6D28}" srcOrd="0" destOrd="0" presId="urn:microsoft.com/office/officeart/2008/layout/LinedList"/>
    <dgm:cxn modelId="{DEF0DAD4-2C47-4C16-B906-078C067BB00B}" type="presOf" srcId="{A19289DB-945F-464D-892F-7BA7CFCA5689}" destId="{8447CADF-A96F-44EA-BE36-8845BBC20F6C}" srcOrd="0" destOrd="0" presId="urn:microsoft.com/office/officeart/2008/layout/LinedList"/>
    <dgm:cxn modelId="{160209DF-9D1F-41F8-9104-46EA47E16F65}" srcId="{AE9D2AE3-15CB-4398-A5FE-CB678DD009C5}" destId="{4A9673DA-5043-47D4-AE5C-38E2CD5303BD}" srcOrd="7" destOrd="0" parTransId="{1083F87A-1B23-411A-9841-57FBCEC0A8D1}" sibTransId="{D9F06C52-C8E8-4FF3-BA5F-CDFD27450D62}"/>
    <dgm:cxn modelId="{363BFAE2-481A-47CD-B198-5535A23B9FB5}" type="presOf" srcId="{0496A40A-A6EB-40BF-A1AD-7732B9D2751A}" destId="{7DD69491-7314-4564-981F-8D96B61F0954}" srcOrd="0" destOrd="0" presId="urn:microsoft.com/office/officeart/2008/layout/LinedList"/>
    <dgm:cxn modelId="{C58B1FF0-2AE3-4E1A-A89F-2CFB215DA4B5}" type="presOf" srcId="{CDB0BD55-77DF-4631-8F94-57281BCFC45A}" destId="{381F8C20-3F52-44AE-A8EE-FB20C059AE14}" srcOrd="0" destOrd="0" presId="urn:microsoft.com/office/officeart/2008/layout/LinedList"/>
    <dgm:cxn modelId="{EF7489F7-78D1-4590-B9CE-869C50CEAC85}" srcId="{AE9D2AE3-15CB-4398-A5FE-CB678DD009C5}" destId="{C1DB6D48-71B4-49C1-8F93-1BC0917FDA4A}" srcOrd="0" destOrd="0" parTransId="{C4555C19-A9BE-4B52-91B4-7FC85E5E8D27}" sibTransId="{AB918FA2-5B61-47D6-863E-F7180409FA3A}"/>
    <dgm:cxn modelId="{24CD8160-DBD7-4D80-99F2-89BF7D5C9FDE}" type="presParOf" srcId="{650702BB-AAA2-4313-AE18-3AAF10C3E58B}" destId="{78EF98EF-D7CA-4C6B-8BC4-6E283C734A35}" srcOrd="0" destOrd="0" presId="urn:microsoft.com/office/officeart/2008/layout/LinedList"/>
    <dgm:cxn modelId="{C3B56144-20DE-4043-BD17-8CB5B9DE670C}" type="presParOf" srcId="{650702BB-AAA2-4313-AE18-3AAF10C3E58B}" destId="{230F75A4-2D78-4906-A58E-2770D7C1CCFA}" srcOrd="1" destOrd="0" presId="urn:microsoft.com/office/officeart/2008/layout/LinedList"/>
    <dgm:cxn modelId="{F6A8BAED-2BE6-4C06-85C4-5D877EA36DC9}" type="presParOf" srcId="{230F75A4-2D78-4906-A58E-2770D7C1CCFA}" destId="{5930A94C-110C-44CB-B412-2A9E244D93BC}" srcOrd="0" destOrd="0" presId="urn:microsoft.com/office/officeart/2008/layout/LinedList"/>
    <dgm:cxn modelId="{BC47505A-8E4C-4DBF-85AC-50F856F0508F}" type="presParOf" srcId="{230F75A4-2D78-4906-A58E-2770D7C1CCFA}" destId="{4A847228-36E9-4F9E-9B01-14E0933B8060}" srcOrd="1" destOrd="0" presId="urn:microsoft.com/office/officeart/2008/layout/LinedList"/>
    <dgm:cxn modelId="{64C11FFE-94BF-4CBC-8CD2-C76FD01EF174}" type="presParOf" srcId="{650702BB-AAA2-4313-AE18-3AAF10C3E58B}" destId="{53C87263-5F81-458A-AAE8-EC4BAAF7FF52}" srcOrd="2" destOrd="0" presId="urn:microsoft.com/office/officeart/2008/layout/LinedList"/>
    <dgm:cxn modelId="{62A82E84-ADF4-4669-90E4-2C9C3E2E2DB2}" type="presParOf" srcId="{650702BB-AAA2-4313-AE18-3AAF10C3E58B}" destId="{0B5D3468-1840-4846-971F-0E61B9B01727}" srcOrd="3" destOrd="0" presId="urn:microsoft.com/office/officeart/2008/layout/LinedList"/>
    <dgm:cxn modelId="{B9C27835-5CB3-45EC-A3C0-0C359CE49BD9}" type="presParOf" srcId="{0B5D3468-1840-4846-971F-0E61B9B01727}" destId="{703C2350-90C1-4120-B9AE-C4C5E3CC93C7}" srcOrd="0" destOrd="0" presId="urn:microsoft.com/office/officeart/2008/layout/LinedList"/>
    <dgm:cxn modelId="{74527464-A5AB-4B60-BD0D-187BCB65EFA3}" type="presParOf" srcId="{0B5D3468-1840-4846-971F-0E61B9B01727}" destId="{971B0B90-0BE5-43AB-AD7D-C825A72F36D1}" srcOrd="1" destOrd="0" presId="urn:microsoft.com/office/officeart/2008/layout/LinedList"/>
    <dgm:cxn modelId="{53F24B37-8EA0-4455-96C1-0FCAEF0AA333}" type="presParOf" srcId="{650702BB-AAA2-4313-AE18-3AAF10C3E58B}" destId="{8E898147-42C0-4FDC-BA57-F5B93EF14A68}" srcOrd="4" destOrd="0" presId="urn:microsoft.com/office/officeart/2008/layout/LinedList"/>
    <dgm:cxn modelId="{16E629E1-99BB-4CE2-93E4-D691D581287D}" type="presParOf" srcId="{650702BB-AAA2-4313-AE18-3AAF10C3E58B}" destId="{80F29048-BB94-4119-8EBB-E0C6D741B220}" srcOrd="5" destOrd="0" presId="urn:microsoft.com/office/officeart/2008/layout/LinedList"/>
    <dgm:cxn modelId="{2431273A-5F5E-4CD1-99CE-F2FDE99793B7}" type="presParOf" srcId="{80F29048-BB94-4119-8EBB-E0C6D741B220}" destId="{0780FBF5-B8B5-4BCC-BCD3-EA4D89BB6D28}" srcOrd="0" destOrd="0" presId="urn:microsoft.com/office/officeart/2008/layout/LinedList"/>
    <dgm:cxn modelId="{CD3E58E5-D936-4691-9467-7851FB6003FF}" type="presParOf" srcId="{80F29048-BB94-4119-8EBB-E0C6D741B220}" destId="{5EB326EE-26AB-435B-9625-36FB4D26C956}" srcOrd="1" destOrd="0" presId="urn:microsoft.com/office/officeart/2008/layout/LinedList"/>
    <dgm:cxn modelId="{022F9A0C-F225-4850-9427-31B844DB0861}" type="presParOf" srcId="{650702BB-AAA2-4313-AE18-3AAF10C3E58B}" destId="{CCCC4923-8104-461C-9DB5-4E54AF470BE1}" srcOrd="6" destOrd="0" presId="urn:microsoft.com/office/officeart/2008/layout/LinedList"/>
    <dgm:cxn modelId="{79200613-FA24-47C3-871B-446143ECA273}" type="presParOf" srcId="{650702BB-AAA2-4313-AE18-3AAF10C3E58B}" destId="{20B045C9-5ADB-4F47-BE05-6EF84E525DAE}" srcOrd="7" destOrd="0" presId="urn:microsoft.com/office/officeart/2008/layout/LinedList"/>
    <dgm:cxn modelId="{A9F7E752-2518-4A13-BEC4-8AB97B8CDB4E}" type="presParOf" srcId="{20B045C9-5ADB-4F47-BE05-6EF84E525DAE}" destId="{381F8C20-3F52-44AE-A8EE-FB20C059AE14}" srcOrd="0" destOrd="0" presId="urn:microsoft.com/office/officeart/2008/layout/LinedList"/>
    <dgm:cxn modelId="{4CEBF589-5275-467A-A67D-C35F3EDEFEA5}" type="presParOf" srcId="{20B045C9-5ADB-4F47-BE05-6EF84E525DAE}" destId="{9E893272-0A38-4B39-B39E-083457B3109F}" srcOrd="1" destOrd="0" presId="urn:microsoft.com/office/officeart/2008/layout/LinedList"/>
    <dgm:cxn modelId="{A279132B-1E27-4A7D-ABB6-D88C836A2184}" type="presParOf" srcId="{650702BB-AAA2-4313-AE18-3AAF10C3E58B}" destId="{D90766A1-5E8A-410B-B7A5-0BEDB998268D}" srcOrd="8" destOrd="0" presId="urn:microsoft.com/office/officeart/2008/layout/LinedList"/>
    <dgm:cxn modelId="{E76DBE4A-67D3-467D-A67E-523B89228573}" type="presParOf" srcId="{650702BB-AAA2-4313-AE18-3AAF10C3E58B}" destId="{E87355E9-39CD-41E6-BD7E-04D65A0AA98A}" srcOrd="9" destOrd="0" presId="urn:microsoft.com/office/officeart/2008/layout/LinedList"/>
    <dgm:cxn modelId="{F71F8807-7D7D-40E3-A672-72527FB60861}" type="presParOf" srcId="{E87355E9-39CD-41E6-BD7E-04D65A0AA98A}" destId="{8447CADF-A96F-44EA-BE36-8845BBC20F6C}" srcOrd="0" destOrd="0" presId="urn:microsoft.com/office/officeart/2008/layout/LinedList"/>
    <dgm:cxn modelId="{B08B8166-655B-4815-B486-5AD70E18BC25}" type="presParOf" srcId="{E87355E9-39CD-41E6-BD7E-04D65A0AA98A}" destId="{BD8E0696-3424-46AB-8072-40CD922ACCBD}" srcOrd="1" destOrd="0" presId="urn:microsoft.com/office/officeart/2008/layout/LinedList"/>
    <dgm:cxn modelId="{B65C10FC-225A-4856-9D85-0AFECAC1179F}" type="presParOf" srcId="{650702BB-AAA2-4313-AE18-3AAF10C3E58B}" destId="{F5365634-8F2D-4AC9-9EB9-31327164ED01}" srcOrd="10" destOrd="0" presId="urn:microsoft.com/office/officeart/2008/layout/LinedList"/>
    <dgm:cxn modelId="{BAA31049-E534-4837-BD0D-978873F6A077}" type="presParOf" srcId="{650702BB-AAA2-4313-AE18-3AAF10C3E58B}" destId="{5C9E24E6-BD51-4737-BB76-E6ECE1CA4DAE}" srcOrd="11" destOrd="0" presId="urn:microsoft.com/office/officeart/2008/layout/LinedList"/>
    <dgm:cxn modelId="{3D924A35-DC7A-4AFC-B47E-685ADC2ADB27}" type="presParOf" srcId="{5C9E24E6-BD51-4737-BB76-E6ECE1CA4DAE}" destId="{A5B04973-29FC-4CEF-A4F2-B2BD6F7D6EB5}" srcOrd="0" destOrd="0" presId="urn:microsoft.com/office/officeart/2008/layout/LinedList"/>
    <dgm:cxn modelId="{2B5BCE5D-CC19-4688-BA72-8DCAD0D48E1A}" type="presParOf" srcId="{5C9E24E6-BD51-4737-BB76-E6ECE1CA4DAE}" destId="{7E79E2D3-F329-4EB5-B8B6-55E31689C4C6}" srcOrd="1" destOrd="0" presId="urn:microsoft.com/office/officeart/2008/layout/LinedList"/>
    <dgm:cxn modelId="{082343C2-44CA-42BD-822A-9A341BB61B09}" type="presParOf" srcId="{650702BB-AAA2-4313-AE18-3AAF10C3E58B}" destId="{2F0413F9-F91D-496A-A1EA-F484AD026EC5}" srcOrd="12" destOrd="0" presId="urn:microsoft.com/office/officeart/2008/layout/LinedList"/>
    <dgm:cxn modelId="{AC18FC90-7C59-42F3-983A-2FBA75F6728D}" type="presParOf" srcId="{650702BB-AAA2-4313-AE18-3AAF10C3E58B}" destId="{9D0D3310-AC92-49B9-B0CE-C02D518E46FD}" srcOrd="13" destOrd="0" presId="urn:microsoft.com/office/officeart/2008/layout/LinedList"/>
    <dgm:cxn modelId="{F8998128-C943-499F-BEE5-B952A7BCEBD9}" type="presParOf" srcId="{9D0D3310-AC92-49B9-B0CE-C02D518E46FD}" destId="{8C19759F-8765-4DF3-A652-476D50065860}" srcOrd="0" destOrd="0" presId="urn:microsoft.com/office/officeart/2008/layout/LinedList"/>
    <dgm:cxn modelId="{2033D4F4-8CE2-4AB5-AB00-897BCD3D5166}" type="presParOf" srcId="{9D0D3310-AC92-49B9-B0CE-C02D518E46FD}" destId="{103969B4-D6EF-4C76-B5ED-C9A2C1682004}" srcOrd="1" destOrd="0" presId="urn:microsoft.com/office/officeart/2008/layout/LinedList"/>
    <dgm:cxn modelId="{32606D7D-9AB6-4FF1-B612-1E231F16E161}" type="presParOf" srcId="{650702BB-AAA2-4313-AE18-3AAF10C3E58B}" destId="{E6651FD1-F3C7-42DC-90C4-EC5476B3EE92}" srcOrd="14" destOrd="0" presId="urn:microsoft.com/office/officeart/2008/layout/LinedList"/>
    <dgm:cxn modelId="{59251DA9-A62E-4540-891E-2DD8A1F57294}" type="presParOf" srcId="{650702BB-AAA2-4313-AE18-3AAF10C3E58B}" destId="{F9E151FE-512F-4BEA-A108-A0EDFF8050BF}" srcOrd="15" destOrd="0" presId="urn:microsoft.com/office/officeart/2008/layout/LinedList"/>
    <dgm:cxn modelId="{4F04A2FB-545C-4CC5-8CA8-9F27FB786C73}" type="presParOf" srcId="{F9E151FE-512F-4BEA-A108-A0EDFF8050BF}" destId="{16D11E9E-203B-4F98-947C-95DB9FCBB16C}" srcOrd="0" destOrd="0" presId="urn:microsoft.com/office/officeart/2008/layout/LinedList"/>
    <dgm:cxn modelId="{3E90BE59-EC69-4746-B00D-A3DC70117268}" type="presParOf" srcId="{F9E151FE-512F-4BEA-A108-A0EDFF8050BF}" destId="{887B7048-C489-4C2F-83FF-8A155000C0EA}" srcOrd="1" destOrd="0" presId="urn:microsoft.com/office/officeart/2008/layout/LinedList"/>
    <dgm:cxn modelId="{DD5EB4C6-55BF-4C19-B015-616E7D5E8CE5}" type="presParOf" srcId="{650702BB-AAA2-4313-AE18-3AAF10C3E58B}" destId="{26989A40-D3EC-4057-BCAD-FE670C83DE8E}" srcOrd="16" destOrd="0" presId="urn:microsoft.com/office/officeart/2008/layout/LinedList"/>
    <dgm:cxn modelId="{46762513-BD47-4756-BDB3-0D5BAB834E50}" type="presParOf" srcId="{650702BB-AAA2-4313-AE18-3AAF10C3E58B}" destId="{18F14498-5B5C-44B2-BD62-22CAA45ACEDF}" srcOrd="17" destOrd="0" presId="urn:microsoft.com/office/officeart/2008/layout/LinedList"/>
    <dgm:cxn modelId="{BDF9E24E-58C2-4637-97FD-3C11E25C3A1C}" type="presParOf" srcId="{18F14498-5B5C-44B2-BD62-22CAA45ACEDF}" destId="{7DD69491-7314-4564-981F-8D96B61F0954}" srcOrd="0" destOrd="0" presId="urn:microsoft.com/office/officeart/2008/layout/LinedList"/>
    <dgm:cxn modelId="{F1EA1173-90C3-4D58-A8D0-4E387C4B1673}" type="presParOf" srcId="{18F14498-5B5C-44B2-BD62-22CAA45ACEDF}" destId="{09224219-57B0-4E09-944A-1D15A3B743C3}" srcOrd="1" destOrd="0" presId="urn:microsoft.com/office/officeart/2008/layout/LinedList"/>
    <dgm:cxn modelId="{854BBAEB-C22C-4AB3-A3A5-6EFA06822BB8}" type="presParOf" srcId="{650702BB-AAA2-4313-AE18-3AAF10C3E58B}" destId="{25E8E172-DBBD-4A33-B21D-C4A8DD9D41E6}" srcOrd="18" destOrd="0" presId="urn:microsoft.com/office/officeart/2008/layout/LinedList"/>
    <dgm:cxn modelId="{D8A04E68-E1B2-4D93-B3D8-28130714937C}" type="presParOf" srcId="{650702BB-AAA2-4313-AE18-3AAF10C3E58B}" destId="{8B61B0F0-B7CB-4ABF-BC7B-FAFA196BCA83}" srcOrd="19" destOrd="0" presId="urn:microsoft.com/office/officeart/2008/layout/LinedList"/>
    <dgm:cxn modelId="{98E9F8F8-48AB-4C82-B34D-416329B18631}" type="presParOf" srcId="{8B61B0F0-B7CB-4ABF-BC7B-FAFA196BCA83}" destId="{5578F559-C2AF-41F0-B0D4-0A2BEF410C2D}" srcOrd="0" destOrd="0" presId="urn:microsoft.com/office/officeart/2008/layout/LinedList"/>
    <dgm:cxn modelId="{08341810-878C-42BF-8843-ACCB4B16D473}" type="presParOf" srcId="{8B61B0F0-B7CB-4ABF-BC7B-FAFA196BCA83}" destId="{98A8036D-D4FB-4BFB-99EA-1BA4C58AE45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B8CAE6-562B-44CB-8066-45AFC24105E3}"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6B84334D-F42A-45DE-9D2B-6469224B10EB}">
      <dgm:prSet/>
      <dgm:spPr/>
      <dgm:t>
        <a:bodyPr/>
        <a:lstStyle/>
        <a:p>
          <a:r>
            <a:rPr lang="en-US"/>
            <a:t>Removal of physical barrier and helps students learn much better</a:t>
          </a:r>
        </a:p>
      </dgm:t>
    </dgm:pt>
    <dgm:pt modelId="{79239F08-515E-4806-B8AC-EF3FEFB2E84D}" type="parTrans" cxnId="{3A2857AD-C2AF-4492-A2F1-030141B94EDD}">
      <dgm:prSet/>
      <dgm:spPr/>
      <dgm:t>
        <a:bodyPr/>
        <a:lstStyle/>
        <a:p>
          <a:endParaRPr lang="en-US"/>
        </a:p>
      </dgm:t>
    </dgm:pt>
    <dgm:pt modelId="{36CB99A2-A404-46B0-870F-0DE60132E461}" type="sibTrans" cxnId="{3A2857AD-C2AF-4492-A2F1-030141B94EDD}">
      <dgm:prSet/>
      <dgm:spPr/>
      <dgm:t>
        <a:bodyPr/>
        <a:lstStyle/>
        <a:p>
          <a:endParaRPr lang="en-US"/>
        </a:p>
      </dgm:t>
    </dgm:pt>
    <dgm:pt modelId="{F2764779-8F20-4D1B-AAEA-4F76A3140919}">
      <dgm:prSet/>
      <dgm:spPr/>
      <dgm:t>
        <a:bodyPr/>
        <a:lstStyle/>
        <a:p>
          <a:r>
            <a:rPr lang="en-US"/>
            <a:t>Using YouTube, Facebook, and LMS</a:t>
          </a:r>
        </a:p>
      </dgm:t>
    </dgm:pt>
    <dgm:pt modelId="{F8AEFBC4-D0C4-437E-87B0-DF516FE03CF6}" type="parTrans" cxnId="{2F231AC2-8D3F-4179-8E1D-69B7361B8980}">
      <dgm:prSet/>
      <dgm:spPr/>
      <dgm:t>
        <a:bodyPr/>
        <a:lstStyle/>
        <a:p>
          <a:endParaRPr lang="en-US"/>
        </a:p>
      </dgm:t>
    </dgm:pt>
    <dgm:pt modelId="{B1BFA455-2A83-434F-9DB5-9FCD5DFBDE2A}" type="sibTrans" cxnId="{2F231AC2-8D3F-4179-8E1D-69B7361B8980}">
      <dgm:prSet/>
      <dgm:spPr/>
      <dgm:t>
        <a:bodyPr/>
        <a:lstStyle/>
        <a:p>
          <a:endParaRPr lang="en-US"/>
        </a:p>
      </dgm:t>
    </dgm:pt>
    <dgm:pt modelId="{3A1C72E6-8E8B-4147-8A90-87EAE885698E}">
      <dgm:prSet/>
      <dgm:spPr/>
      <dgm:t>
        <a:bodyPr/>
        <a:lstStyle/>
        <a:p>
          <a:r>
            <a:rPr lang="en-US"/>
            <a:t>Promotes distance learning with other countries </a:t>
          </a:r>
        </a:p>
      </dgm:t>
    </dgm:pt>
    <dgm:pt modelId="{FA860B8E-F98D-4BCB-A12B-094291A767ED}" type="parTrans" cxnId="{7B4088E3-3337-405C-AA39-4EEEC5E3C8D2}">
      <dgm:prSet/>
      <dgm:spPr/>
      <dgm:t>
        <a:bodyPr/>
        <a:lstStyle/>
        <a:p>
          <a:endParaRPr lang="en-US"/>
        </a:p>
      </dgm:t>
    </dgm:pt>
    <dgm:pt modelId="{35BFCE52-4DFB-449D-A3DC-015AD73B66CA}" type="sibTrans" cxnId="{7B4088E3-3337-405C-AA39-4EEEC5E3C8D2}">
      <dgm:prSet/>
      <dgm:spPr/>
      <dgm:t>
        <a:bodyPr/>
        <a:lstStyle/>
        <a:p>
          <a:endParaRPr lang="en-US"/>
        </a:p>
      </dgm:t>
    </dgm:pt>
    <dgm:pt modelId="{9018E5FE-8CA4-4578-A79A-179FB346FBC8}">
      <dgm:prSet/>
      <dgm:spPr/>
      <dgm:t>
        <a:bodyPr/>
        <a:lstStyle/>
        <a:p>
          <a:r>
            <a:rPr lang="en-US"/>
            <a:t>Creating of online platform, CAM-EDUC </a:t>
          </a:r>
        </a:p>
      </dgm:t>
    </dgm:pt>
    <dgm:pt modelId="{EA81CF5E-AF33-4C9F-B261-605AC0BA6AE1}" type="parTrans" cxnId="{7AEFCEC3-77BC-494A-B435-79ADE43B887E}">
      <dgm:prSet/>
      <dgm:spPr/>
      <dgm:t>
        <a:bodyPr/>
        <a:lstStyle/>
        <a:p>
          <a:endParaRPr lang="en-US"/>
        </a:p>
      </dgm:t>
    </dgm:pt>
    <dgm:pt modelId="{EEEB3010-9801-4E22-9BF3-527F06404F50}" type="sibTrans" cxnId="{7AEFCEC3-77BC-494A-B435-79ADE43B887E}">
      <dgm:prSet/>
      <dgm:spPr/>
      <dgm:t>
        <a:bodyPr/>
        <a:lstStyle/>
        <a:p>
          <a:endParaRPr lang="en-US"/>
        </a:p>
      </dgm:t>
    </dgm:pt>
    <dgm:pt modelId="{E7A6BA2D-0893-4C62-8B69-6B05CF33EE14}">
      <dgm:prSet/>
      <dgm:spPr/>
      <dgm:t>
        <a:bodyPr/>
        <a:lstStyle/>
        <a:p>
          <a:r>
            <a:rPr lang="en-US"/>
            <a:t>Students can attend classes organized by teachers on Facebook</a:t>
          </a:r>
        </a:p>
      </dgm:t>
    </dgm:pt>
    <dgm:pt modelId="{A59F84FE-2C00-4FC0-9A37-D51F6DD3E6D0}" type="parTrans" cxnId="{0DE3F0D0-3A9F-4563-8EBD-B3D0A3E067B6}">
      <dgm:prSet/>
      <dgm:spPr/>
      <dgm:t>
        <a:bodyPr/>
        <a:lstStyle/>
        <a:p>
          <a:endParaRPr lang="en-US"/>
        </a:p>
      </dgm:t>
    </dgm:pt>
    <dgm:pt modelId="{6B3BB078-C777-4419-AA14-1ED7DDE6BFE8}" type="sibTrans" cxnId="{0DE3F0D0-3A9F-4563-8EBD-B3D0A3E067B6}">
      <dgm:prSet/>
      <dgm:spPr/>
      <dgm:t>
        <a:bodyPr/>
        <a:lstStyle/>
        <a:p>
          <a:endParaRPr lang="en-US"/>
        </a:p>
      </dgm:t>
    </dgm:pt>
    <dgm:pt modelId="{9C595600-CD24-48C6-BC9B-89B304227BAC}">
      <dgm:prSet/>
      <dgm:spPr/>
      <dgm:t>
        <a:bodyPr/>
        <a:lstStyle/>
        <a:p>
          <a:r>
            <a:rPr lang="en-US"/>
            <a:t>Use of PowerPoint presentations for effective teaching </a:t>
          </a:r>
        </a:p>
      </dgm:t>
    </dgm:pt>
    <dgm:pt modelId="{7C9C2EC9-6918-41DD-B58D-7931169D3B78}" type="parTrans" cxnId="{AA4CA05F-5BB4-49A6-B38D-FCBBB25993CF}">
      <dgm:prSet/>
      <dgm:spPr/>
      <dgm:t>
        <a:bodyPr/>
        <a:lstStyle/>
        <a:p>
          <a:endParaRPr lang="en-US"/>
        </a:p>
      </dgm:t>
    </dgm:pt>
    <dgm:pt modelId="{0D47B155-339F-4272-8AC2-845B3EE628BA}" type="sibTrans" cxnId="{AA4CA05F-5BB4-49A6-B38D-FCBBB25993CF}">
      <dgm:prSet/>
      <dgm:spPr/>
      <dgm:t>
        <a:bodyPr/>
        <a:lstStyle/>
        <a:p>
          <a:endParaRPr lang="en-US"/>
        </a:p>
      </dgm:t>
    </dgm:pt>
    <dgm:pt modelId="{268A24EE-E316-45AA-B493-90499FDE566C}" type="pres">
      <dgm:prSet presAssocID="{4CB8CAE6-562B-44CB-8066-45AFC24105E3}" presName="linear" presStyleCnt="0">
        <dgm:presLayoutVars>
          <dgm:animLvl val="lvl"/>
          <dgm:resizeHandles val="exact"/>
        </dgm:presLayoutVars>
      </dgm:prSet>
      <dgm:spPr/>
    </dgm:pt>
    <dgm:pt modelId="{A357F76A-B8E0-4769-B472-A846C62846B2}" type="pres">
      <dgm:prSet presAssocID="{6B84334D-F42A-45DE-9D2B-6469224B10EB}" presName="parentText" presStyleLbl="node1" presStyleIdx="0" presStyleCnt="6" custLinFactY="-3350" custLinFactNeighborY="-100000">
        <dgm:presLayoutVars>
          <dgm:chMax val="0"/>
          <dgm:bulletEnabled val="1"/>
        </dgm:presLayoutVars>
      </dgm:prSet>
      <dgm:spPr/>
    </dgm:pt>
    <dgm:pt modelId="{0ACF825F-CE6E-4C1B-A01D-7D33F163AB84}" type="pres">
      <dgm:prSet presAssocID="{36CB99A2-A404-46B0-870F-0DE60132E461}" presName="spacer" presStyleCnt="0"/>
      <dgm:spPr/>
    </dgm:pt>
    <dgm:pt modelId="{C26419F8-2F06-4EB4-A869-99B8EC4B8D52}" type="pres">
      <dgm:prSet presAssocID="{F2764779-8F20-4D1B-AAEA-4F76A3140919}" presName="parentText" presStyleLbl="node1" presStyleIdx="1" presStyleCnt="6">
        <dgm:presLayoutVars>
          <dgm:chMax val="0"/>
          <dgm:bulletEnabled val="1"/>
        </dgm:presLayoutVars>
      </dgm:prSet>
      <dgm:spPr/>
    </dgm:pt>
    <dgm:pt modelId="{85F9F4F3-76AF-4468-9C7B-1B6D29F164C3}" type="pres">
      <dgm:prSet presAssocID="{B1BFA455-2A83-434F-9DB5-9FCD5DFBDE2A}" presName="spacer" presStyleCnt="0"/>
      <dgm:spPr/>
    </dgm:pt>
    <dgm:pt modelId="{88993CF2-0F2F-472C-8132-AFDFC8847220}" type="pres">
      <dgm:prSet presAssocID="{3A1C72E6-8E8B-4147-8A90-87EAE885698E}" presName="parentText" presStyleLbl="node1" presStyleIdx="2" presStyleCnt="6">
        <dgm:presLayoutVars>
          <dgm:chMax val="0"/>
          <dgm:bulletEnabled val="1"/>
        </dgm:presLayoutVars>
      </dgm:prSet>
      <dgm:spPr/>
    </dgm:pt>
    <dgm:pt modelId="{70861C34-A295-4AD7-BF3A-8AEF0806A8F5}" type="pres">
      <dgm:prSet presAssocID="{35BFCE52-4DFB-449D-A3DC-015AD73B66CA}" presName="spacer" presStyleCnt="0"/>
      <dgm:spPr/>
    </dgm:pt>
    <dgm:pt modelId="{190ACE99-3FD5-4FD1-B1CE-B894CDD6CFBE}" type="pres">
      <dgm:prSet presAssocID="{9018E5FE-8CA4-4578-A79A-179FB346FBC8}" presName="parentText" presStyleLbl="node1" presStyleIdx="3" presStyleCnt="6">
        <dgm:presLayoutVars>
          <dgm:chMax val="0"/>
          <dgm:bulletEnabled val="1"/>
        </dgm:presLayoutVars>
      </dgm:prSet>
      <dgm:spPr/>
    </dgm:pt>
    <dgm:pt modelId="{D57244F8-7F69-4CEC-8A23-81AAF41A570A}" type="pres">
      <dgm:prSet presAssocID="{EEEB3010-9801-4E22-9BF3-527F06404F50}" presName="spacer" presStyleCnt="0"/>
      <dgm:spPr/>
    </dgm:pt>
    <dgm:pt modelId="{D94F5B08-46A2-4F22-AEB9-40E8C91BEE7B}" type="pres">
      <dgm:prSet presAssocID="{E7A6BA2D-0893-4C62-8B69-6B05CF33EE14}" presName="parentText" presStyleLbl="node1" presStyleIdx="4" presStyleCnt="6">
        <dgm:presLayoutVars>
          <dgm:chMax val="0"/>
          <dgm:bulletEnabled val="1"/>
        </dgm:presLayoutVars>
      </dgm:prSet>
      <dgm:spPr/>
    </dgm:pt>
    <dgm:pt modelId="{48BAD363-0129-4656-8CFA-C0173C756910}" type="pres">
      <dgm:prSet presAssocID="{6B3BB078-C777-4419-AA14-1ED7DDE6BFE8}" presName="spacer" presStyleCnt="0"/>
      <dgm:spPr/>
    </dgm:pt>
    <dgm:pt modelId="{10D4A33F-D7B6-4D47-BA40-C69FE8C21BA6}" type="pres">
      <dgm:prSet presAssocID="{9C595600-CD24-48C6-BC9B-89B304227BAC}" presName="parentText" presStyleLbl="node1" presStyleIdx="5" presStyleCnt="6">
        <dgm:presLayoutVars>
          <dgm:chMax val="0"/>
          <dgm:bulletEnabled val="1"/>
        </dgm:presLayoutVars>
      </dgm:prSet>
      <dgm:spPr/>
    </dgm:pt>
  </dgm:ptLst>
  <dgm:cxnLst>
    <dgm:cxn modelId="{AFDD2201-12A4-463B-9401-0CC802135870}" type="presOf" srcId="{F2764779-8F20-4D1B-AAEA-4F76A3140919}" destId="{C26419F8-2F06-4EB4-A869-99B8EC4B8D52}" srcOrd="0" destOrd="0" presId="urn:microsoft.com/office/officeart/2005/8/layout/vList2"/>
    <dgm:cxn modelId="{AA4CA05F-5BB4-49A6-B38D-FCBBB25993CF}" srcId="{4CB8CAE6-562B-44CB-8066-45AFC24105E3}" destId="{9C595600-CD24-48C6-BC9B-89B304227BAC}" srcOrd="5" destOrd="0" parTransId="{7C9C2EC9-6918-41DD-B58D-7931169D3B78}" sibTransId="{0D47B155-339F-4272-8AC2-845B3EE628BA}"/>
    <dgm:cxn modelId="{B850BC80-6F7B-4DE7-B0C6-ED39A5C4D00A}" type="presOf" srcId="{6B84334D-F42A-45DE-9D2B-6469224B10EB}" destId="{A357F76A-B8E0-4769-B472-A846C62846B2}" srcOrd="0" destOrd="0" presId="urn:microsoft.com/office/officeart/2005/8/layout/vList2"/>
    <dgm:cxn modelId="{AAB29589-0B22-4DF7-840E-A35C7C132B20}" type="presOf" srcId="{9018E5FE-8CA4-4578-A79A-179FB346FBC8}" destId="{190ACE99-3FD5-4FD1-B1CE-B894CDD6CFBE}" srcOrd="0" destOrd="0" presId="urn:microsoft.com/office/officeart/2005/8/layout/vList2"/>
    <dgm:cxn modelId="{3A2857AD-C2AF-4492-A2F1-030141B94EDD}" srcId="{4CB8CAE6-562B-44CB-8066-45AFC24105E3}" destId="{6B84334D-F42A-45DE-9D2B-6469224B10EB}" srcOrd="0" destOrd="0" parTransId="{79239F08-515E-4806-B8AC-EF3FEFB2E84D}" sibTransId="{36CB99A2-A404-46B0-870F-0DE60132E461}"/>
    <dgm:cxn modelId="{FAE2EAB6-0682-4815-9962-F1077715AA70}" type="presOf" srcId="{3A1C72E6-8E8B-4147-8A90-87EAE885698E}" destId="{88993CF2-0F2F-472C-8132-AFDFC8847220}" srcOrd="0" destOrd="0" presId="urn:microsoft.com/office/officeart/2005/8/layout/vList2"/>
    <dgm:cxn modelId="{AAE915BC-F278-4F6F-AA09-76E50DCF19E1}" type="presOf" srcId="{9C595600-CD24-48C6-BC9B-89B304227BAC}" destId="{10D4A33F-D7B6-4D47-BA40-C69FE8C21BA6}" srcOrd="0" destOrd="0" presId="urn:microsoft.com/office/officeart/2005/8/layout/vList2"/>
    <dgm:cxn modelId="{4CCC46C0-1E41-4DA2-BAED-924272313675}" type="presOf" srcId="{E7A6BA2D-0893-4C62-8B69-6B05CF33EE14}" destId="{D94F5B08-46A2-4F22-AEB9-40E8C91BEE7B}" srcOrd="0" destOrd="0" presId="urn:microsoft.com/office/officeart/2005/8/layout/vList2"/>
    <dgm:cxn modelId="{9D3338C1-DC8C-4F32-AF02-15536284640E}" type="presOf" srcId="{4CB8CAE6-562B-44CB-8066-45AFC24105E3}" destId="{268A24EE-E316-45AA-B493-90499FDE566C}" srcOrd="0" destOrd="0" presId="urn:microsoft.com/office/officeart/2005/8/layout/vList2"/>
    <dgm:cxn modelId="{2F231AC2-8D3F-4179-8E1D-69B7361B8980}" srcId="{4CB8CAE6-562B-44CB-8066-45AFC24105E3}" destId="{F2764779-8F20-4D1B-AAEA-4F76A3140919}" srcOrd="1" destOrd="0" parTransId="{F8AEFBC4-D0C4-437E-87B0-DF516FE03CF6}" sibTransId="{B1BFA455-2A83-434F-9DB5-9FCD5DFBDE2A}"/>
    <dgm:cxn modelId="{7AEFCEC3-77BC-494A-B435-79ADE43B887E}" srcId="{4CB8CAE6-562B-44CB-8066-45AFC24105E3}" destId="{9018E5FE-8CA4-4578-A79A-179FB346FBC8}" srcOrd="3" destOrd="0" parTransId="{EA81CF5E-AF33-4C9F-B261-605AC0BA6AE1}" sibTransId="{EEEB3010-9801-4E22-9BF3-527F06404F50}"/>
    <dgm:cxn modelId="{0DE3F0D0-3A9F-4563-8EBD-B3D0A3E067B6}" srcId="{4CB8CAE6-562B-44CB-8066-45AFC24105E3}" destId="{E7A6BA2D-0893-4C62-8B69-6B05CF33EE14}" srcOrd="4" destOrd="0" parTransId="{A59F84FE-2C00-4FC0-9A37-D51F6DD3E6D0}" sibTransId="{6B3BB078-C777-4419-AA14-1ED7DDE6BFE8}"/>
    <dgm:cxn modelId="{7B4088E3-3337-405C-AA39-4EEEC5E3C8D2}" srcId="{4CB8CAE6-562B-44CB-8066-45AFC24105E3}" destId="{3A1C72E6-8E8B-4147-8A90-87EAE885698E}" srcOrd="2" destOrd="0" parTransId="{FA860B8E-F98D-4BCB-A12B-094291A767ED}" sibTransId="{35BFCE52-4DFB-449D-A3DC-015AD73B66CA}"/>
    <dgm:cxn modelId="{4B3AEC23-49B6-42DA-9552-DA72E4045F43}" type="presParOf" srcId="{268A24EE-E316-45AA-B493-90499FDE566C}" destId="{A357F76A-B8E0-4769-B472-A846C62846B2}" srcOrd="0" destOrd="0" presId="urn:microsoft.com/office/officeart/2005/8/layout/vList2"/>
    <dgm:cxn modelId="{3FD0FA53-E209-4A9B-9E28-CDA78189FB2B}" type="presParOf" srcId="{268A24EE-E316-45AA-B493-90499FDE566C}" destId="{0ACF825F-CE6E-4C1B-A01D-7D33F163AB84}" srcOrd="1" destOrd="0" presId="urn:microsoft.com/office/officeart/2005/8/layout/vList2"/>
    <dgm:cxn modelId="{CD3535E7-70E9-43CA-B2DB-5F93E4A98623}" type="presParOf" srcId="{268A24EE-E316-45AA-B493-90499FDE566C}" destId="{C26419F8-2F06-4EB4-A869-99B8EC4B8D52}" srcOrd="2" destOrd="0" presId="urn:microsoft.com/office/officeart/2005/8/layout/vList2"/>
    <dgm:cxn modelId="{EA1EA37E-6EC6-4C24-8D37-8EA992CBE616}" type="presParOf" srcId="{268A24EE-E316-45AA-B493-90499FDE566C}" destId="{85F9F4F3-76AF-4468-9C7B-1B6D29F164C3}" srcOrd="3" destOrd="0" presId="urn:microsoft.com/office/officeart/2005/8/layout/vList2"/>
    <dgm:cxn modelId="{4885857E-C837-4534-89B1-675B38A6FCD9}" type="presParOf" srcId="{268A24EE-E316-45AA-B493-90499FDE566C}" destId="{88993CF2-0F2F-472C-8132-AFDFC8847220}" srcOrd="4" destOrd="0" presId="urn:microsoft.com/office/officeart/2005/8/layout/vList2"/>
    <dgm:cxn modelId="{16608A1E-F3A2-4C2C-9740-DB71D7290315}" type="presParOf" srcId="{268A24EE-E316-45AA-B493-90499FDE566C}" destId="{70861C34-A295-4AD7-BF3A-8AEF0806A8F5}" srcOrd="5" destOrd="0" presId="urn:microsoft.com/office/officeart/2005/8/layout/vList2"/>
    <dgm:cxn modelId="{A055C7A6-CBC8-4FBB-94EF-7212CEAC9ABD}" type="presParOf" srcId="{268A24EE-E316-45AA-B493-90499FDE566C}" destId="{190ACE99-3FD5-4FD1-B1CE-B894CDD6CFBE}" srcOrd="6" destOrd="0" presId="urn:microsoft.com/office/officeart/2005/8/layout/vList2"/>
    <dgm:cxn modelId="{10B76732-5D39-4FD3-9E2F-BBB3D3D01652}" type="presParOf" srcId="{268A24EE-E316-45AA-B493-90499FDE566C}" destId="{D57244F8-7F69-4CEC-8A23-81AAF41A570A}" srcOrd="7" destOrd="0" presId="urn:microsoft.com/office/officeart/2005/8/layout/vList2"/>
    <dgm:cxn modelId="{C79234CC-C0AA-409F-A8CD-F17164BA1D89}" type="presParOf" srcId="{268A24EE-E316-45AA-B493-90499FDE566C}" destId="{D94F5B08-46A2-4F22-AEB9-40E8C91BEE7B}" srcOrd="8" destOrd="0" presId="urn:microsoft.com/office/officeart/2005/8/layout/vList2"/>
    <dgm:cxn modelId="{D3FC0C58-52C0-4819-8D93-E6D8C7170789}" type="presParOf" srcId="{268A24EE-E316-45AA-B493-90499FDE566C}" destId="{48BAD363-0129-4656-8CFA-C0173C756910}" srcOrd="9" destOrd="0" presId="urn:microsoft.com/office/officeart/2005/8/layout/vList2"/>
    <dgm:cxn modelId="{E104D40B-B389-4833-942C-3308575AF552}" type="presParOf" srcId="{268A24EE-E316-45AA-B493-90499FDE566C}" destId="{10D4A33F-D7B6-4D47-BA40-C69FE8C21BA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7E721CA-C6C9-412E-8281-77D8664DC900}"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AB0982FF-3CC5-44A9-82D7-A310015DC497}">
      <dgm:prSet/>
      <dgm:spPr/>
      <dgm:t>
        <a:bodyPr/>
        <a:lstStyle/>
        <a:p>
          <a:r>
            <a:rPr lang="en-US"/>
            <a:t>Use technology to improve better communication and collaboration through Edtech tools such as Google classroom and zoom</a:t>
          </a:r>
        </a:p>
      </dgm:t>
    </dgm:pt>
    <dgm:pt modelId="{A156DD1D-3AFD-4156-861B-23E2537AA44A}" type="parTrans" cxnId="{5F41A77A-8636-4143-9903-2C1D535EF498}">
      <dgm:prSet/>
      <dgm:spPr/>
      <dgm:t>
        <a:bodyPr/>
        <a:lstStyle/>
        <a:p>
          <a:endParaRPr lang="en-US"/>
        </a:p>
      </dgm:t>
    </dgm:pt>
    <dgm:pt modelId="{2B9A89BA-E6F4-4CFA-9032-4536A35BF415}" type="sibTrans" cxnId="{5F41A77A-8636-4143-9903-2C1D535EF498}">
      <dgm:prSet/>
      <dgm:spPr/>
      <dgm:t>
        <a:bodyPr/>
        <a:lstStyle/>
        <a:p>
          <a:endParaRPr lang="en-US"/>
        </a:p>
      </dgm:t>
    </dgm:pt>
    <dgm:pt modelId="{F450F22A-19D1-4314-9BC1-2E1A661EDBD3}">
      <dgm:prSet/>
      <dgm:spPr/>
      <dgm:t>
        <a:bodyPr/>
        <a:lstStyle/>
        <a:p>
          <a:r>
            <a:rPr lang="en-US"/>
            <a:t>Promote effective education using Nearpod and Flipgrid</a:t>
          </a:r>
        </a:p>
      </dgm:t>
    </dgm:pt>
    <dgm:pt modelId="{EE487C49-0329-4D60-99B3-15D8A8B5BDEF}" type="parTrans" cxnId="{19BCC107-8F35-4FC7-9AE0-49C96E03931E}">
      <dgm:prSet/>
      <dgm:spPr/>
      <dgm:t>
        <a:bodyPr/>
        <a:lstStyle/>
        <a:p>
          <a:endParaRPr lang="en-US"/>
        </a:p>
      </dgm:t>
    </dgm:pt>
    <dgm:pt modelId="{A5B10B7E-0E3B-407D-8B3A-55BD39BE464B}" type="sibTrans" cxnId="{19BCC107-8F35-4FC7-9AE0-49C96E03931E}">
      <dgm:prSet/>
      <dgm:spPr/>
      <dgm:t>
        <a:bodyPr/>
        <a:lstStyle/>
        <a:p>
          <a:endParaRPr lang="en-US"/>
        </a:p>
      </dgm:t>
    </dgm:pt>
    <dgm:pt modelId="{7108B45F-F15D-484A-8B2F-96C03C34E691}">
      <dgm:prSet/>
      <dgm:spPr/>
      <dgm:t>
        <a:bodyPr/>
        <a:lstStyle/>
        <a:p>
          <a:r>
            <a:rPr lang="en-US"/>
            <a:t>Personalize learning using more effective LMS </a:t>
          </a:r>
        </a:p>
      </dgm:t>
    </dgm:pt>
    <dgm:pt modelId="{D1A2ADB2-6F71-4CEE-9E6C-C3293FDC68A3}" type="parTrans" cxnId="{B217C7F1-0753-47B7-A314-9FED6FEE0073}">
      <dgm:prSet/>
      <dgm:spPr/>
      <dgm:t>
        <a:bodyPr/>
        <a:lstStyle/>
        <a:p>
          <a:endParaRPr lang="en-US"/>
        </a:p>
      </dgm:t>
    </dgm:pt>
    <dgm:pt modelId="{791B7A72-B0CD-449D-BC09-1430F69E05E9}" type="sibTrans" cxnId="{B217C7F1-0753-47B7-A314-9FED6FEE0073}">
      <dgm:prSet/>
      <dgm:spPr/>
      <dgm:t>
        <a:bodyPr/>
        <a:lstStyle/>
        <a:p>
          <a:endParaRPr lang="en-US"/>
        </a:p>
      </dgm:t>
    </dgm:pt>
    <dgm:pt modelId="{C199C1AF-EC55-464F-BDAE-1DC2C7D92767}">
      <dgm:prSet/>
      <dgm:spPr/>
      <dgm:t>
        <a:bodyPr/>
        <a:lstStyle/>
        <a:p>
          <a:r>
            <a:rPr lang="en-US"/>
            <a:t>Better understanding through video graphics</a:t>
          </a:r>
        </a:p>
      </dgm:t>
    </dgm:pt>
    <dgm:pt modelId="{51C0313C-2E3A-421B-9AFB-4622EA1DCBEC}" type="parTrans" cxnId="{A2AED48C-C00C-4306-AD3A-564100F90552}">
      <dgm:prSet/>
      <dgm:spPr/>
      <dgm:t>
        <a:bodyPr/>
        <a:lstStyle/>
        <a:p>
          <a:endParaRPr lang="en-US"/>
        </a:p>
      </dgm:t>
    </dgm:pt>
    <dgm:pt modelId="{8CD915C3-07D3-4AD9-A41A-FE3060374238}" type="sibTrans" cxnId="{A2AED48C-C00C-4306-AD3A-564100F90552}">
      <dgm:prSet/>
      <dgm:spPr/>
      <dgm:t>
        <a:bodyPr/>
        <a:lstStyle/>
        <a:p>
          <a:endParaRPr lang="en-US"/>
        </a:p>
      </dgm:t>
    </dgm:pt>
    <dgm:pt modelId="{32935B8F-7E05-42BF-BC04-95157243EF64}">
      <dgm:prSet/>
      <dgm:spPr/>
      <dgm:t>
        <a:bodyPr/>
        <a:lstStyle/>
        <a:p>
          <a:r>
            <a:rPr lang="en-US"/>
            <a:t>Review the school curriculum to fit the present day state of the art technology</a:t>
          </a:r>
        </a:p>
      </dgm:t>
    </dgm:pt>
    <dgm:pt modelId="{4D458411-9FF0-4C6B-AADA-5F3CC253B9D1}" type="parTrans" cxnId="{D9D7C2D5-3262-4581-9191-1FA2E1EA8494}">
      <dgm:prSet/>
      <dgm:spPr/>
      <dgm:t>
        <a:bodyPr/>
        <a:lstStyle/>
        <a:p>
          <a:endParaRPr lang="en-US"/>
        </a:p>
      </dgm:t>
    </dgm:pt>
    <dgm:pt modelId="{BEAEC12A-784A-405C-A974-300E2C5D9576}" type="sibTrans" cxnId="{D9D7C2D5-3262-4581-9191-1FA2E1EA8494}">
      <dgm:prSet/>
      <dgm:spPr/>
      <dgm:t>
        <a:bodyPr/>
        <a:lstStyle/>
        <a:p>
          <a:endParaRPr lang="en-US"/>
        </a:p>
      </dgm:t>
    </dgm:pt>
    <dgm:pt modelId="{324DCBDF-4588-4640-906D-CA22D09AB6B5}">
      <dgm:prSet/>
      <dgm:spPr/>
      <dgm:t>
        <a:bodyPr/>
        <a:lstStyle/>
        <a:p>
          <a:r>
            <a:rPr lang="en-US"/>
            <a:t>Organize programs to effectively train teachers on the advancement in technology</a:t>
          </a:r>
        </a:p>
      </dgm:t>
    </dgm:pt>
    <dgm:pt modelId="{64C30067-0956-46F4-B265-0339071E93CF}" type="parTrans" cxnId="{D59D128D-DF01-44D5-B185-02248F7B9C0F}">
      <dgm:prSet/>
      <dgm:spPr/>
      <dgm:t>
        <a:bodyPr/>
        <a:lstStyle/>
        <a:p>
          <a:endParaRPr lang="en-US"/>
        </a:p>
      </dgm:t>
    </dgm:pt>
    <dgm:pt modelId="{D66A4741-3A03-4B10-B9C9-8A0B16780CBF}" type="sibTrans" cxnId="{D59D128D-DF01-44D5-B185-02248F7B9C0F}">
      <dgm:prSet/>
      <dgm:spPr/>
      <dgm:t>
        <a:bodyPr/>
        <a:lstStyle/>
        <a:p>
          <a:endParaRPr lang="en-US"/>
        </a:p>
      </dgm:t>
    </dgm:pt>
    <dgm:pt modelId="{E3F0F49B-FBE3-4201-A307-793074DFACF5}" type="pres">
      <dgm:prSet presAssocID="{87E721CA-C6C9-412E-8281-77D8664DC900}" presName="Name0" presStyleCnt="0">
        <dgm:presLayoutVars>
          <dgm:dir/>
          <dgm:resizeHandles val="exact"/>
        </dgm:presLayoutVars>
      </dgm:prSet>
      <dgm:spPr/>
    </dgm:pt>
    <dgm:pt modelId="{B4B72AB3-7BCA-4BB0-97DF-A0EAF66A253B}" type="pres">
      <dgm:prSet presAssocID="{AB0982FF-3CC5-44A9-82D7-A310015DC497}" presName="node" presStyleLbl="node1" presStyleIdx="0" presStyleCnt="6">
        <dgm:presLayoutVars>
          <dgm:bulletEnabled val="1"/>
        </dgm:presLayoutVars>
      </dgm:prSet>
      <dgm:spPr/>
    </dgm:pt>
    <dgm:pt modelId="{D4A792B0-2E63-4FBE-BD6B-8B87B8E26050}" type="pres">
      <dgm:prSet presAssocID="{2B9A89BA-E6F4-4CFA-9032-4536A35BF415}" presName="sibTrans" presStyleLbl="sibTrans1D1" presStyleIdx="0" presStyleCnt="5"/>
      <dgm:spPr/>
    </dgm:pt>
    <dgm:pt modelId="{BAEECC58-E497-4E17-A42B-0DA23BD16669}" type="pres">
      <dgm:prSet presAssocID="{2B9A89BA-E6F4-4CFA-9032-4536A35BF415}" presName="connectorText" presStyleLbl="sibTrans1D1" presStyleIdx="0" presStyleCnt="5"/>
      <dgm:spPr/>
    </dgm:pt>
    <dgm:pt modelId="{522EEB84-C784-4B18-99F5-ABD4D877B0E4}" type="pres">
      <dgm:prSet presAssocID="{F450F22A-19D1-4314-9BC1-2E1A661EDBD3}" presName="node" presStyleLbl="node1" presStyleIdx="1" presStyleCnt="6" custScaleY="99096">
        <dgm:presLayoutVars>
          <dgm:bulletEnabled val="1"/>
        </dgm:presLayoutVars>
      </dgm:prSet>
      <dgm:spPr/>
    </dgm:pt>
    <dgm:pt modelId="{622CED7D-99DF-4419-9148-1CE24112895D}" type="pres">
      <dgm:prSet presAssocID="{A5B10B7E-0E3B-407D-8B3A-55BD39BE464B}" presName="sibTrans" presStyleLbl="sibTrans1D1" presStyleIdx="1" presStyleCnt="5"/>
      <dgm:spPr/>
    </dgm:pt>
    <dgm:pt modelId="{56F1D9C4-F0E8-4A14-92DC-E074FDDCC448}" type="pres">
      <dgm:prSet presAssocID="{A5B10B7E-0E3B-407D-8B3A-55BD39BE464B}" presName="connectorText" presStyleLbl="sibTrans1D1" presStyleIdx="1" presStyleCnt="5"/>
      <dgm:spPr/>
    </dgm:pt>
    <dgm:pt modelId="{CF1ED3C3-FF86-4DAD-A058-65C3F2F06A6D}" type="pres">
      <dgm:prSet presAssocID="{7108B45F-F15D-484A-8B2F-96C03C34E691}" presName="node" presStyleLbl="node1" presStyleIdx="2" presStyleCnt="6">
        <dgm:presLayoutVars>
          <dgm:bulletEnabled val="1"/>
        </dgm:presLayoutVars>
      </dgm:prSet>
      <dgm:spPr/>
    </dgm:pt>
    <dgm:pt modelId="{F5453362-57FB-444B-8182-662FF987F147}" type="pres">
      <dgm:prSet presAssocID="{791B7A72-B0CD-449D-BC09-1430F69E05E9}" presName="sibTrans" presStyleLbl="sibTrans1D1" presStyleIdx="2" presStyleCnt="5"/>
      <dgm:spPr/>
    </dgm:pt>
    <dgm:pt modelId="{0D05440D-01DA-49A3-B453-715BD40807DF}" type="pres">
      <dgm:prSet presAssocID="{791B7A72-B0CD-449D-BC09-1430F69E05E9}" presName="connectorText" presStyleLbl="sibTrans1D1" presStyleIdx="2" presStyleCnt="5"/>
      <dgm:spPr/>
    </dgm:pt>
    <dgm:pt modelId="{ECFDE844-A662-4247-AB8C-7CC02C4F1F88}" type="pres">
      <dgm:prSet presAssocID="{C199C1AF-EC55-464F-BDAE-1DC2C7D92767}" presName="node" presStyleLbl="node1" presStyleIdx="3" presStyleCnt="6">
        <dgm:presLayoutVars>
          <dgm:bulletEnabled val="1"/>
        </dgm:presLayoutVars>
      </dgm:prSet>
      <dgm:spPr/>
    </dgm:pt>
    <dgm:pt modelId="{E7D38049-D896-4E9A-A5F4-8E3E2E81A6A3}" type="pres">
      <dgm:prSet presAssocID="{8CD915C3-07D3-4AD9-A41A-FE3060374238}" presName="sibTrans" presStyleLbl="sibTrans1D1" presStyleIdx="3" presStyleCnt="5"/>
      <dgm:spPr/>
    </dgm:pt>
    <dgm:pt modelId="{8C5098CB-6609-4186-A429-ABD0FD1A8FBA}" type="pres">
      <dgm:prSet presAssocID="{8CD915C3-07D3-4AD9-A41A-FE3060374238}" presName="connectorText" presStyleLbl="sibTrans1D1" presStyleIdx="3" presStyleCnt="5"/>
      <dgm:spPr/>
    </dgm:pt>
    <dgm:pt modelId="{7AB3BB87-85A2-41D9-B6BA-C30DE3CCA932}" type="pres">
      <dgm:prSet presAssocID="{32935B8F-7E05-42BF-BC04-95157243EF64}" presName="node" presStyleLbl="node1" presStyleIdx="4" presStyleCnt="6">
        <dgm:presLayoutVars>
          <dgm:bulletEnabled val="1"/>
        </dgm:presLayoutVars>
      </dgm:prSet>
      <dgm:spPr/>
    </dgm:pt>
    <dgm:pt modelId="{200736A0-4CF7-4880-AD47-4A4D2D575408}" type="pres">
      <dgm:prSet presAssocID="{BEAEC12A-784A-405C-A974-300E2C5D9576}" presName="sibTrans" presStyleLbl="sibTrans1D1" presStyleIdx="4" presStyleCnt="5"/>
      <dgm:spPr/>
    </dgm:pt>
    <dgm:pt modelId="{52BC6AFC-2CA0-42AE-8A88-A376D2062ADB}" type="pres">
      <dgm:prSet presAssocID="{BEAEC12A-784A-405C-A974-300E2C5D9576}" presName="connectorText" presStyleLbl="sibTrans1D1" presStyleIdx="4" presStyleCnt="5"/>
      <dgm:spPr/>
    </dgm:pt>
    <dgm:pt modelId="{E969B4B4-5EA2-4D46-8C03-5CA3A197DF8E}" type="pres">
      <dgm:prSet presAssocID="{324DCBDF-4588-4640-906D-CA22D09AB6B5}" presName="node" presStyleLbl="node1" presStyleIdx="5" presStyleCnt="6">
        <dgm:presLayoutVars>
          <dgm:bulletEnabled val="1"/>
        </dgm:presLayoutVars>
      </dgm:prSet>
      <dgm:spPr/>
    </dgm:pt>
  </dgm:ptLst>
  <dgm:cxnLst>
    <dgm:cxn modelId="{8F52B902-3046-45AE-8535-08C7879F8189}" type="presOf" srcId="{87E721CA-C6C9-412E-8281-77D8664DC900}" destId="{E3F0F49B-FBE3-4201-A307-793074DFACF5}" srcOrd="0" destOrd="0" presId="urn:microsoft.com/office/officeart/2016/7/layout/RepeatingBendingProcessNew"/>
    <dgm:cxn modelId="{19BCC107-8F35-4FC7-9AE0-49C96E03931E}" srcId="{87E721CA-C6C9-412E-8281-77D8664DC900}" destId="{F450F22A-19D1-4314-9BC1-2E1A661EDBD3}" srcOrd="1" destOrd="0" parTransId="{EE487C49-0329-4D60-99B3-15D8A8B5BDEF}" sibTransId="{A5B10B7E-0E3B-407D-8B3A-55BD39BE464B}"/>
    <dgm:cxn modelId="{348C6818-1444-456A-B5C3-3795845B8506}" type="presOf" srcId="{791B7A72-B0CD-449D-BC09-1430F69E05E9}" destId="{0D05440D-01DA-49A3-B453-715BD40807DF}" srcOrd="1" destOrd="0" presId="urn:microsoft.com/office/officeart/2016/7/layout/RepeatingBendingProcessNew"/>
    <dgm:cxn modelId="{B5BA7427-0743-461A-A3B7-D0A7398CA3ED}" type="presOf" srcId="{A5B10B7E-0E3B-407D-8B3A-55BD39BE464B}" destId="{56F1D9C4-F0E8-4A14-92DC-E074FDDCC448}" srcOrd="1" destOrd="0" presId="urn:microsoft.com/office/officeart/2016/7/layout/RepeatingBendingProcessNew"/>
    <dgm:cxn modelId="{35DD8A2A-A9EB-4D59-979E-C99E9084021B}" type="presOf" srcId="{2B9A89BA-E6F4-4CFA-9032-4536A35BF415}" destId="{D4A792B0-2E63-4FBE-BD6B-8B87B8E26050}" srcOrd="0" destOrd="0" presId="urn:microsoft.com/office/officeart/2016/7/layout/RepeatingBendingProcessNew"/>
    <dgm:cxn modelId="{DB03A270-C99B-4F88-BE0A-410392B4EED2}" type="presOf" srcId="{7108B45F-F15D-484A-8B2F-96C03C34E691}" destId="{CF1ED3C3-FF86-4DAD-A058-65C3F2F06A6D}" srcOrd="0" destOrd="0" presId="urn:microsoft.com/office/officeart/2016/7/layout/RepeatingBendingProcessNew"/>
    <dgm:cxn modelId="{436BF952-FB57-4A4E-8964-25F4348DA8F3}" type="presOf" srcId="{AB0982FF-3CC5-44A9-82D7-A310015DC497}" destId="{B4B72AB3-7BCA-4BB0-97DF-A0EAF66A253B}" srcOrd="0" destOrd="0" presId="urn:microsoft.com/office/officeart/2016/7/layout/RepeatingBendingProcessNew"/>
    <dgm:cxn modelId="{5F41A77A-8636-4143-9903-2C1D535EF498}" srcId="{87E721CA-C6C9-412E-8281-77D8664DC900}" destId="{AB0982FF-3CC5-44A9-82D7-A310015DC497}" srcOrd="0" destOrd="0" parTransId="{A156DD1D-3AFD-4156-861B-23E2537AA44A}" sibTransId="{2B9A89BA-E6F4-4CFA-9032-4536A35BF415}"/>
    <dgm:cxn modelId="{A2AED48C-C00C-4306-AD3A-564100F90552}" srcId="{87E721CA-C6C9-412E-8281-77D8664DC900}" destId="{C199C1AF-EC55-464F-BDAE-1DC2C7D92767}" srcOrd="3" destOrd="0" parTransId="{51C0313C-2E3A-421B-9AFB-4622EA1DCBEC}" sibTransId="{8CD915C3-07D3-4AD9-A41A-FE3060374238}"/>
    <dgm:cxn modelId="{D59D128D-DF01-44D5-B185-02248F7B9C0F}" srcId="{87E721CA-C6C9-412E-8281-77D8664DC900}" destId="{324DCBDF-4588-4640-906D-CA22D09AB6B5}" srcOrd="5" destOrd="0" parTransId="{64C30067-0956-46F4-B265-0339071E93CF}" sibTransId="{D66A4741-3A03-4B10-B9C9-8A0B16780CBF}"/>
    <dgm:cxn modelId="{D66BCB8F-0E25-4F12-8A61-A58DA50C11AD}" type="presOf" srcId="{791B7A72-B0CD-449D-BC09-1430F69E05E9}" destId="{F5453362-57FB-444B-8182-662FF987F147}" srcOrd="0" destOrd="0" presId="urn:microsoft.com/office/officeart/2016/7/layout/RepeatingBendingProcessNew"/>
    <dgm:cxn modelId="{0F9B20A3-9480-4331-8BCA-42010D58CC20}" type="presOf" srcId="{324DCBDF-4588-4640-906D-CA22D09AB6B5}" destId="{E969B4B4-5EA2-4D46-8C03-5CA3A197DF8E}" srcOrd="0" destOrd="0" presId="urn:microsoft.com/office/officeart/2016/7/layout/RepeatingBendingProcessNew"/>
    <dgm:cxn modelId="{878AD7A5-9739-4976-9768-FBB9E5065D2B}" type="presOf" srcId="{BEAEC12A-784A-405C-A974-300E2C5D9576}" destId="{200736A0-4CF7-4880-AD47-4A4D2D575408}" srcOrd="0" destOrd="0" presId="urn:microsoft.com/office/officeart/2016/7/layout/RepeatingBendingProcessNew"/>
    <dgm:cxn modelId="{A140AAB3-7862-4301-9404-5441CF32BB24}" type="presOf" srcId="{32935B8F-7E05-42BF-BC04-95157243EF64}" destId="{7AB3BB87-85A2-41D9-B6BA-C30DE3CCA932}" srcOrd="0" destOrd="0" presId="urn:microsoft.com/office/officeart/2016/7/layout/RepeatingBendingProcessNew"/>
    <dgm:cxn modelId="{FE2068BF-5F7A-4FDE-9F32-354288BF3699}" type="presOf" srcId="{F450F22A-19D1-4314-9BC1-2E1A661EDBD3}" destId="{522EEB84-C784-4B18-99F5-ABD4D877B0E4}" srcOrd="0" destOrd="0" presId="urn:microsoft.com/office/officeart/2016/7/layout/RepeatingBendingProcessNew"/>
    <dgm:cxn modelId="{13A68DCE-C5E4-4AF0-88B6-363F383230D9}" type="presOf" srcId="{2B9A89BA-E6F4-4CFA-9032-4536A35BF415}" destId="{BAEECC58-E497-4E17-A42B-0DA23BD16669}" srcOrd="1" destOrd="0" presId="urn:microsoft.com/office/officeart/2016/7/layout/RepeatingBendingProcessNew"/>
    <dgm:cxn modelId="{7CECABCE-2B8C-4242-A661-191BBC4D7EA0}" type="presOf" srcId="{A5B10B7E-0E3B-407D-8B3A-55BD39BE464B}" destId="{622CED7D-99DF-4419-9148-1CE24112895D}" srcOrd="0" destOrd="0" presId="urn:microsoft.com/office/officeart/2016/7/layout/RepeatingBendingProcessNew"/>
    <dgm:cxn modelId="{473512D2-5321-4311-9CAD-5FE91ECDBB90}" type="presOf" srcId="{BEAEC12A-784A-405C-A974-300E2C5D9576}" destId="{52BC6AFC-2CA0-42AE-8A88-A376D2062ADB}" srcOrd="1" destOrd="0" presId="urn:microsoft.com/office/officeart/2016/7/layout/RepeatingBendingProcessNew"/>
    <dgm:cxn modelId="{D9D7C2D5-3262-4581-9191-1FA2E1EA8494}" srcId="{87E721CA-C6C9-412E-8281-77D8664DC900}" destId="{32935B8F-7E05-42BF-BC04-95157243EF64}" srcOrd="4" destOrd="0" parTransId="{4D458411-9FF0-4C6B-AADA-5F3CC253B9D1}" sibTransId="{BEAEC12A-784A-405C-A974-300E2C5D9576}"/>
    <dgm:cxn modelId="{3790EAD9-56A2-4B3E-B500-D99E03A98FFE}" type="presOf" srcId="{8CD915C3-07D3-4AD9-A41A-FE3060374238}" destId="{8C5098CB-6609-4186-A429-ABD0FD1A8FBA}" srcOrd="1" destOrd="0" presId="urn:microsoft.com/office/officeart/2016/7/layout/RepeatingBendingProcessNew"/>
    <dgm:cxn modelId="{6D1495E0-BDC3-4847-8CD8-48166BB6910A}" type="presOf" srcId="{8CD915C3-07D3-4AD9-A41A-FE3060374238}" destId="{E7D38049-D896-4E9A-A5F4-8E3E2E81A6A3}" srcOrd="0" destOrd="0" presId="urn:microsoft.com/office/officeart/2016/7/layout/RepeatingBendingProcessNew"/>
    <dgm:cxn modelId="{F81806F0-EC47-46AB-89AE-F9A48D113D2C}" type="presOf" srcId="{C199C1AF-EC55-464F-BDAE-1DC2C7D92767}" destId="{ECFDE844-A662-4247-AB8C-7CC02C4F1F88}" srcOrd="0" destOrd="0" presId="urn:microsoft.com/office/officeart/2016/7/layout/RepeatingBendingProcessNew"/>
    <dgm:cxn modelId="{B217C7F1-0753-47B7-A314-9FED6FEE0073}" srcId="{87E721CA-C6C9-412E-8281-77D8664DC900}" destId="{7108B45F-F15D-484A-8B2F-96C03C34E691}" srcOrd="2" destOrd="0" parTransId="{D1A2ADB2-6F71-4CEE-9E6C-C3293FDC68A3}" sibTransId="{791B7A72-B0CD-449D-BC09-1430F69E05E9}"/>
    <dgm:cxn modelId="{BC22BCA3-79DE-43A3-859E-95ED1979AF7C}" type="presParOf" srcId="{E3F0F49B-FBE3-4201-A307-793074DFACF5}" destId="{B4B72AB3-7BCA-4BB0-97DF-A0EAF66A253B}" srcOrd="0" destOrd="0" presId="urn:microsoft.com/office/officeart/2016/7/layout/RepeatingBendingProcessNew"/>
    <dgm:cxn modelId="{BF4ED011-99B9-43EB-9271-B1A8D179A4A3}" type="presParOf" srcId="{E3F0F49B-FBE3-4201-A307-793074DFACF5}" destId="{D4A792B0-2E63-4FBE-BD6B-8B87B8E26050}" srcOrd="1" destOrd="0" presId="urn:microsoft.com/office/officeart/2016/7/layout/RepeatingBendingProcessNew"/>
    <dgm:cxn modelId="{909E41B8-4316-4558-AE0B-F6F7A5E9836A}" type="presParOf" srcId="{D4A792B0-2E63-4FBE-BD6B-8B87B8E26050}" destId="{BAEECC58-E497-4E17-A42B-0DA23BD16669}" srcOrd="0" destOrd="0" presId="urn:microsoft.com/office/officeart/2016/7/layout/RepeatingBendingProcessNew"/>
    <dgm:cxn modelId="{2F1DD082-B6A8-4EBB-97E9-636025A11098}" type="presParOf" srcId="{E3F0F49B-FBE3-4201-A307-793074DFACF5}" destId="{522EEB84-C784-4B18-99F5-ABD4D877B0E4}" srcOrd="2" destOrd="0" presId="urn:microsoft.com/office/officeart/2016/7/layout/RepeatingBendingProcessNew"/>
    <dgm:cxn modelId="{CEF55C69-99C3-48A4-BD87-3056501C5660}" type="presParOf" srcId="{E3F0F49B-FBE3-4201-A307-793074DFACF5}" destId="{622CED7D-99DF-4419-9148-1CE24112895D}" srcOrd="3" destOrd="0" presId="urn:microsoft.com/office/officeart/2016/7/layout/RepeatingBendingProcessNew"/>
    <dgm:cxn modelId="{C540A1C2-BF39-482B-A944-831C043522F2}" type="presParOf" srcId="{622CED7D-99DF-4419-9148-1CE24112895D}" destId="{56F1D9C4-F0E8-4A14-92DC-E074FDDCC448}" srcOrd="0" destOrd="0" presId="urn:microsoft.com/office/officeart/2016/7/layout/RepeatingBendingProcessNew"/>
    <dgm:cxn modelId="{8767323B-1181-431D-9670-F6E22CA0C6E2}" type="presParOf" srcId="{E3F0F49B-FBE3-4201-A307-793074DFACF5}" destId="{CF1ED3C3-FF86-4DAD-A058-65C3F2F06A6D}" srcOrd="4" destOrd="0" presId="urn:microsoft.com/office/officeart/2016/7/layout/RepeatingBendingProcessNew"/>
    <dgm:cxn modelId="{4595861F-3091-446A-801C-3DB39CA24344}" type="presParOf" srcId="{E3F0F49B-FBE3-4201-A307-793074DFACF5}" destId="{F5453362-57FB-444B-8182-662FF987F147}" srcOrd="5" destOrd="0" presId="urn:microsoft.com/office/officeart/2016/7/layout/RepeatingBendingProcessNew"/>
    <dgm:cxn modelId="{C173A21D-C32E-4514-A26F-C4CBF24724C7}" type="presParOf" srcId="{F5453362-57FB-444B-8182-662FF987F147}" destId="{0D05440D-01DA-49A3-B453-715BD40807DF}" srcOrd="0" destOrd="0" presId="urn:microsoft.com/office/officeart/2016/7/layout/RepeatingBendingProcessNew"/>
    <dgm:cxn modelId="{21A7CC10-891D-4515-86CE-B9456E5A288F}" type="presParOf" srcId="{E3F0F49B-FBE3-4201-A307-793074DFACF5}" destId="{ECFDE844-A662-4247-AB8C-7CC02C4F1F88}" srcOrd="6" destOrd="0" presId="urn:microsoft.com/office/officeart/2016/7/layout/RepeatingBendingProcessNew"/>
    <dgm:cxn modelId="{9A397379-7FDA-482A-8D91-0CD9D5E349F8}" type="presParOf" srcId="{E3F0F49B-FBE3-4201-A307-793074DFACF5}" destId="{E7D38049-D896-4E9A-A5F4-8E3E2E81A6A3}" srcOrd="7" destOrd="0" presId="urn:microsoft.com/office/officeart/2016/7/layout/RepeatingBendingProcessNew"/>
    <dgm:cxn modelId="{574AF004-2B57-429A-9AB5-279676D05B5C}" type="presParOf" srcId="{E7D38049-D896-4E9A-A5F4-8E3E2E81A6A3}" destId="{8C5098CB-6609-4186-A429-ABD0FD1A8FBA}" srcOrd="0" destOrd="0" presId="urn:microsoft.com/office/officeart/2016/7/layout/RepeatingBendingProcessNew"/>
    <dgm:cxn modelId="{B5A46423-4592-4A56-9A6C-B0DC2D467317}" type="presParOf" srcId="{E3F0F49B-FBE3-4201-A307-793074DFACF5}" destId="{7AB3BB87-85A2-41D9-B6BA-C30DE3CCA932}" srcOrd="8" destOrd="0" presId="urn:microsoft.com/office/officeart/2016/7/layout/RepeatingBendingProcessNew"/>
    <dgm:cxn modelId="{032E6B90-86BB-49B3-918F-68A95B01699D}" type="presParOf" srcId="{E3F0F49B-FBE3-4201-A307-793074DFACF5}" destId="{200736A0-4CF7-4880-AD47-4A4D2D575408}" srcOrd="9" destOrd="0" presId="urn:microsoft.com/office/officeart/2016/7/layout/RepeatingBendingProcessNew"/>
    <dgm:cxn modelId="{88D96FA7-1ED9-4BB0-86D5-1027BFAE6F14}" type="presParOf" srcId="{200736A0-4CF7-4880-AD47-4A4D2D575408}" destId="{52BC6AFC-2CA0-42AE-8A88-A376D2062ADB}" srcOrd="0" destOrd="0" presId="urn:microsoft.com/office/officeart/2016/7/layout/RepeatingBendingProcessNew"/>
    <dgm:cxn modelId="{71469F8C-FA46-4C43-9B73-22DF1C733C95}" type="presParOf" srcId="{E3F0F49B-FBE3-4201-A307-793074DFACF5}" destId="{E969B4B4-5EA2-4D46-8C03-5CA3A197DF8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89E1A-55A5-4557-A62D-2A3D97348A46}">
      <dsp:nvSpPr>
        <dsp:cNvPr id="0" name=""/>
        <dsp:cNvSpPr/>
      </dsp:nvSpPr>
      <dsp:spPr>
        <a:xfrm>
          <a:off x="411852" y="894"/>
          <a:ext cx="2488276" cy="14929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1. </a:t>
          </a:r>
          <a:r>
            <a:rPr lang="en-US" sz="2400" kern="1200"/>
            <a:t>Removal of physical barriers to learning </a:t>
          </a:r>
          <a:endParaRPr lang="en-US" sz="2400" kern="1200" dirty="0"/>
        </a:p>
      </dsp:txBody>
      <dsp:txXfrm>
        <a:off x="411852" y="894"/>
        <a:ext cx="2488276" cy="1492965"/>
      </dsp:txXfrm>
    </dsp:sp>
    <dsp:sp modelId="{EF211292-452B-4928-B579-52C224083298}">
      <dsp:nvSpPr>
        <dsp:cNvPr id="0" name=""/>
        <dsp:cNvSpPr/>
      </dsp:nvSpPr>
      <dsp:spPr>
        <a:xfrm>
          <a:off x="3162219" y="0"/>
          <a:ext cx="2488276" cy="149296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 Promotes effective educational system with various technology tools</a:t>
          </a:r>
        </a:p>
      </dsp:txBody>
      <dsp:txXfrm>
        <a:off x="3162219" y="0"/>
        <a:ext cx="2488276" cy="1492965"/>
      </dsp:txXfrm>
    </dsp:sp>
    <dsp:sp modelId="{222A6ECC-4971-458E-9FA1-95F6794289F8}">
      <dsp:nvSpPr>
        <dsp:cNvPr id="0" name=""/>
        <dsp:cNvSpPr/>
      </dsp:nvSpPr>
      <dsp:spPr>
        <a:xfrm>
          <a:off x="5886060" y="894"/>
          <a:ext cx="2488276" cy="149296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3. Helps students learn much and better with 24/7 availability and accessibility of resources</a:t>
          </a:r>
        </a:p>
      </dsp:txBody>
      <dsp:txXfrm>
        <a:off x="5886060" y="894"/>
        <a:ext cx="2488276" cy="1492965"/>
      </dsp:txXfrm>
    </dsp:sp>
    <dsp:sp modelId="{94B5B783-AE42-4FCC-B2AC-52AE62161F38}">
      <dsp:nvSpPr>
        <dsp:cNvPr id="0" name=""/>
        <dsp:cNvSpPr/>
      </dsp:nvSpPr>
      <dsp:spPr>
        <a:xfrm>
          <a:off x="411852" y="1742687"/>
          <a:ext cx="2488276" cy="149296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4. Improvise better communication and collaboration</a:t>
          </a:r>
        </a:p>
      </dsp:txBody>
      <dsp:txXfrm>
        <a:off x="411852" y="1742687"/>
        <a:ext cx="2488276" cy="1492965"/>
      </dsp:txXfrm>
    </dsp:sp>
    <dsp:sp modelId="{AFC2BD4C-C256-4F93-927E-1381E6577529}">
      <dsp:nvSpPr>
        <dsp:cNvPr id="0" name=""/>
        <dsp:cNvSpPr/>
      </dsp:nvSpPr>
      <dsp:spPr>
        <a:xfrm>
          <a:off x="3148956" y="1742687"/>
          <a:ext cx="2488276" cy="149296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5. Improve teachers’ proficiency and productivity</a:t>
          </a:r>
        </a:p>
      </dsp:txBody>
      <dsp:txXfrm>
        <a:off x="3148956" y="1742687"/>
        <a:ext cx="2488276" cy="1492965"/>
      </dsp:txXfrm>
    </dsp:sp>
    <dsp:sp modelId="{7159DE6B-3222-48BE-ADAE-2B44E30FAEC0}">
      <dsp:nvSpPr>
        <dsp:cNvPr id="0" name=""/>
        <dsp:cNvSpPr/>
      </dsp:nvSpPr>
      <dsp:spPr>
        <a:xfrm>
          <a:off x="5886060" y="1742687"/>
          <a:ext cx="2488276" cy="14929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6. Better understanding through video graphics </a:t>
          </a:r>
        </a:p>
      </dsp:txBody>
      <dsp:txXfrm>
        <a:off x="5886060" y="1742687"/>
        <a:ext cx="2488276" cy="1492965"/>
      </dsp:txXfrm>
    </dsp:sp>
    <dsp:sp modelId="{B4D35D4B-99AF-4D99-A70E-F263C84B3FEF}">
      <dsp:nvSpPr>
        <dsp:cNvPr id="0" name=""/>
        <dsp:cNvSpPr/>
      </dsp:nvSpPr>
      <dsp:spPr>
        <a:xfrm>
          <a:off x="411852" y="3484481"/>
          <a:ext cx="2488276" cy="149296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7. Learning at own pace</a:t>
          </a:r>
        </a:p>
      </dsp:txBody>
      <dsp:txXfrm>
        <a:off x="411852" y="3484481"/>
        <a:ext cx="2488276" cy="1492965"/>
      </dsp:txXfrm>
    </dsp:sp>
    <dsp:sp modelId="{A647F02D-38D7-4A61-9D39-7CAE7428C5AC}">
      <dsp:nvSpPr>
        <dsp:cNvPr id="0" name=""/>
        <dsp:cNvSpPr/>
      </dsp:nvSpPr>
      <dsp:spPr>
        <a:xfrm>
          <a:off x="3241844" y="3484481"/>
          <a:ext cx="2488276" cy="149296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8. Efficient problem-solving stuff</a:t>
          </a:r>
        </a:p>
      </dsp:txBody>
      <dsp:txXfrm>
        <a:off x="3241844" y="3484481"/>
        <a:ext cx="2488276" cy="1492965"/>
      </dsp:txXfrm>
    </dsp:sp>
    <dsp:sp modelId="{B38A2FB4-4D28-438D-BA65-68F53185C0E6}">
      <dsp:nvSpPr>
        <dsp:cNvPr id="0" name=""/>
        <dsp:cNvSpPr/>
      </dsp:nvSpPr>
      <dsp:spPr>
        <a:xfrm>
          <a:off x="5886060" y="3484481"/>
          <a:ext cx="2488276" cy="149296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9. Improvement of learning skills with tutorials, blogs, and websites</a:t>
          </a:r>
        </a:p>
      </dsp:txBody>
      <dsp:txXfrm>
        <a:off x="5886060" y="3484481"/>
        <a:ext cx="2488276" cy="1492965"/>
      </dsp:txXfrm>
    </dsp:sp>
    <dsp:sp modelId="{10765AD6-52B8-41E4-BB29-A9211435F3C9}">
      <dsp:nvSpPr>
        <dsp:cNvPr id="0" name=""/>
        <dsp:cNvSpPr/>
      </dsp:nvSpPr>
      <dsp:spPr>
        <a:xfrm>
          <a:off x="3148956" y="5226274"/>
          <a:ext cx="2488276" cy="149296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10. Save time and money</a:t>
          </a:r>
        </a:p>
      </dsp:txBody>
      <dsp:txXfrm>
        <a:off x="3148956" y="5226274"/>
        <a:ext cx="2488276" cy="1492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22BDD-63F8-4E0F-842D-302844E472DD}">
      <dsp:nvSpPr>
        <dsp:cNvPr id="0" name=""/>
        <dsp:cNvSpPr/>
      </dsp:nvSpPr>
      <dsp:spPr>
        <a:xfrm>
          <a:off x="0" y="173367"/>
          <a:ext cx="1642489" cy="985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Google classroom</a:t>
          </a:r>
        </a:p>
      </dsp:txBody>
      <dsp:txXfrm>
        <a:off x="0" y="173367"/>
        <a:ext cx="1642489" cy="985493"/>
      </dsp:txXfrm>
    </dsp:sp>
    <dsp:sp modelId="{F5A095AE-3D00-48AE-BCC1-5EEDB80D5790}">
      <dsp:nvSpPr>
        <dsp:cNvPr id="0" name=""/>
        <dsp:cNvSpPr/>
      </dsp:nvSpPr>
      <dsp:spPr>
        <a:xfrm>
          <a:off x="1808808" y="140590"/>
          <a:ext cx="1642489" cy="985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Google Docs</a:t>
          </a:r>
        </a:p>
      </dsp:txBody>
      <dsp:txXfrm>
        <a:off x="1808808" y="140590"/>
        <a:ext cx="1642489" cy="985493"/>
      </dsp:txXfrm>
    </dsp:sp>
    <dsp:sp modelId="{2C13884C-F8A2-4082-8E46-AA3A36009E05}">
      <dsp:nvSpPr>
        <dsp:cNvPr id="0" name=""/>
        <dsp:cNvSpPr/>
      </dsp:nvSpPr>
      <dsp:spPr>
        <a:xfrm>
          <a:off x="3615547" y="140590"/>
          <a:ext cx="1642489" cy="985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Flipgrid</a:t>
          </a:r>
        </a:p>
      </dsp:txBody>
      <dsp:txXfrm>
        <a:off x="3615547" y="140590"/>
        <a:ext cx="1642489" cy="985493"/>
      </dsp:txXfrm>
    </dsp:sp>
    <dsp:sp modelId="{C7E48FA7-CD64-4556-BAAD-1304649EC233}">
      <dsp:nvSpPr>
        <dsp:cNvPr id="0" name=""/>
        <dsp:cNvSpPr/>
      </dsp:nvSpPr>
      <dsp:spPr>
        <a:xfrm>
          <a:off x="5422286" y="140590"/>
          <a:ext cx="1642489" cy="985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YouTube</a:t>
          </a:r>
        </a:p>
      </dsp:txBody>
      <dsp:txXfrm>
        <a:off x="5422286" y="140590"/>
        <a:ext cx="1642489" cy="985493"/>
      </dsp:txXfrm>
    </dsp:sp>
    <dsp:sp modelId="{9CC7FEB9-8821-4736-A4AF-23CF91CF07A4}">
      <dsp:nvSpPr>
        <dsp:cNvPr id="0" name=""/>
        <dsp:cNvSpPr/>
      </dsp:nvSpPr>
      <dsp:spPr>
        <a:xfrm>
          <a:off x="2070" y="1290333"/>
          <a:ext cx="1642489" cy="985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Zoom</a:t>
          </a:r>
        </a:p>
      </dsp:txBody>
      <dsp:txXfrm>
        <a:off x="2070" y="1290333"/>
        <a:ext cx="1642489" cy="985493"/>
      </dsp:txXfrm>
    </dsp:sp>
    <dsp:sp modelId="{F2A66375-5FB8-4F34-8098-5C6A656E923C}">
      <dsp:nvSpPr>
        <dsp:cNvPr id="0" name=""/>
        <dsp:cNvSpPr/>
      </dsp:nvSpPr>
      <dsp:spPr>
        <a:xfrm>
          <a:off x="1808808" y="1290333"/>
          <a:ext cx="1642489" cy="985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Kahoot </a:t>
          </a:r>
        </a:p>
      </dsp:txBody>
      <dsp:txXfrm>
        <a:off x="1808808" y="1290333"/>
        <a:ext cx="1642489" cy="985493"/>
      </dsp:txXfrm>
    </dsp:sp>
    <dsp:sp modelId="{73C4EA2A-39E1-471C-B3FD-4A1327EF32F6}">
      <dsp:nvSpPr>
        <dsp:cNvPr id="0" name=""/>
        <dsp:cNvSpPr/>
      </dsp:nvSpPr>
      <dsp:spPr>
        <a:xfrm>
          <a:off x="3615547" y="1290333"/>
          <a:ext cx="1642489" cy="985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Quizlet</a:t>
          </a:r>
        </a:p>
      </dsp:txBody>
      <dsp:txXfrm>
        <a:off x="3615547" y="1290333"/>
        <a:ext cx="1642489" cy="985493"/>
      </dsp:txXfrm>
    </dsp:sp>
    <dsp:sp modelId="{8783B003-4ED7-4E02-8FF8-254406F4AA97}">
      <dsp:nvSpPr>
        <dsp:cNvPr id="0" name=""/>
        <dsp:cNvSpPr/>
      </dsp:nvSpPr>
      <dsp:spPr>
        <a:xfrm>
          <a:off x="5422286" y="1290333"/>
          <a:ext cx="1642489" cy="985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Canva</a:t>
          </a:r>
        </a:p>
      </dsp:txBody>
      <dsp:txXfrm>
        <a:off x="5422286" y="1290333"/>
        <a:ext cx="1642489" cy="985493"/>
      </dsp:txXfrm>
    </dsp:sp>
    <dsp:sp modelId="{4ED6342C-5FF4-4B31-AD66-30ACFE6631AE}">
      <dsp:nvSpPr>
        <dsp:cNvPr id="0" name=""/>
        <dsp:cNvSpPr/>
      </dsp:nvSpPr>
      <dsp:spPr>
        <a:xfrm>
          <a:off x="905439" y="2440075"/>
          <a:ext cx="1642489" cy="985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TED-Ed</a:t>
          </a:r>
        </a:p>
      </dsp:txBody>
      <dsp:txXfrm>
        <a:off x="905439" y="2440075"/>
        <a:ext cx="1642489" cy="985493"/>
      </dsp:txXfrm>
    </dsp:sp>
    <dsp:sp modelId="{4D56A837-557B-4E51-990E-7473E0B3E136}">
      <dsp:nvSpPr>
        <dsp:cNvPr id="0" name=""/>
        <dsp:cNvSpPr/>
      </dsp:nvSpPr>
      <dsp:spPr>
        <a:xfrm>
          <a:off x="2712178" y="2440075"/>
          <a:ext cx="1642489" cy="985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Seesaw</a:t>
          </a:r>
        </a:p>
      </dsp:txBody>
      <dsp:txXfrm>
        <a:off x="2712178" y="2440075"/>
        <a:ext cx="1642489" cy="985493"/>
      </dsp:txXfrm>
    </dsp:sp>
    <dsp:sp modelId="{416FCFC4-D5A9-4453-8785-ACE20BB58E53}">
      <dsp:nvSpPr>
        <dsp:cNvPr id="0" name=""/>
        <dsp:cNvSpPr/>
      </dsp:nvSpPr>
      <dsp:spPr>
        <a:xfrm>
          <a:off x="4518916" y="2440075"/>
          <a:ext cx="1642489" cy="985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Nearpod</a:t>
          </a:r>
        </a:p>
      </dsp:txBody>
      <dsp:txXfrm>
        <a:off x="4518916" y="2440075"/>
        <a:ext cx="1642489" cy="9854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4B501-27B2-46D9-9F63-5A7EC2C9A8D9}">
      <dsp:nvSpPr>
        <dsp:cNvPr id="0" name=""/>
        <dsp:cNvSpPr/>
      </dsp:nvSpPr>
      <dsp:spPr>
        <a:xfrm>
          <a:off x="0" y="223328"/>
          <a:ext cx="3244763" cy="194685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To improve better communication and collaboration</a:t>
          </a:r>
        </a:p>
      </dsp:txBody>
      <dsp:txXfrm>
        <a:off x="0" y="223328"/>
        <a:ext cx="3244763" cy="1946857"/>
      </dsp:txXfrm>
    </dsp:sp>
    <dsp:sp modelId="{32146887-20C4-4F55-911B-8268AC8EF8C4}">
      <dsp:nvSpPr>
        <dsp:cNvPr id="0" name=""/>
        <dsp:cNvSpPr/>
      </dsp:nvSpPr>
      <dsp:spPr>
        <a:xfrm>
          <a:off x="3569239" y="223328"/>
          <a:ext cx="3244763" cy="1946857"/>
        </a:xfrm>
        <a:prstGeom prst="rect">
          <a:avLst/>
        </a:prstGeom>
        <a:solidFill>
          <a:schemeClr val="accent2">
            <a:hueOff val="1441682"/>
            <a:satOff val="2200"/>
            <a:lumOff val="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This was achieved using tools like zoom and Google Doc</a:t>
          </a:r>
        </a:p>
      </dsp:txBody>
      <dsp:txXfrm>
        <a:off x="3569239" y="223328"/>
        <a:ext cx="3244763" cy="1946857"/>
      </dsp:txXfrm>
    </dsp:sp>
    <dsp:sp modelId="{19F45583-BFF5-4CCA-A36C-4F98C2290750}">
      <dsp:nvSpPr>
        <dsp:cNvPr id="0" name=""/>
        <dsp:cNvSpPr/>
      </dsp:nvSpPr>
      <dsp:spPr>
        <a:xfrm>
          <a:off x="7138478" y="223328"/>
          <a:ext cx="3244763" cy="1946857"/>
        </a:xfrm>
        <a:prstGeom prst="rect">
          <a:avLst/>
        </a:prstGeom>
        <a:solidFill>
          <a:schemeClr val="accent2">
            <a:hueOff val="2883365"/>
            <a:satOff val="4400"/>
            <a:lumOff val="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Students following tan expedition of a group of scientists by</a:t>
          </a:r>
        </a:p>
      </dsp:txBody>
      <dsp:txXfrm>
        <a:off x="7138478" y="223328"/>
        <a:ext cx="3244763" cy="1946857"/>
      </dsp:txXfrm>
    </dsp:sp>
    <dsp:sp modelId="{AD55F751-15A7-4B41-97EA-92EDCB873295}">
      <dsp:nvSpPr>
        <dsp:cNvPr id="0" name=""/>
        <dsp:cNvSpPr/>
      </dsp:nvSpPr>
      <dsp:spPr>
        <a:xfrm>
          <a:off x="0" y="2494662"/>
          <a:ext cx="3244763" cy="1946857"/>
        </a:xfrm>
        <a:prstGeom prst="rect">
          <a:avLst/>
        </a:prstGeom>
        <a:solidFill>
          <a:schemeClr val="accent2">
            <a:hueOff val="4325047"/>
            <a:satOff val="6599"/>
            <a:lumOff val="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Reading the scientists blog posting and viewing photos</a:t>
          </a:r>
        </a:p>
      </dsp:txBody>
      <dsp:txXfrm>
        <a:off x="0" y="2494662"/>
        <a:ext cx="3244763" cy="1946857"/>
      </dsp:txXfrm>
    </dsp:sp>
    <dsp:sp modelId="{0F8E9A71-7973-4721-9859-BBDB752873B8}">
      <dsp:nvSpPr>
        <dsp:cNvPr id="0" name=""/>
        <dsp:cNvSpPr/>
      </dsp:nvSpPr>
      <dsp:spPr>
        <a:xfrm>
          <a:off x="3569239" y="2494662"/>
          <a:ext cx="3244763" cy="1946857"/>
        </a:xfrm>
        <a:prstGeom prst="rect">
          <a:avLst/>
        </a:prstGeom>
        <a:solidFill>
          <a:schemeClr val="accent2">
            <a:hueOff val="5766730"/>
            <a:satOff val="8799"/>
            <a:lumOff val="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Send emails and organize video conferencing for more clarity</a:t>
          </a:r>
        </a:p>
      </dsp:txBody>
      <dsp:txXfrm>
        <a:off x="3569239" y="2494662"/>
        <a:ext cx="3244763" cy="1946857"/>
      </dsp:txXfrm>
    </dsp:sp>
    <dsp:sp modelId="{3B75DC1D-9809-4A89-B56E-E735509BEE20}">
      <dsp:nvSpPr>
        <dsp:cNvPr id="0" name=""/>
        <dsp:cNvSpPr/>
      </dsp:nvSpPr>
      <dsp:spPr>
        <a:xfrm>
          <a:off x="7138478" y="2494662"/>
          <a:ext cx="3244763" cy="1946857"/>
        </a:xfrm>
        <a:prstGeom prst="rect">
          <a:avLst/>
        </a:prstGeom>
        <a:solidFill>
          <a:schemeClr val="accent2">
            <a:hueOff val="7208412"/>
            <a:satOff val="10999"/>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Students share their opinions with others via google classrom</a:t>
          </a:r>
        </a:p>
      </dsp:txBody>
      <dsp:txXfrm>
        <a:off x="7138478" y="2494662"/>
        <a:ext cx="3244763" cy="19468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D95CB-7BF0-487B-8F72-1B7801B20BB7}">
      <dsp:nvSpPr>
        <dsp:cNvPr id="0" name=""/>
        <dsp:cNvSpPr/>
      </dsp:nvSpPr>
      <dsp:spPr>
        <a:xfrm>
          <a:off x="0" y="771482"/>
          <a:ext cx="2333382" cy="140002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To promote effective educational system and helps students learn better</a:t>
          </a:r>
        </a:p>
      </dsp:txBody>
      <dsp:txXfrm>
        <a:off x="0" y="771482"/>
        <a:ext cx="2333382" cy="1400029"/>
      </dsp:txXfrm>
    </dsp:sp>
    <dsp:sp modelId="{F2E4C22E-1590-48BA-A77B-959BAD8C4EB5}">
      <dsp:nvSpPr>
        <dsp:cNvPr id="0" name=""/>
        <dsp:cNvSpPr/>
      </dsp:nvSpPr>
      <dsp:spPr>
        <a:xfrm>
          <a:off x="2566721" y="771482"/>
          <a:ext cx="2333382" cy="140002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Using Nearpod and electronic blackboard.</a:t>
          </a:r>
        </a:p>
      </dsp:txBody>
      <dsp:txXfrm>
        <a:off x="2566721" y="771482"/>
        <a:ext cx="2333382" cy="1400029"/>
      </dsp:txXfrm>
    </dsp:sp>
    <dsp:sp modelId="{3F7958BB-9FCC-4E7E-BDB1-6C53EFB0F644}">
      <dsp:nvSpPr>
        <dsp:cNvPr id="0" name=""/>
        <dsp:cNvSpPr/>
      </dsp:nvSpPr>
      <dsp:spPr>
        <a:xfrm>
          <a:off x="5133442" y="771482"/>
          <a:ext cx="2333382" cy="140002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Students use Nearpod to communicate with peers through text images and gif</a:t>
          </a:r>
        </a:p>
      </dsp:txBody>
      <dsp:txXfrm>
        <a:off x="5133442" y="771482"/>
        <a:ext cx="2333382" cy="1400029"/>
      </dsp:txXfrm>
    </dsp:sp>
    <dsp:sp modelId="{B26E49E7-C116-4182-85CD-2489A12BDB4A}">
      <dsp:nvSpPr>
        <dsp:cNvPr id="0" name=""/>
        <dsp:cNvSpPr/>
      </dsp:nvSpPr>
      <dsp:spPr>
        <a:xfrm>
          <a:off x="0" y="2404850"/>
          <a:ext cx="2333382" cy="140002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Teachers use electronic blackboard to display flashcards </a:t>
          </a:r>
        </a:p>
      </dsp:txBody>
      <dsp:txXfrm>
        <a:off x="0" y="2404850"/>
        <a:ext cx="2333382" cy="1400029"/>
      </dsp:txXfrm>
    </dsp:sp>
    <dsp:sp modelId="{37341953-5249-4B1D-8AB6-DC189689211F}">
      <dsp:nvSpPr>
        <dsp:cNvPr id="0" name=""/>
        <dsp:cNvSpPr/>
      </dsp:nvSpPr>
      <dsp:spPr>
        <a:xfrm>
          <a:off x="2566721" y="2404850"/>
          <a:ext cx="2333382" cy="140002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Also, electronic blackboard  is used to display worksheets</a:t>
          </a:r>
        </a:p>
      </dsp:txBody>
      <dsp:txXfrm>
        <a:off x="2566721" y="2404850"/>
        <a:ext cx="2333382" cy="1400029"/>
      </dsp:txXfrm>
    </dsp:sp>
    <dsp:sp modelId="{B7AC0220-F95A-46CE-95C7-BBCF6236938F}">
      <dsp:nvSpPr>
        <dsp:cNvPr id="0" name=""/>
        <dsp:cNvSpPr/>
      </dsp:nvSpPr>
      <dsp:spPr>
        <a:xfrm>
          <a:off x="5133442" y="2404850"/>
          <a:ext cx="2333382" cy="140002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This gives students the opportunity to think and reflect </a:t>
          </a:r>
        </a:p>
      </dsp:txBody>
      <dsp:txXfrm>
        <a:off x="5133442" y="2404850"/>
        <a:ext cx="2333382" cy="1400029"/>
      </dsp:txXfrm>
    </dsp:sp>
    <dsp:sp modelId="{8ECBBD35-FF90-45D9-A46C-2ACB86DD9470}">
      <dsp:nvSpPr>
        <dsp:cNvPr id="0" name=""/>
        <dsp:cNvSpPr/>
      </dsp:nvSpPr>
      <dsp:spPr>
        <a:xfrm>
          <a:off x="2566721" y="4038218"/>
          <a:ext cx="2333382" cy="140002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Then share their thoughts with peers in the classroom</a:t>
          </a:r>
        </a:p>
      </dsp:txBody>
      <dsp:txXfrm>
        <a:off x="2566721" y="4038218"/>
        <a:ext cx="2333382" cy="14000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F98EF-D7CA-4C6B-8BC4-6E283C734A35}">
      <dsp:nvSpPr>
        <dsp:cNvPr id="0" name=""/>
        <dsp:cNvSpPr/>
      </dsp:nvSpPr>
      <dsp:spPr>
        <a:xfrm>
          <a:off x="0" y="778"/>
          <a:ext cx="72333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0A94C-110C-44CB-B412-2A9E244D93BC}">
      <dsp:nvSpPr>
        <dsp:cNvPr id="0" name=""/>
        <dsp:cNvSpPr/>
      </dsp:nvSpPr>
      <dsp:spPr>
        <a:xfrm>
          <a:off x="0" y="778"/>
          <a:ext cx="7233313" cy="63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Remove physical barriers to learning </a:t>
          </a:r>
        </a:p>
      </dsp:txBody>
      <dsp:txXfrm>
        <a:off x="0" y="778"/>
        <a:ext cx="7233313" cy="637194"/>
      </dsp:txXfrm>
    </dsp:sp>
    <dsp:sp modelId="{53C87263-5F81-458A-AAE8-EC4BAAF7FF52}">
      <dsp:nvSpPr>
        <dsp:cNvPr id="0" name=""/>
        <dsp:cNvSpPr/>
      </dsp:nvSpPr>
      <dsp:spPr>
        <a:xfrm>
          <a:off x="0" y="637972"/>
          <a:ext cx="72333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3C2350-90C1-4120-B9AE-C4C5E3CC93C7}">
      <dsp:nvSpPr>
        <dsp:cNvPr id="0" name=""/>
        <dsp:cNvSpPr/>
      </dsp:nvSpPr>
      <dsp:spPr>
        <a:xfrm>
          <a:off x="0" y="637972"/>
          <a:ext cx="7233313" cy="63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Learning at own pace and encourage collaboration </a:t>
          </a:r>
        </a:p>
      </dsp:txBody>
      <dsp:txXfrm>
        <a:off x="0" y="637972"/>
        <a:ext cx="7233313" cy="637194"/>
      </dsp:txXfrm>
    </dsp:sp>
    <dsp:sp modelId="{8E898147-42C0-4FDC-BA57-F5B93EF14A68}">
      <dsp:nvSpPr>
        <dsp:cNvPr id="0" name=""/>
        <dsp:cNvSpPr/>
      </dsp:nvSpPr>
      <dsp:spPr>
        <a:xfrm>
          <a:off x="0" y="1275167"/>
          <a:ext cx="72333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0FBF5-B8B5-4BCC-BCD3-EA4D89BB6D28}">
      <dsp:nvSpPr>
        <dsp:cNvPr id="0" name=""/>
        <dsp:cNvSpPr/>
      </dsp:nvSpPr>
      <dsp:spPr>
        <a:xfrm>
          <a:off x="0" y="1275167"/>
          <a:ext cx="7233313" cy="63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Using Google Classroom and Google Doc</a:t>
          </a:r>
        </a:p>
      </dsp:txBody>
      <dsp:txXfrm>
        <a:off x="0" y="1275167"/>
        <a:ext cx="7233313" cy="637194"/>
      </dsp:txXfrm>
    </dsp:sp>
    <dsp:sp modelId="{CCCC4923-8104-461C-9DB5-4E54AF470BE1}">
      <dsp:nvSpPr>
        <dsp:cNvPr id="0" name=""/>
        <dsp:cNvSpPr/>
      </dsp:nvSpPr>
      <dsp:spPr>
        <a:xfrm>
          <a:off x="0" y="1912362"/>
          <a:ext cx="72333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1F8C20-3F52-44AE-A8EE-FB20C059AE14}">
      <dsp:nvSpPr>
        <dsp:cNvPr id="0" name=""/>
        <dsp:cNvSpPr/>
      </dsp:nvSpPr>
      <dsp:spPr>
        <a:xfrm>
          <a:off x="0" y="1912362"/>
          <a:ext cx="7233313" cy="63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For example, a group of students asked to research earthquakes</a:t>
          </a:r>
        </a:p>
      </dsp:txBody>
      <dsp:txXfrm>
        <a:off x="0" y="1912362"/>
        <a:ext cx="7233313" cy="637194"/>
      </dsp:txXfrm>
    </dsp:sp>
    <dsp:sp modelId="{D90766A1-5E8A-410B-B7A5-0BEDB998268D}">
      <dsp:nvSpPr>
        <dsp:cNvPr id="0" name=""/>
        <dsp:cNvSpPr/>
      </dsp:nvSpPr>
      <dsp:spPr>
        <a:xfrm>
          <a:off x="0" y="2549557"/>
          <a:ext cx="72333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47CADF-A96F-44EA-BE36-8845BBC20F6C}">
      <dsp:nvSpPr>
        <dsp:cNvPr id="0" name=""/>
        <dsp:cNvSpPr/>
      </dsp:nvSpPr>
      <dsp:spPr>
        <a:xfrm>
          <a:off x="0" y="2549557"/>
          <a:ext cx="7233313" cy="63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Students split the task among themselves</a:t>
          </a:r>
        </a:p>
      </dsp:txBody>
      <dsp:txXfrm>
        <a:off x="0" y="2549557"/>
        <a:ext cx="7233313" cy="637194"/>
      </dsp:txXfrm>
    </dsp:sp>
    <dsp:sp modelId="{F5365634-8F2D-4AC9-9EB9-31327164ED01}">
      <dsp:nvSpPr>
        <dsp:cNvPr id="0" name=""/>
        <dsp:cNvSpPr/>
      </dsp:nvSpPr>
      <dsp:spPr>
        <a:xfrm>
          <a:off x="0" y="3186752"/>
          <a:ext cx="72333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B04973-29FC-4CEF-A4F2-B2BD6F7D6EB5}">
      <dsp:nvSpPr>
        <dsp:cNvPr id="0" name=""/>
        <dsp:cNvSpPr/>
      </dsp:nvSpPr>
      <dsp:spPr>
        <a:xfrm>
          <a:off x="0" y="3186752"/>
          <a:ext cx="7233313" cy="63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What is earthquake? </a:t>
          </a:r>
        </a:p>
      </dsp:txBody>
      <dsp:txXfrm>
        <a:off x="0" y="3186752"/>
        <a:ext cx="7233313" cy="637194"/>
      </dsp:txXfrm>
    </dsp:sp>
    <dsp:sp modelId="{2F0413F9-F91D-496A-A1EA-F484AD026EC5}">
      <dsp:nvSpPr>
        <dsp:cNvPr id="0" name=""/>
        <dsp:cNvSpPr/>
      </dsp:nvSpPr>
      <dsp:spPr>
        <a:xfrm>
          <a:off x="0" y="3823947"/>
          <a:ext cx="72333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19759F-8765-4DF3-A652-476D50065860}">
      <dsp:nvSpPr>
        <dsp:cNvPr id="0" name=""/>
        <dsp:cNvSpPr/>
      </dsp:nvSpPr>
      <dsp:spPr>
        <a:xfrm>
          <a:off x="0" y="3823947"/>
          <a:ext cx="7233313" cy="63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What is seismic intensity?</a:t>
          </a:r>
        </a:p>
      </dsp:txBody>
      <dsp:txXfrm>
        <a:off x="0" y="3823947"/>
        <a:ext cx="7233313" cy="637194"/>
      </dsp:txXfrm>
    </dsp:sp>
    <dsp:sp modelId="{E6651FD1-F3C7-42DC-90C4-EC5476B3EE92}">
      <dsp:nvSpPr>
        <dsp:cNvPr id="0" name=""/>
        <dsp:cNvSpPr/>
      </dsp:nvSpPr>
      <dsp:spPr>
        <a:xfrm>
          <a:off x="0" y="4461142"/>
          <a:ext cx="72333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D11E9E-203B-4F98-947C-95DB9FCBB16C}">
      <dsp:nvSpPr>
        <dsp:cNvPr id="0" name=""/>
        <dsp:cNvSpPr/>
      </dsp:nvSpPr>
      <dsp:spPr>
        <a:xfrm>
          <a:off x="0" y="4461142"/>
          <a:ext cx="7233313" cy="63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What is earthquake distribution?</a:t>
          </a:r>
        </a:p>
      </dsp:txBody>
      <dsp:txXfrm>
        <a:off x="0" y="4461142"/>
        <a:ext cx="7233313" cy="637194"/>
      </dsp:txXfrm>
    </dsp:sp>
    <dsp:sp modelId="{26989A40-D3EC-4057-BCAD-FE670C83DE8E}">
      <dsp:nvSpPr>
        <dsp:cNvPr id="0" name=""/>
        <dsp:cNvSpPr/>
      </dsp:nvSpPr>
      <dsp:spPr>
        <a:xfrm>
          <a:off x="0" y="5098337"/>
          <a:ext cx="72333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D69491-7314-4564-981F-8D96B61F0954}">
      <dsp:nvSpPr>
        <dsp:cNvPr id="0" name=""/>
        <dsp:cNvSpPr/>
      </dsp:nvSpPr>
      <dsp:spPr>
        <a:xfrm>
          <a:off x="0" y="5098337"/>
          <a:ext cx="7233313" cy="63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What are the disasters caused by earthquake?</a:t>
          </a:r>
        </a:p>
      </dsp:txBody>
      <dsp:txXfrm>
        <a:off x="0" y="5098337"/>
        <a:ext cx="7233313" cy="637194"/>
      </dsp:txXfrm>
    </dsp:sp>
    <dsp:sp modelId="{25E8E172-DBBD-4A33-B21D-C4A8DD9D41E6}">
      <dsp:nvSpPr>
        <dsp:cNvPr id="0" name=""/>
        <dsp:cNvSpPr/>
      </dsp:nvSpPr>
      <dsp:spPr>
        <a:xfrm>
          <a:off x="0" y="5735532"/>
          <a:ext cx="72333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8F559-C2AF-41F0-B0D4-0A2BEF410C2D}">
      <dsp:nvSpPr>
        <dsp:cNvPr id="0" name=""/>
        <dsp:cNvSpPr/>
      </dsp:nvSpPr>
      <dsp:spPr>
        <a:xfrm>
          <a:off x="0" y="5735532"/>
          <a:ext cx="7233313" cy="63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At the end, the result is summarized </a:t>
          </a:r>
        </a:p>
      </dsp:txBody>
      <dsp:txXfrm>
        <a:off x="0" y="5735532"/>
        <a:ext cx="7233313" cy="6371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7F76A-B8E0-4769-B472-A846C62846B2}">
      <dsp:nvSpPr>
        <dsp:cNvPr id="0" name=""/>
        <dsp:cNvSpPr/>
      </dsp:nvSpPr>
      <dsp:spPr>
        <a:xfrm>
          <a:off x="0" y="0"/>
          <a:ext cx="6630219"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Removal of physical barrier and helps students learn much better</a:t>
          </a:r>
        </a:p>
      </dsp:txBody>
      <dsp:txXfrm>
        <a:off x="46606" y="46606"/>
        <a:ext cx="6537007" cy="861507"/>
      </dsp:txXfrm>
    </dsp:sp>
    <dsp:sp modelId="{C26419F8-2F06-4EB4-A869-99B8EC4B8D52}">
      <dsp:nvSpPr>
        <dsp:cNvPr id="0" name=""/>
        <dsp:cNvSpPr/>
      </dsp:nvSpPr>
      <dsp:spPr>
        <a:xfrm>
          <a:off x="0" y="1100254"/>
          <a:ext cx="6630219"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Using YouTube, Facebook, and LMS</a:t>
          </a:r>
        </a:p>
      </dsp:txBody>
      <dsp:txXfrm>
        <a:off x="46606" y="1146860"/>
        <a:ext cx="6537007" cy="861507"/>
      </dsp:txXfrm>
    </dsp:sp>
    <dsp:sp modelId="{88993CF2-0F2F-472C-8132-AFDFC8847220}">
      <dsp:nvSpPr>
        <dsp:cNvPr id="0" name=""/>
        <dsp:cNvSpPr/>
      </dsp:nvSpPr>
      <dsp:spPr>
        <a:xfrm>
          <a:off x="0" y="2124094"/>
          <a:ext cx="6630219"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Promotes distance learning with other countries </a:t>
          </a:r>
        </a:p>
      </dsp:txBody>
      <dsp:txXfrm>
        <a:off x="46606" y="2170700"/>
        <a:ext cx="6537007" cy="861507"/>
      </dsp:txXfrm>
    </dsp:sp>
    <dsp:sp modelId="{190ACE99-3FD5-4FD1-B1CE-B894CDD6CFBE}">
      <dsp:nvSpPr>
        <dsp:cNvPr id="0" name=""/>
        <dsp:cNvSpPr/>
      </dsp:nvSpPr>
      <dsp:spPr>
        <a:xfrm>
          <a:off x="0" y="3147934"/>
          <a:ext cx="6630219"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Creating of online platform, CAM-EDUC </a:t>
          </a:r>
        </a:p>
      </dsp:txBody>
      <dsp:txXfrm>
        <a:off x="46606" y="3194540"/>
        <a:ext cx="6537007" cy="861507"/>
      </dsp:txXfrm>
    </dsp:sp>
    <dsp:sp modelId="{D94F5B08-46A2-4F22-AEB9-40E8C91BEE7B}">
      <dsp:nvSpPr>
        <dsp:cNvPr id="0" name=""/>
        <dsp:cNvSpPr/>
      </dsp:nvSpPr>
      <dsp:spPr>
        <a:xfrm>
          <a:off x="0" y="4171774"/>
          <a:ext cx="6630219"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Students can attend classes organized by teachers on Facebook</a:t>
          </a:r>
        </a:p>
      </dsp:txBody>
      <dsp:txXfrm>
        <a:off x="46606" y="4218380"/>
        <a:ext cx="6537007" cy="861507"/>
      </dsp:txXfrm>
    </dsp:sp>
    <dsp:sp modelId="{10D4A33F-D7B6-4D47-BA40-C69FE8C21BA6}">
      <dsp:nvSpPr>
        <dsp:cNvPr id="0" name=""/>
        <dsp:cNvSpPr/>
      </dsp:nvSpPr>
      <dsp:spPr>
        <a:xfrm>
          <a:off x="0" y="5195613"/>
          <a:ext cx="6630219"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Use of PowerPoint presentations for effective teaching </a:t>
          </a:r>
        </a:p>
      </dsp:txBody>
      <dsp:txXfrm>
        <a:off x="46606" y="5242219"/>
        <a:ext cx="6537007" cy="8615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792B0-2E63-4FBE-BD6B-8B87B8E26050}">
      <dsp:nvSpPr>
        <dsp:cNvPr id="0" name=""/>
        <dsp:cNvSpPr/>
      </dsp:nvSpPr>
      <dsp:spPr>
        <a:xfrm>
          <a:off x="3040792" y="2038461"/>
          <a:ext cx="667342" cy="91440"/>
        </a:xfrm>
        <a:custGeom>
          <a:avLst/>
          <a:gdLst/>
          <a:ahLst/>
          <a:cxnLst/>
          <a:rect l="0" t="0" r="0" b="0"/>
          <a:pathLst>
            <a:path>
              <a:moveTo>
                <a:pt x="0" y="45720"/>
              </a:moveTo>
              <a:lnTo>
                <a:pt x="66734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2080691"/>
        <a:ext cx="34897" cy="6979"/>
      </dsp:txXfrm>
    </dsp:sp>
    <dsp:sp modelId="{B4B72AB3-7BCA-4BB0-97DF-A0EAF66A253B}">
      <dsp:nvSpPr>
        <dsp:cNvPr id="0" name=""/>
        <dsp:cNvSpPr/>
      </dsp:nvSpPr>
      <dsp:spPr>
        <a:xfrm>
          <a:off x="8061" y="1173822"/>
          <a:ext cx="3034531" cy="18207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44550">
            <a:lnSpc>
              <a:spcPct val="90000"/>
            </a:lnSpc>
            <a:spcBef>
              <a:spcPct val="0"/>
            </a:spcBef>
            <a:spcAft>
              <a:spcPct val="35000"/>
            </a:spcAft>
            <a:buNone/>
          </a:pPr>
          <a:r>
            <a:rPr lang="en-US" sz="1900" kern="1200"/>
            <a:t>Use technology to improve better communication and collaboration through Edtech tools such as Google classroom and zoom</a:t>
          </a:r>
        </a:p>
      </dsp:txBody>
      <dsp:txXfrm>
        <a:off x="8061" y="1173822"/>
        <a:ext cx="3034531" cy="1820718"/>
      </dsp:txXfrm>
    </dsp:sp>
    <dsp:sp modelId="{622CED7D-99DF-4419-9148-1CE24112895D}">
      <dsp:nvSpPr>
        <dsp:cNvPr id="0" name=""/>
        <dsp:cNvSpPr/>
      </dsp:nvSpPr>
      <dsp:spPr>
        <a:xfrm>
          <a:off x="6773265" y="2038461"/>
          <a:ext cx="667342" cy="91440"/>
        </a:xfrm>
        <a:custGeom>
          <a:avLst/>
          <a:gdLst/>
          <a:ahLst/>
          <a:cxnLst/>
          <a:rect l="0" t="0" r="0" b="0"/>
          <a:pathLst>
            <a:path>
              <a:moveTo>
                <a:pt x="0" y="45720"/>
              </a:moveTo>
              <a:lnTo>
                <a:pt x="667342" y="45720"/>
              </a:lnTo>
            </a:path>
          </a:pathLst>
        </a:custGeom>
        <a:noFill/>
        <a:ln w="6350" cap="flat" cmpd="sng" algn="ctr">
          <a:solidFill>
            <a:schemeClr val="accent2">
              <a:hueOff val="1802103"/>
              <a:satOff val="2750"/>
              <a:lumOff val="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2080691"/>
        <a:ext cx="34897" cy="6979"/>
      </dsp:txXfrm>
    </dsp:sp>
    <dsp:sp modelId="{522EEB84-C784-4B18-99F5-ABD4D877B0E4}">
      <dsp:nvSpPr>
        <dsp:cNvPr id="0" name=""/>
        <dsp:cNvSpPr/>
      </dsp:nvSpPr>
      <dsp:spPr>
        <a:xfrm>
          <a:off x="3740534" y="1182051"/>
          <a:ext cx="3034531" cy="1804259"/>
        </a:xfrm>
        <a:prstGeom prst="rect">
          <a:avLst/>
        </a:prstGeom>
        <a:solidFill>
          <a:schemeClr val="accent2">
            <a:hueOff val="1441682"/>
            <a:satOff val="2200"/>
            <a:lumOff val="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44550">
            <a:lnSpc>
              <a:spcPct val="90000"/>
            </a:lnSpc>
            <a:spcBef>
              <a:spcPct val="0"/>
            </a:spcBef>
            <a:spcAft>
              <a:spcPct val="35000"/>
            </a:spcAft>
            <a:buNone/>
          </a:pPr>
          <a:r>
            <a:rPr lang="en-US" sz="1900" kern="1200"/>
            <a:t>Promote effective education using Nearpod and Flipgrid</a:t>
          </a:r>
        </a:p>
      </dsp:txBody>
      <dsp:txXfrm>
        <a:off x="3740534" y="1182051"/>
        <a:ext cx="3034531" cy="1804259"/>
      </dsp:txXfrm>
    </dsp:sp>
    <dsp:sp modelId="{F5453362-57FB-444B-8182-662FF987F147}">
      <dsp:nvSpPr>
        <dsp:cNvPr id="0" name=""/>
        <dsp:cNvSpPr/>
      </dsp:nvSpPr>
      <dsp:spPr>
        <a:xfrm>
          <a:off x="1525326" y="2992740"/>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2">
              <a:hueOff val="3604206"/>
              <a:satOff val="5500"/>
              <a:lumOff val="19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3322922"/>
        <a:ext cx="374875" cy="6979"/>
      </dsp:txXfrm>
    </dsp:sp>
    <dsp:sp modelId="{CF1ED3C3-FF86-4DAD-A058-65C3F2F06A6D}">
      <dsp:nvSpPr>
        <dsp:cNvPr id="0" name=""/>
        <dsp:cNvSpPr/>
      </dsp:nvSpPr>
      <dsp:spPr>
        <a:xfrm>
          <a:off x="7473007" y="1173822"/>
          <a:ext cx="3034531" cy="1820718"/>
        </a:xfrm>
        <a:prstGeom prst="rect">
          <a:avLst/>
        </a:prstGeom>
        <a:solidFill>
          <a:schemeClr val="accent2">
            <a:hueOff val="2883365"/>
            <a:satOff val="4400"/>
            <a:lumOff val="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44550">
            <a:lnSpc>
              <a:spcPct val="90000"/>
            </a:lnSpc>
            <a:spcBef>
              <a:spcPct val="0"/>
            </a:spcBef>
            <a:spcAft>
              <a:spcPct val="35000"/>
            </a:spcAft>
            <a:buNone/>
          </a:pPr>
          <a:r>
            <a:rPr lang="en-US" sz="1900" kern="1200"/>
            <a:t>Personalize learning using more effective LMS </a:t>
          </a:r>
        </a:p>
      </dsp:txBody>
      <dsp:txXfrm>
        <a:off x="7473007" y="1173822"/>
        <a:ext cx="3034531" cy="1820718"/>
      </dsp:txXfrm>
    </dsp:sp>
    <dsp:sp modelId="{E7D38049-D896-4E9A-A5F4-8E3E2E81A6A3}">
      <dsp:nvSpPr>
        <dsp:cNvPr id="0" name=""/>
        <dsp:cNvSpPr/>
      </dsp:nvSpPr>
      <dsp:spPr>
        <a:xfrm>
          <a:off x="3040792" y="4557122"/>
          <a:ext cx="667342" cy="91440"/>
        </a:xfrm>
        <a:custGeom>
          <a:avLst/>
          <a:gdLst/>
          <a:ahLst/>
          <a:cxnLst/>
          <a:rect l="0" t="0" r="0" b="0"/>
          <a:pathLst>
            <a:path>
              <a:moveTo>
                <a:pt x="0" y="45720"/>
              </a:moveTo>
              <a:lnTo>
                <a:pt x="667342" y="45720"/>
              </a:lnTo>
            </a:path>
          </a:pathLst>
        </a:custGeom>
        <a:noFill/>
        <a:ln w="6350" cap="flat" cmpd="sng" algn="ctr">
          <a:solidFill>
            <a:schemeClr val="accent2">
              <a:hueOff val="5406309"/>
              <a:satOff val="8249"/>
              <a:lumOff val="2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4599352"/>
        <a:ext cx="34897" cy="6979"/>
      </dsp:txXfrm>
    </dsp:sp>
    <dsp:sp modelId="{ECFDE844-A662-4247-AB8C-7CC02C4F1F88}">
      <dsp:nvSpPr>
        <dsp:cNvPr id="0" name=""/>
        <dsp:cNvSpPr/>
      </dsp:nvSpPr>
      <dsp:spPr>
        <a:xfrm>
          <a:off x="8061" y="3692483"/>
          <a:ext cx="3034531" cy="1820718"/>
        </a:xfrm>
        <a:prstGeom prst="rect">
          <a:avLst/>
        </a:prstGeom>
        <a:solidFill>
          <a:schemeClr val="accent2">
            <a:hueOff val="4325047"/>
            <a:satOff val="6599"/>
            <a:lumOff val="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44550">
            <a:lnSpc>
              <a:spcPct val="90000"/>
            </a:lnSpc>
            <a:spcBef>
              <a:spcPct val="0"/>
            </a:spcBef>
            <a:spcAft>
              <a:spcPct val="35000"/>
            </a:spcAft>
            <a:buNone/>
          </a:pPr>
          <a:r>
            <a:rPr lang="en-US" sz="1900" kern="1200"/>
            <a:t>Better understanding through video graphics</a:t>
          </a:r>
        </a:p>
      </dsp:txBody>
      <dsp:txXfrm>
        <a:off x="8061" y="3692483"/>
        <a:ext cx="3034531" cy="1820718"/>
      </dsp:txXfrm>
    </dsp:sp>
    <dsp:sp modelId="{200736A0-4CF7-4880-AD47-4A4D2D575408}">
      <dsp:nvSpPr>
        <dsp:cNvPr id="0" name=""/>
        <dsp:cNvSpPr/>
      </dsp:nvSpPr>
      <dsp:spPr>
        <a:xfrm>
          <a:off x="6773265" y="4557122"/>
          <a:ext cx="667342" cy="91440"/>
        </a:xfrm>
        <a:custGeom>
          <a:avLst/>
          <a:gdLst/>
          <a:ahLst/>
          <a:cxnLst/>
          <a:rect l="0" t="0" r="0" b="0"/>
          <a:pathLst>
            <a:path>
              <a:moveTo>
                <a:pt x="0" y="45720"/>
              </a:moveTo>
              <a:lnTo>
                <a:pt x="667342" y="45720"/>
              </a:lnTo>
            </a:path>
          </a:pathLst>
        </a:custGeom>
        <a:noFill/>
        <a:ln w="6350" cap="flat" cmpd="sng" algn="ctr">
          <a:solidFill>
            <a:schemeClr val="accent2">
              <a:hueOff val="7208412"/>
              <a:satOff val="10999"/>
              <a:lumOff val="39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4599352"/>
        <a:ext cx="34897" cy="6979"/>
      </dsp:txXfrm>
    </dsp:sp>
    <dsp:sp modelId="{7AB3BB87-85A2-41D9-B6BA-C30DE3CCA932}">
      <dsp:nvSpPr>
        <dsp:cNvPr id="0" name=""/>
        <dsp:cNvSpPr/>
      </dsp:nvSpPr>
      <dsp:spPr>
        <a:xfrm>
          <a:off x="3740534" y="3692483"/>
          <a:ext cx="3034531" cy="1820718"/>
        </a:xfrm>
        <a:prstGeom prst="rect">
          <a:avLst/>
        </a:prstGeom>
        <a:solidFill>
          <a:schemeClr val="accent2">
            <a:hueOff val="5766730"/>
            <a:satOff val="8799"/>
            <a:lumOff val="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44550">
            <a:lnSpc>
              <a:spcPct val="90000"/>
            </a:lnSpc>
            <a:spcBef>
              <a:spcPct val="0"/>
            </a:spcBef>
            <a:spcAft>
              <a:spcPct val="35000"/>
            </a:spcAft>
            <a:buNone/>
          </a:pPr>
          <a:r>
            <a:rPr lang="en-US" sz="1900" kern="1200"/>
            <a:t>Review the school curriculum to fit the present day state of the art technology</a:t>
          </a:r>
        </a:p>
      </dsp:txBody>
      <dsp:txXfrm>
        <a:off x="3740534" y="3692483"/>
        <a:ext cx="3034531" cy="1820718"/>
      </dsp:txXfrm>
    </dsp:sp>
    <dsp:sp modelId="{E969B4B4-5EA2-4D46-8C03-5CA3A197DF8E}">
      <dsp:nvSpPr>
        <dsp:cNvPr id="0" name=""/>
        <dsp:cNvSpPr/>
      </dsp:nvSpPr>
      <dsp:spPr>
        <a:xfrm>
          <a:off x="7473007" y="3692483"/>
          <a:ext cx="3034531" cy="1820718"/>
        </a:xfrm>
        <a:prstGeom prst="rect">
          <a:avLst/>
        </a:prstGeom>
        <a:solidFill>
          <a:schemeClr val="accent2">
            <a:hueOff val="7208412"/>
            <a:satOff val="10999"/>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44550">
            <a:lnSpc>
              <a:spcPct val="90000"/>
            </a:lnSpc>
            <a:spcBef>
              <a:spcPct val="0"/>
            </a:spcBef>
            <a:spcAft>
              <a:spcPct val="35000"/>
            </a:spcAft>
            <a:buNone/>
          </a:pPr>
          <a:r>
            <a:rPr lang="en-US" sz="1900" kern="1200"/>
            <a:t>Organize programs to effectively train teachers on the advancement in technology</a:t>
          </a:r>
        </a:p>
      </dsp:txBody>
      <dsp:txXfrm>
        <a:off x="7473007" y="3692483"/>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241E5-9D7E-EA45-BCDE-2C031D8666D0}" type="datetimeFigureOut">
              <a:rPr lang="es-ES_tradnl" smtClean="0"/>
              <a:t>28/06/2022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8893FC50-21B4-0949-86C6-7C37B7A438D4}" type="slidenum">
              <a:rPr lang="es-ES_tradnl" smtClean="0"/>
              <a:t>‹#›</a:t>
            </a:fld>
            <a:endParaRPr lang="es-ES_tradnl"/>
          </a:p>
        </p:txBody>
      </p:sp>
    </p:spTree>
    <p:extLst>
      <p:ext uri="{BB962C8B-B14F-4D97-AF65-F5344CB8AC3E}">
        <p14:creationId xmlns:p14="http://schemas.microsoft.com/office/powerpoint/2010/main" val="244919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241E5-9D7E-EA45-BCDE-2C031D8666D0}" type="datetimeFigureOut">
              <a:rPr lang="es-ES_tradnl" smtClean="0"/>
              <a:t>28/06/2022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8893FC50-21B4-0949-86C6-7C37B7A438D4}" type="slidenum">
              <a:rPr lang="es-ES_tradnl" smtClean="0"/>
              <a:t>‹#›</a:t>
            </a:fld>
            <a:endParaRPr lang="es-ES_tradnl"/>
          </a:p>
        </p:txBody>
      </p:sp>
    </p:spTree>
    <p:extLst>
      <p:ext uri="{BB962C8B-B14F-4D97-AF65-F5344CB8AC3E}">
        <p14:creationId xmlns:p14="http://schemas.microsoft.com/office/powerpoint/2010/main" val="180574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241E5-9D7E-EA45-BCDE-2C031D8666D0}" type="datetimeFigureOut">
              <a:rPr lang="es-ES_tradnl" smtClean="0"/>
              <a:t>28/06/2022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8893FC50-21B4-0949-86C6-7C37B7A438D4}" type="slidenum">
              <a:rPr lang="es-ES_tradnl" smtClean="0"/>
              <a:t>‹#›</a:t>
            </a:fld>
            <a:endParaRPr lang="es-ES_tradnl"/>
          </a:p>
        </p:txBody>
      </p:sp>
    </p:spTree>
    <p:extLst>
      <p:ext uri="{BB962C8B-B14F-4D97-AF65-F5344CB8AC3E}">
        <p14:creationId xmlns:p14="http://schemas.microsoft.com/office/powerpoint/2010/main" val="169170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241E5-9D7E-EA45-BCDE-2C031D8666D0}" type="datetimeFigureOut">
              <a:rPr lang="es-ES_tradnl" smtClean="0"/>
              <a:t>28/06/2022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8893FC50-21B4-0949-86C6-7C37B7A438D4}" type="slidenum">
              <a:rPr lang="es-ES_tradnl" smtClean="0"/>
              <a:t>‹#›</a:t>
            </a:fld>
            <a:endParaRPr lang="es-ES_tradnl"/>
          </a:p>
        </p:txBody>
      </p:sp>
    </p:spTree>
    <p:extLst>
      <p:ext uri="{BB962C8B-B14F-4D97-AF65-F5344CB8AC3E}">
        <p14:creationId xmlns:p14="http://schemas.microsoft.com/office/powerpoint/2010/main" val="417622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D241E5-9D7E-EA45-BCDE-2C031D8666D0}" type="datetimeFigureOut">
              <a:rPr lang="es-ES_tradnl" smtClean="0"/>
              <a:t>28/06/2022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8893FC50-21B4-0949-86C6-7C37B7A438D4}" type="slidenum">
              <a:rPr lang="es-ES_tradnl" smtClean="0"/>
              <a:t>‹#›</a:t>
            </a:fld>
            <a:endParaRPr lang="es-ES_tradnl"/>
          </a:p>
        </p:txBody>
      </p:sp>
    </p:spTree>
    <p:extLst>
      <p:ext uri="{BB962C8B-B14F-4D97-AF65-F5344CB8AC3E}">
        <p14:creationId xmlns:p14="http://schemas.microsoft.com/office/powerpoint/2010/main" val="325102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241E5-9D7E-EA45-BCDE-2C031D8666D0}" type="datetimeFigureOut">
              <a:rPr lang="es-ES_tradnl" smtClean="0"/>
              <a:t>28/06/2022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8893FC50-21B4-0949-86C6-7C37B7A438D4}" type="slidenum">
              <a:rPr lang="es-ES_tradnl" smtClean="0"/>
              <a:t>‹#›</a:t>
            </a:fld>
            <a:endParaRPr lang="es-ES_tradnl"/>
          </a:p>
        </p:txBody>
      </p:sp>
    </p:spTree>
    <p:extLst>
      <p:ext uri="{BB962C8B-B14F-4D97-AF65-F5344CB8AC3E}">
        <p14:creationId xmlns:p14="http://schemas.microsoft.com/office/powerpoint/2010/main" val="253799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241E5-9D7E-EA45-BCDE-2C031D8666D0}" type="datetimeFigureOut">
              <a:rPr lang="es-ES_tradnl" smtClean="0"/>
              <a:t>28/06/2022</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8893FC50-21B4-0949-86C6-7C37B7A438D4}" type="slidenum">
              <a:rPr lang="es-ES_tradnl" smtClean="0"/>
              <a:t>‹#›</a:t>
            </a:fld>
            <a:endParaRPr lang="es-ES_tradnl"/>
          </a:p>
        </p:txBody>
      </p:sp>
    </p:spTree>
    <p:extLst>
      <p:ext uri="{BB962C8B-B14F-4D97-AF65-F5344CB8AC3E}">
        <p14:creationId xmlns:p14="http://schemas.microsoft.com/office/powerpoint/2010/main" val="351817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241E5-9D7E-EA45-BCDE-2C031D8666D0}" type="datetimeFigureOut">
              <a:rPr lang="es-ES_tradnl" smtClean="0"/>
              <a:t>28/06/2022</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8893FC50-21B4-0949-86C6-7C37B7A438D4}" type="slidenum">
              <a:rPr lang="es-ES_tradnl" smtClean="0"/>
              <a:t>‹#›</a:t>
            </a:fld>
            <a:endParaRPr lang="es-ES_tradnl"/>
          </a:p>
        </p:txBody>
      </p:sp>
    </p:spTree>
    <p:extLst>
      <p:ext uri="{BB962C8B-B14F-4D97-AF65-F5344CB8AC3E}">
        <p14:creationId xmlns:p14="http://schemas.microsoft.com/office/powerpoint/2010/main" val="337499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241E5-9D7E-EA45-BCDE-2C031D8666D0}" type="datetimeFigureOut">
              <a:rPr lang="es-ES_tradnl" smtClean="0"/>
              <a:t>28/06/2022</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8893FC50-21B4-0949-86C6-7C37B7A438D4}" type="slidenum">
              <a:rPr lang="es-ES_tradnl" smtClean="0"/>
              <a:t>‹#›</a:t>
            </a:fld>
            <a:endParaRPr lang="es-ES_tradnl"/>
          </a:p>
        </p:txBody>
      </p:sp>
    </p:spTree>
    <p:extLst>
      <p:ext uri="{BB962C8B-B14F-4D97-AF65-F5344CB8AC3E}">
        <p14:creationId xmlns:p14="http://schemas.microsoft.com/office/powerpoint/2010/main" val="121704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D241E5-9D7E-EA45-BCDE-2C031D8666D0}" type="datetimeFigureOut">
              <a:rPr lang="es-ES_tradnl" smtClean="0"/>
              <a:t>28/06/2022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8893FC50-21B4-0949-86C6-7C37B7A438D4}" type="slidenum">
              <a:rPr lang="es-ES_tradnl" smtClean="0"/>
              <a:t>‹#›</a:t>
            </a:fld>
            <a:endParaRPr lang="es-ES_tradnl"/>
          </a:p>
        </p:txBody>
      </p:sp>
    </p:spTree>
    <p:extLst>
      <p:ext uri="{BB962C8B-B14F-4D97-AF65-F5344CB8AC3E}">
        <p14:creationId xmlns:p14="http://schemas.microsoft.com/office/powerpoint/2010/main" val="2864358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D241E5-9D7E-EA45-BCDE-2C031D8666D0}" type="datetimeFigureOut">
              <a:rPr lang="es-ES_tradnl" smtClean="0"/>
              <a:t>28/06/2022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8893FC50-21B4-0949-86C6-7C37B7A438D4}" type="slidenum">
              <a:rPr lang="es-ES_tradnl" smtClean="0"/>
              <a:t>‹#›</a:t>
            </a:fld>
            <a:endParaRPr lang="es-ES_tradnl"/>
          </a:p>
        </p:txBody>
      </p:sp>
    </p:spTree>
    <p:extLst>
      <p:ext uri="{BB962C8B-B14F-4D97-AF65-F5344CB8AC3E}">
        <p14:creationId xmlns:p14="http://schemas.microsoft.com/office/powerpoint/2010/main" val="62611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241E5-9D7E-EA45-BCDE-2C031D8666D0}" type="datetimeFigureOut">
              <a:rPr lang="es-ES_tradnl" smtClean="0"/>
              <a:t>28/06/2022</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3FC50-21B4-0949-86C6-7C37B7A438D4}" type="slidenum">
              <a:rPr lang="es-ES_tradnl" smtClean="0"/>
              <a:t>‹#›</a:t>
            </a:fld>
            <a:endParaRPr lang="es-ES_tradnl"/>
          </a:p>
        </p:txBody>
      </p:sp>
    </p:spTree>
    <p:extLst>
      <p:ext uri="{BB962C8B-B14F-4D97-AF65-F5344CB8AC3E}">
        <p14:creationId xmlns:p14="http://schemas.microsoft.com/office/powerpoint/2010/main" val="175192511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png"/><Relationship Id="rId7" Type="http://schemas.openxmlformats.org/officeDocument/2006/relationships/diagramQuickStyle" Target="../diagrams/quickStyle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9.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BF3646-CF8F-3DA0-8A5F-A81336DC7868}"/>
              </a:ext>
            </a:extLst>
          </p:cNvPr>
          <p:cNvPicPr>
            <a:picLocks noChangeAspect="1"/>
          </p:cNvPicPr>
          <p:nvPr/>
        </p:nvPicPr>
        <p:blipFill>
          <a:blip r:embed="rId2"/>
          <a:stretch>
            <a:fillRect/>
          </a:stretch>
        </p:blipFill>
        <p:spPr>
          <a:xfrm>
            <a:off x="-786562" y="-1235632"/>
            <a:ext cx="4157687" cy="3212758"/>
          </a:xfrm>
          <a:prstGeom prst="rect">
            <a:avLst/>
          </a:prstGeom>
        </p:spPr>
      </p:pic>
      <p:sp>
        <p:nvSpPr>
          <p:cNvPr id="4" name="Title 1">
            <a:extLst>
              <a:ext uri="{FF2B5EF4-FFF2-40B4-BE49-F238E27FC236}">
                <a16:creationId xmlns:a16="http://schemas.microsoft.com/office/drawing/2014/main" id="{DF3D714D-51A8-590F-35C2-839574F8742B}"/>
              </a:ext>
            </a:extLst>
          </p:cNvPr>
          <p:cNvSpPr txBox="1">
            <a:spLocks/>
          </p:cNvSpPr>
          <p:nvPr/>
        </p:nvSpPr>
        <p:spPr>
          <a:xfrm>
            <a:off x="3371125" y="1330137"/>
            <a:ext cx="4884481" cy="25109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t>The Role of Technology in the Secondary Education Sector of Southern Cameroon. </a:t>
            </a:r>
          </a:p>
        </p:txBody>
      </p:sp>
      <p:sp>
        <p:nvSpPr>
          <p:cNvPr id="5" name="Subtitle 2">
            <a:extLst>
              <a:ext uri="{FF2B5EF4-FFF2-40B4-BE49-F238E27FC236}">
                <a16:creationId xmlns:a16="http://schemas.microsoft.com/office/drawing/2014/main" id="{35A6C159-E9F2-9516-C4F2-2511207EB508}"/>
              </a:ext>
            </a:extLst>
          </p:cNvPr>
          <p:cNvSpPr txBox="1">
            <a:spLocks/>
          </p:cNvSpPr>
          <p:nvPr/>
        </p:nvSpPr>
        <p:spPr>
          <a:xfrm>
            <a:off x="8613197" y="4797740"/>
            <a:ext cx="3578804" cy="205835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900" dirty="0"/>
              <a:t>Research Project Presented by:</a:t>
            </a:r>
          </a:p>
          <a:p>
            <a:pPr marL="0" indent="0">
              <a:lnSpc>
                <a:spcPct val="100000"/>
              </a:lnSpc>
              <a:buNone/>
            </a:pPr>
            <a:r>
              <a:rPr lang="en-US" sz="1900" dirty="0"/>
              <a:t>Edugu Julius Edugu</a:t>
            </a:r>
          </a:p>
          <a:p>
            <a:pPr marL="0" indent="0">
              <a:lnSpc>
                <a:spcPct val="100000"/>
              </a:lnSpc>
              <a:buNone/>
            </a:pPr>
            <a:r>
              <a:rPr lang="en-US" sz="1900" dirty="0"/>
              <a:t>Business School, Atlantis University</a:t>
            </a:r>
          </a:p>
          <a:p>
            <a:pPr marL="0" indent="0">
              <a:lnSpc>
                <a:spcPct val="100000"/>
              </a:lnSpc>
              <a:buNone/>
            </a:pPr>
            <a:r>
              <a:rPr lang="en-US" sz="1900" dirty="0"/>
              <a:t>MBA 701: Business Capstone</a:t>
            </a:r>
          </a:p>
          <a:p>
            <a:pPr marL="0" indent="0">
              <a:lnSpc>
                <a:spcPct val="100000"/>
              </a:lnSpc>
              <a:buNone/>
            </a:pPr>
            <a:r>
              <a:rPr lang="en-US" sz="1900" dirty="0"/>
              <a:t>Prof. Jorge Betancourt</a:t>
            </a:r>
          </a:p>
          <a:p>
            <a:pPr>
              <a:lnSpc>
                <a:spcPct val="100000"/>
              </a:lnSpc>
            </a:pPr>
            <a:endParaRPr lang="en-US" sz="1900" dirty="0"/>
          </a:p>
          <a:p>
            <a:pPr>
              <a:lnSpc>
                <a:spcPct val="100000"/>
              </a:lnSpc>
            </a:pPr>
            <a:endParaRPr lang="en-US" sz="1900" dirty="0"/>
          </a:p>
        </p:txBody>
      </p:sp>
      <p:pic>
        <p:nvPicPr>
          <p:cNvPr id="24" name="Picture 2" descr="See the source image">
            <a:extLst>
              <a:ext uri="{FF2B5EF4-FFF2-40B4-BE49-F238E27FC236}">
                <a16:creationId xmlns:a16="http://schemas.microsoft.com/office/drawing/2014/main" id="{C57D1860-AB85-1DBB-333A-9066D1ACBD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23963" y="3496085"/>
            <a:ext cx="3578804" cy="233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8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C762C20-7326-2904-F19E-0776B47D4CFF}"/>
              </a:ext>
            </a:extLst>
          </p:cNvPr>
          <p:cNvSpPr>
            <a:spLocks noGrp="1"/>
          </p:cNvSpPr>
          <p:nvPr>
            <p:ph type="title"/>
          </p:nvPr>
        </p:nvSpPr>
        <p:spPr>
          <a:xfrm>
            <a:off x="466668" y="1873957"/>
            <a:ext cx="4526845" cy="2212622"/>
          </a:xfrm>
        </p:spPr>
        <p:txBody>
          <a:bodyPr>
            <a:normAutofit/>
          </a:bodyPr>
          <a:lstStyle/>
          <a:p>
            <a:pPr algn="ctr"/>
            <a:r>
              <a:rPr lang="en-US" sz="3600" dirty="0"/>
              <a:t>Role Technology is Playing in the Education Sector of Southern Cameroon</a:t>
            </a:r>
          </a:p>
        </p:txBody>
      </p:sp>
      <p:graphicFrame>
        <p:nvGraphicFramePr>
          <p:cNvPr id="7" name="Content Placeholder 2">
            <a:extLst>
              <a:ext uri="{FF2B5EF4-FFF2-40B4-BE49-F238E27FC236}">
                <a16:creationId xmlns:a16="http://schemas.microsoft.com/office/drawing/2014/main" id="{1AFFF768-D2B3-C50C-6358-E337A198019D}"/>
              </a:ext>
            </a:extLst>
          </p:cNvPr>
          <p:cNvGraphicFramePr>
            <a:graphicFrameLocks noGrp="1"/>
          </p:cNvGraphicFramePr>
          <p:nvPr>
            <p:ph idx="1"/>
            <p:extLst>
              <p:ext uri="{D42A27DB-BD31-4B8C-83A1-F6EECF244321}">
                <p14:modId xmlns:p14="http://schemas.microsoft.com/office/powerpoint/2010/main" val="2686354603"/>
              </p:ext>
            </p:extLst>
          </p:nvPr>
        </p:nvGraphicFramePr>
        <p:xfrm>
          <a:off x="5460181" y="631252"/>
          <a:ext cx="6630219" cy="6226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259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63AB561-D90C-6B17-C228-254730443D51}"/>
              </a:ext>
            </a:extLst>
          </p:cNvPr>
          <p:cNvSpPr>
            <a:spLocks noGrp="1"/>
          </p:cNvSpPr>
          <p:nvPr>
            <p:ph type="title"/>
          </p:nvPr>
        </p:nvSpPr>
        <p:spPr>
          <a:xfrm>
            <a:off x="838200" y="365125"/>
            <a:ext cx="10515600" cy="1325563"/>
          </a:xfrm>
        </p:spPr>
        <p:txBody>
          <a:bodyPr>
            <a:normAutofit/>
          </a:bodyPr>
          <a:lstStyle/>
          <a:p>
            <a:r>
              <a:rPr lang="en-US" sz="5400" dirty="0"/>
              <a:t>Recommendations</a:t>
            </a:r>
          </a:p>
        </p:txBody>
      </p:sp>
      <p:sp>
        <p:nvSpPr>
          <p:cNvPr id="1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FA2509F8-F485-B672-6B13-E6716D93DDFC}"/>
              </a:ext>
            </a:extLst>
          </p:cNvPr>
          <p:cNvGraphicFramePr>
            <a:graphicFrameLocks noGrp="1"/>
          </p:cNvGraphicFramePr>
          <p:nvPr>
            <p:ph idx="1"/>
            <p:extLst>
              <p:ext uri="{D42A27DB-BD31-4B8C-83A1-F6EECF244321}">
                <p14:modId xmlns:p14="http://schemas.microsoft.com/office/powerpoint/2010/main" val="193445502"/>
              </p:ext>
            </p:extLst>
          </p:nvPr>
        </p:nvGraphicFramePr>
        <p:xfrm>
          <a:off x="929640" y="733778"/>
          <a:ext cx="10515600" cy="6687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1554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E130C-18EC-0644-0160-594CCDB6A697}"/>
              </a:ext>
            </a:extLst>
          </p:cNvPr>
          <p:cNvSpPr>
            <a:spLocks noGrp="1"/>
          </p:cNvSpPr>
          <p:nvPr>
            <p:ph type="title"/>
          </p:nvPr>
        </p:nvSpPr>
        <p:spPr>
          <a:xfrm>
            <a:off x="841248" y="548640"/>
            <a:ext cx="3600860" cy="5431536"/>
          </a:xfrm>
        </p:spPr>
        <p:txBody>
          <a:bodyPr>
            <a:normAutofit/>
          </a:bodyPr>
          <a:lstStyle/>
          <a:p>
            <a:r>
              <a:rPr lang="en-US" sz="5400" dirty="0"/>
              <a:t>Conclusion</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FC442C-4134-1C7D-DAD8-84A631BCB83C}"/>
              </a:ext>
            </a:extLst>
          </p:cNvPr>
          <p:cNvSpPr>
            <a:spLocks noGrp="1"/>
          </p:cNvSpPr>
          <p:nvPr>
            <p:ph idx="1"/>
          </p:nvPr>
        </p:nvSpPr>
        <p:spPr>
          <a:xfrm>
            <a:off x="5126418" y="552091"/>
            <a:ext cx="6224335" cy="5431536"/>
          </a:xfrm>
        </p:spPr>
        <p:txBody>
          <a:bodyPr anchor="ctr">
            <a:normAutofit/>
          </a:bodyPr>
          <a:lstStyle/>
          <a:p>
            <a:pPr marL="0" indent="0">
              <a:buNone/>
            </a:pPr>
            <a:r>
              <a:rPr lang="en-US" sz="2200">
                <a:effectLst/>
                <a:latin typeface="Calibri" panose="020F0502020204030204" pitchFamily="34" charset="0"/>
                <a:ea typeface="Calibri" panose="020F0502020204030204" pitchFamily="34" charset="0"/>
                <a:cs typeface="Times New Roman" panose="02020603050405020304" pitchFamily="18" charset="0"/>
              </a:rPr>
              <a:t>The incorporation of technology into education is a key component of future educational reforms.</a:t>
            </a:r>
          </a:p>
          <a:p>
            <a:pPr marL="0" indent="0">
              <a:buNone/>
            </a:pPr>
            <a:r>
              <a:rPr lang="en-US" sz="2200">
                <a:latin typeface="Calibri" panose="020F0502020204030204" pitchFamily="34" charset="0"/>
                <a:cs typeface="Times New Roman" panose="02020603050405020304" pitchFamily="18" charset="0"/>
              </a:rPr>
              <a:t>Choosing the right Edtech tools will enhance learning and </a:t>
            </a:r>
            <a:r>
              <a:rPr lang="en-US" sz="2200">
                <a:effectLst/>
                <a:latin typeface="Calibri" panose="020F0502020204030204" pitchFamily="34" charset="0"/>
                <a:ea typeface="Calibri" panose="020F0502020204030204" pitchFamily="34" charset="0"/>
                <a:cs typeface="Times New Roman" panose="02020603050405020304" pitchFamily="18" charset="0"/>
              </a:rPr>
              <a:t>help students develop important real-world skills like problem-solving, communication, teamwork, and leadership. </a:t>
            </a:r>
            <a:endParaRPr lang="en-US" sz="2200" dirty="0"/>
          </a:p>
        </p:txBody>
      </p:sp>
    </p:spTree>
    <p:extLst>
      <p:ext uri="{BB962C8B-B14F-4D97-AF65-F5344CB8AC3E}">
        <p14:creationId xmlns:p14="http://schemas.microsoft.com/office/powerpoint/2010/main" val="6380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956ECC-52CB-61A1-0F17-80EBA3F743F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185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69D50-BE3E-7A40-BA19-FA79E5A01090}"/>
              </a:ext>
            </a:extLst>
          </p:cNvPr>
          <p:cNvPicPr>
            <a:picLocks noChangeAspect="1"/>
          </p:cNvPicPr>
          <p:nvPr/>
        </p:nvPicPr>
        <p:blipFill>
          <a:blip r:embed="rId3"/>
          <a:stretch>
            <a:fillRect/>
          </a:stretch>
        </p:blipFill>
        <p:spPr>
          <a:xfrm>
            <a:off x="-45478" y="37324"/>
            <a:ext cx="12192000" cy="6858000"/>
          </a:xfrm>
          <a:prstGeom prst="rect">
            <a:avLst/>
          </a:prstGeom>
        </p:spPr>
      </p:pic>
      <p:pic>
        <p:nvPicPr>
          <p:cNvPr id="8" name="Picture 13">
            <a:extLst>
              <a:ext uri="{FF2B5EF4-FFF2-40B4-BE49-F238E27FC236}">
                <a16:creationId xmlns:a16="http://schemas.microsoft.com/office/drawing/2014/main" id="{CEBC646A-AD00-A842-B694-710B00617D80}"/>
              </a:ext>
            </a:extLst>
          </p:cNvPr>
          <p:cNvPicPr>
            <a:picLocks noChangeAspect="1"/>
          </p:cNvPicPr>
          <p:nvPr/>
        </p:nvPicPr>
        <p:blipFill>
          <a:blip r:embed="rId4"/>
          <a:stretch>
            <a:fillRect/>
          </a:stretch>
        </p:blipFill>
        <p:spPr>
          <a:xfrm>
            <a:off x="11265074" y="37324"/>
            <a:ext cx="881448" cy="681119"/>
          </a:xfrm>
          <a:prstGeom prst="rect">
            <a:avLst/>
          </a:prstGeom>
        </p:spPr>
      </p:pic>
      <p:sp>
        <p:nvSpPr>
          <p:cNvPr id="5" name="Title 1">
            <a:extLst>
              <a:ext uri="{FF2B5EF4-FFF2-40B4-BE49-F238E27FC236}">
                <a16:creationId xmlns:a16="http://schemas.microsoft.com/office/drawing/2014/main" id="{1DE08646-AB76-4BC9-D541-5D987A15BE6E}"/>
              </a:ext>
            </a:extLst>
          </p:cNvPr>
          <p:cNvSpPr>
            <a:spLocks noGrp="1"/>
          </p:cNvSpPr>
          <p:nvPr>
            <p:ph type="title"/>
          </p:nvPr>
        </p:nvSpPr>
        <p:spPr>
          <a:xfrm>
            <a:off x="6333067" y="704796"/>
            <a:ext cx="5858933" cy="5409401"/>
          </a:xfrm>
        </p:spPr>
        <p:txBody>
          <a:bodyPr vert="horz" lIns="91440" tIns="45720" rIns="91440" bIns="45720" rtlCol="0" anchor="b">
            <a:normAutofit/>
          </a:bodyPr>
          <a:lstStyle/>
          <a:p>
            <a:r>
              <a:rPr lang="en-US" sz="4000" dirty="0"/>
              <a:t>Introduction</a:t>
            </a:r>
            <a:br>
              <a:rPr lang="en-US" sz="4000" dirty="0"/>
            </a:br>
            <a:r>
              <a:rPr lang="en-US" sz="2400" dirty="0">
                <a:latin typeface="+mn-lt"/>
              </a:rPr>
              <a:t>Education is one of the main factors that allow people to grow and develop as individuals. Technology has become one of those tools that individuals use to enhance learning. </a:t>
            </a:r>
            <a:br>
              <a:rPr lang="en-US" sz="2400" dirty="0">
                <a:latin typeface="+mn-lt"/>
              </a:rPr>
            </a:br>
            <a:br>
              <a:rPr lang="en-US" sz="2400" dirty="0">
                <a:latin typeface="+mn-lt"/>
              </a:rPr>
            </a:br>
            <a:r>
              <a:rPr lang="en-US" sz="2400" dirty="0">
                <a:latin typeface="+mn-lt"/>
              </a:rPr>
              <a:t>Technology has two major roles on education. That is, </a:t>
            </a:r>
            <a:r>
              <a:rPr lang="en-US" sz="2400" dirty="0">
                <a:effectLst/>
                <a:latin typeface="+mn-lt"/>
                <a:ea typeface="Calibri" panose="020F0502020204030204" pitchFamily="34" charset="0"/>
              </a:rPr>
              <a:t>the removal of physical barriers to learning and the transition of focus from the retention of knowledge to its utilization. The role of technology in education varies from country to country depending on the tools used and how it is been implemented.</a:t>
            </a:r>
            <a:br>
              <a:rPr lang="en-US" sz="2400" dirty="0">
                <a:effectLst/>
                <a:latin typeface="+mn-lt"/>
                <a:ea typeface="Calibri" panose="020F0502020204030204" pitchFamily="34" charset="0"/>
              </a:rPr>
            </a:br>
            <a:endParaRPr lang="en-US" sz="2400" dirty="0">
              <a:latin typeface="+mn-lt"/>
            </a:endParaRPr>
          </a:p>
        </p:txBody>
      </p:sp>
      <p:pic>
        <p:nvPicPr>
          <p:cNvPr id="6" name="Picture Placeholder 15" descr="boy in front of library stacks">
            <a:extLst>
              <a:ext uri="{FF2B5EF4-FFF2-40B4-BE49-F238E27FC236}">
                <a16:creationId xmlns:a16="http://schemas.microsoft.com/office/drawing/2014/main" id="{BA8C86DB-3F51-99BE-4EC5-F3CC2DA6F13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506" r="13"/>
          <a:stretch/>
        </p:blipFill>
        <p:spPr>
          <a:xfrm>
            <a:off x="45478" y="-23517"/>
            <a:ext cx="4114799" cy="3639553"/>
          </a:xfrm>
          <a:prstGeom prst="ellipse">
            <a:avLst/>
          </a:prstGeom>
          <a:ln>
            <a:noFill/>
          </a:ln>
          <a:effectLst>
            <a:softEdge rad="112500"/>
          </a:effectLst>
        </p:spPr>
      </p:pic>
      <p:pic>
        <p:nvPicPr>
          <p:cNvPr id="7" name="Picture 2" descr="See the source image">
            <a:extLst>
              <a:ext uri="{FF2B5EF4-FFF2-40B4-BE49-F238E27FC236}">
                <a16:creationId xmlns:a16="http://schemas.microsoft.com/office/drawing/2014/main" id="{FE622D37-049C-F3D6-6EB1-152691A562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5804" r="15804"/>
          <a:stretch>
            <a:fillRect/>
          </a:stretch>
        </p:blipFill>
        <p:spPr bwMode="auto">
          <a:xfrm>
            <a:off x="200025" y="3343336"/>
            <a:ext cx="4323270" cy="340548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72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EBC646A-AD00-A842-B694-710B00617D80}"/>
              </a:ext>
            </a:extLst>
          </p:cNvPr>
          <p:cNvPicPr>
            <a:picLocks noChangeAspect="1"/>
          </p:cNvPicPr>
          <p:nvPr/>
        </p:nvPicPr>
        <p:blipFill>
          <a:blip r:embed="rId2"/>
          <a:stretch>
            <a:fillRect/>
          </a:stretch>
        </p:blipFill>
        <p:spPr>
          <a:xfrm>
            <a:off x="11442358" y="0"/>
            <a:ext cx="881448" cy="681119"/>
          </a:xfrm>
          <a:prstGeom prst="rect">
            <a:avLst/>
          </a:prstGeom>
        </p:spPr>
      </p:pic>
      <p:sp>
        <p:nvSpPr>
          <p:cNvPr id="6" name="Title 1">
            <a:extLst>
              <a:ext uri="{FF2B5EF4-FFF2-40B4-BE49-F238E27FC236}">
                <a16:creationId xmlns:a16="http://schemas.microsoft.com/office/drawing/2014/main" id="{1C34B737-17AB-D84A-4EF9-71815A22192F}"/>
              </a:ext>
            </a:extLst>
          </p:cNvPr>
          <p:cNvSpPr>
            <a:spLocks noGrp="1"/>
          </p:cNvSpPr>
          <p:nvPr>
            <p:ph type="title"/>
          </p:nvPr>
        </p:nvSpPr>
        <p:spPr>
          <a:xfrm>
            <a:off x="632432" y="160378"/>
            <a:ext cx="10077557" cy="632179"/>
          </a:xfrm>
        </p:spPr>
        <p:txBody>
          <a:bodyPr>
            <a:normAutofit fontScale="90000"/>
          </a:bodyPr>
          <a:lstStyle/>
          <a:p>
            <a:pPr algn="ctr"/>
            <a:r>
              <a:rPr lang="en-US" dirty="0"/>
              <a:t>Objectives and Motivations</a:t>
            </a:r>
          </a:p>
        </p:txBody>
      </p:sp>
      <p:sp>
        <p:nvSpPr>
          <p:cNvPr id="8" name="TextBox 7">
            <a:extLst>
              <a:ext uri="{FF2B5EF4-FFF2-40B4-BE49-F238E27FC236}">
                <a16:creationId xmlns:a16="http://schemas.microsoft.com/office/drawing/2014/main" id="{BA9CBE65-CC0D-E8E3-E46F-7FB7D9B7D6A6}"/>
              </a:ext>
            </a:extLst>
          </p:cNvPr>
          <p:cNvSpPr txBox="1"/>
          <p:nvPr/>
        </p:nvSpPr>
        <p:spPr>
          <a:xfrm>
            <a:off x="747531" y="1558987"/>
            <a:ext cx="4669994" cy="4893647"/>
          </a:xfrm>
          <a:prstGeom prst="rect">
            <a:avLst/>
          </a:prstGeom>
          <a:noFill/>
        </p:spPr>
        <p:txBody>
          <a:bodyPr wrap="square">
            <a:spAutoFit/>
          </a:bodyPr>
          <a:lstStyle/>
          <a:p>
            <a:pPr algn="ctr"/>
            <a:r>
              <a:rPr lang="en-US" sz="2400" b="1" dirty="0"/>
              <a:t>Objectives</a:t>
            </a:r>
          </a:p>
          <a:p>
            <a:pPr marL="342900" indent="-342900">
              <a:buFont typeface="Arial" panose="020B0604020202020204" pitchFamily="34" charset="0"/>
              <a:buChar char="•"/>
            </a:pPr>
            <a:r>
              <a:rPr lang="en-US" sz="2400" dirty="0"/>
              <a:t>The main objective of this project is to analyze the role technology of technology in the education sector of different countries and at the end make some recommendations on how technology could be used in Southern Cameroon to produce more effective results.  </a:t>
            </a:r>
          </a:p>
          <a:p>
            <a:pPr marL="342900" indent="-342900">
              <a:buFont typeface="Arial" panose="020B0604020202020204" pitchFamily="34" charset="0"/>
              <a:buChar char="•"/>
            </a:pPr>
            <a:r>
              <a:rPr lang="en-US" sz="2400" dirty="0"/>
              <a:t>Also, I will examine the different role technology is playing in various continents. </a:t>
            </a:r>
          </a:p>
        </p:txBody>
      </p:sp>
      <p:sp>
        <p:nvSpPr>
          <p:cNvPr id="10" name="TextBox 9">
            <a:extLst>
              <a:ext uri="{FF2B5EF4-FFF2-40B4-BE49-F238E27FC236}">
                <a16:creationId xmlns:a16="http://schemas.microsoft.com/office/drawing/2014/main" id="{C777C811-FE12-84BB-70D1-04AA5DECBE1B}"/>
              </a:ext>
            </a:extLst>
          </p:cNvPr>
          <p:cNvSpPr txBox="1"/>
          <p:nvPr/>
        </p:nvSpPr>
        <p:spPr>
          <a:xfrm>
            <a:off x="7182677" y="1536174"/>
            <a:ext cx="4843669" cy="4154984"/>
          </a:xfrm>
          <a:prstGeom prst="rect">
            <a:avLst/>
          </a:prstGeom>
          <a:noFill/>
        </p:spPr>
        <p:txBody>
          <a:bodyPr wrap="square">
            <a:spAutoFit/>
          </a:bodyPr>
          <a:lstStyle/>
          <a:p>
            <a:pPr algn="ctr"/>
            <a:r>
              <a:rPr lang="en-US" sz="2400" b="1" dirty="0"/>
              <a:t>Motivations </a:t>
            </a:r>
          </a:p>
          <a:p>
            <a:pPr marL="342900" indent="-342900">
              <a:buFont typeface="Arial" panose="020B0604020202020204" pitchFamily="34" charset="0"/>
              <a:buChar char="•"/>
            </a:pPr>
            <a:r>
              <a:rPr lang="en-US" sz="2400" dirty="0"/>
              <a:t>I am motivated by the role technology played in the education sector of the world during the outbreak of COVID-19 pandemic. </a:t>
            </a:r>
          </a:p>
          <a:p>
            <a:pPr marL="342900" indent="-342900">
              <a:buFont typeface="Arial" panose="020B0604020202020204" pitchFamily="34" charset="0"/>
              <a:buChar char="•"/>
            </a:pPr>
            <a:r>
              <a:rPr lang="en-US" sz="2400" dirty="0"/>
              <a:t>Another motivation is the way technology is helping students to develop real world skills like problem solving, communication, teamwork, and leadership.</a:t>
            </a:r>
          </a:p>
        </p:txBody>
      </p:sp>
    </p:spTree>
    <p:extLst>
      <p:ext uri="{BB962C8B-B14F-4D97-AF65-F5344CB8AC3E}">
        <p14:creationId xmlns:p14="http://schemas.microsoft.com/office/powerpoint/2010/main" val="73173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13">
            <a:extLst>
              <a:ext uri="{FF2B5EF4-FFF2-40B4-BE49-F238E27FC236}">
                <a16:creationId xmlns:a16="http://schemas.microsoft.com/office/drawing/2014/main" id="{CEBC646A-AD00-A842-B694-710B00617D80}"/>
              </a:ext>
            </a:extLst>
          </p:cNvPr>
          <p:cNvPicPr>
            <a:picLocks noChangeAspect="1"/>
          </p:cNvPicPr>
          <p:nvPr/>
        </p:nvPicPr>
        <p:blipFill>
          <a:blip r:embed="rId3"/>
          <a:stretch>
            <a:fillRect/>
          </a:stretch>
        </p:blipFill>
        <p:spPr>
          <a:xfrm>
            <a:off x="11265074" y="37324"/>
            <a:ext cx="881448" cy="681119"/>
          </a:xfrm>
          <a:prstGeom prst="rect">
            <a:avLst/>
          </a:prstGeom>
        </p:spPr>
      </p:pic>
      <p:sp>
        <p:nvSpPr>
          <p:cNvPr id="4" name="TextBox 3">
            <a:extLst>
              <a:ext uri="{FF2B5EF4-FFF2-40B4-BE49-F238E27FC236}">
                <a16:creationId xmlns:a16="http://schemas.microsoft.com/office/drawing/2014/main" id="{1DC45385-A208-76EF-42F1-D4C3FB0B79A7}"/>
              </a:ext>
            </a:extLst>
          </p:cNvPr>
          <p:cNvSpPr txBox="1"/>
          <p:nvPr/>
        </p:nvSpPr>
        <p:spPr>
          <a:xfrm>
            <a:off x="0" y="1972142"/>
            <a:ext cx="3167270" cy="1754326"/>
          </a:xfrm>
          <a:prstGeom prst="rect">
            <a:avLst/>
          </a:prstGeom>
          <a:noFill/>
        </p:spPr>
        <p:txBody>
          <a:bodyPr wrap="square">
            <a:spAutoFit/>
          </a:bodyPr>
          <a:lstStyle/>
          <a:p>
            <a:pPr algn="ctr"/>
            <a:r>
              <a:rPr lang="en-US" sz="3600"/>
              <a:t>Roles of Technology in </a:t>
            </a:r>
          </a:p>
          <a:p>
            <a:pPr algn="ctr"/>
            <a:r>
              <a:rPr lang="en-US" sz="3600"/>
              <a:t>Education </a:t>
            </a:r>
            <a:endParaRPr lang="en-US" sz="3600" dirty="0"/>
          </a:p>
        </p:txBody>
      </p:sp>
      <p:graphicFrame>
        <p:nvGraphicFramePr>
          <p:cNvPr id="5" name="Content Placeholder 2">
            <a:extLst>
              <a:ext uri="{FF2B5EF4-FFF2-40B4-BE49-F238E27FC236}">
                <a16:creationId xmlns:a16="http://schemas.microsoft.com/office/drawing/2014/main" id="{ECCE5720-913C-F710-7971-9FB9AD17C0D6}"/>
              </a:ext>
            </a:extLst>
          </p:cNvPr>
          <p:cNvGraphicFramePr>
            <a:graphicFrameLocks noGrp="1"/>
          </p:cNvGraphicFramePr>
          <p:nvPr>
            <p:ph idx="1"/>
            <p:extLst>
              <p:ext uri="{D42A27DB-BD31-4B8C-83A1-F6EECF244321}">
                <p14:modId xmlns:p14="http://schemas.microsoft.com/office/powerpoint/2010/main" val="439911807"/>
              </p:ext>
            </p:extLst>
          </p:nvPr>
        </p:nvGraphicFramePr>
        <p:xfrm>
          <a:off x="3790123" y="0"/>
          <a:ext cx="8786190" cy="67201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0427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EBC646A-AD00-A842-B694-710B00617D80}"/>
              </a:ext>
            </a:extLst>
          </p:cNvPr>
          <p:cNvPicPr>
            <a:picLocks noChangeAspect="1"/>
          </p:cNvPicPr>
          <p:nvPr/>
        </p:nvPicPr>
        <p:blipFill>
          <a:blip r:embed="rId2"/>
          <a:stretch>
            <a:fillRect/>
          </a:stretch>
        </p:blipFill>
        <p:spPr>
          <a:xfrm>
            <a:off x="11442358" y="0"/>
            <a:ext cx="881448" cy="681119"/>
          </a:xfrm>
          <a:prstGeom prst="rect">
            <a:avLst/>
          </a:prstGeom>
        </p:spPr>
      </p:pic>
      <p:graphicFrame>
        <p:nvGraphicFramePr>
          <p:cNvPr id="3" name="Content Placeholder 3">
            <a:extLst>
              <a:ext uri="{FF2B5EF4-FFF2-40B4-BE49-F238E27FC236}">
                <a16:creationId xmlns:a16="http://schemas.microsoft.com/office/drawing/2014/main" id="{76476BAB-761F-E251-2B29-6CFAD709D808}"/>
              </a:ext>
            </a:extLst>
          </p:cNvPr>
          <p:cNvGraphicFramePr>
            <a:graphicFrameLocks noGrp="1"/>
          </p:cNvGraphicFramePr>
          <p:nvPr>
            <p:ph idx="1"/>
            <p:extLst>
              <p:ext uri="{D42A27DB-BD31-4B8C-83A1-F6EECF244321}">
                <p14:modId xmlns:p14="http://schemas.microsoft.com/office/powerpoint/2010/main" val="742981003"/>
              </p:ext>
            </p:extLst>
          </p:nvPr>
        </p:nvGraphicFramePr>
        <p:xfrm>
          <a:off x="5136444" y="681119"/>
          <a:ext cx="7055558" cy="6176881"/>
        </p:xfrm>
        <a:graphic>
          <a:graphicData uri="http://schemas.openxmlformats.org/drawingml/2006/table">
            <a:tbl>
              <a:tblPr firstRow="1" firstCol="1" bandRow="1">
                <a:tableStyleId>{5C22544A-7EE6-4342-B048-85BDC9FD1C3A}</a:tableStyleId>
              </a:tblPr>
              <a:tblGrid>
                <a:gridCol w="2755168">
                  <a:extLst>
                    <a:ext uri="{9D8B030D-6E8A-4147-A177-3AD203B41FA5}">
                      <a16:colId xmlns:a16="http://schemas.microsoft.com/office/drawing/2014/main" val="288991804"/>
                    </a:ext>
                  </a:extLst>
                </a:gridCol>
                <a:gridCol w="1020431">
                  <a:extLst>
                    <a:ext uri="{9D8B030D-6E8A-4147-A177-3AD203B41FA5}">
                      <a16:colId xmlns:a16="http://schemas.microsoft.com/office/drawing/2014/main" val="697164511"/>
                    </a:ext>
                  </a:extLst>
                </a:gridCol>
                <a:gridCol w="1085335">
                  <a:extLst>
                    <a:ext uri="{9D8B030D-6E8A-4147-A177-3AD203B41FA5}">
                      <a16:colId xmlns:a16="http://schemas.microsoft.com/office/drawing/2014/main" val="1811562412"/>
                    </a:ext>
                  </a:extLst>
                </a:gridCol>
                <a:gridCol w="838907">
                  <a:extLst>
                    <a:ext uri="{9D8B030D-6E8A-4147-A177-3AD203B41FA5}">
                      <a16:colId xmlns:a16="http://schemas.microsoft.com/office/drawing/2014/main" val="2920644594"/>
                    </a:ext>
                  </a:extLst>
                </a:gridCol>
                <a:gridCol w="1355717">
                  <a:extLst>
                    <a:ext uri="{9D8B030D-6E8A-4147-A177-3AD203B41FA5}">
                      <a16:colId xmlns:a16="http://schemas.microsoft.com/office/drawing/2014/main" val="1310524719"/>
                    </a:ext>
                  </a:extLst>
                </a:gridCol>
              </a:tblGrid>
              <a:tr h="331198">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USA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Kenya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Japan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Cameroon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1279539"/>
                  </a:ext>
                </a:extLst>
              </a:tr>
              <a:tr h="677767">
                <a:tc>
                  <a:txBody>
                    <a:bodyPr/>
                    <a:lstStyle/>
                    <a:p>
                      <a:pPr marL="0" marR="0">
                        <a:lnSpc>
                          <a:spcPct val="107000"/>
                        </a:lnSpc>
                        <a:spcBef>
                          <a:spcPts val="0"/>
                        </a:spcBef>
                        <a:spcAft>
                          <a:spcPts val="0"/>
                        </a:spcAft>
                      </a:pPr>
                      <a:r>
                        <a:rPr lang="en-US" sz="1800" dirty="0">
                          <a:effectLst/>
                        </a:rPr>
                        <a:t>Removal of physical barrier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a:lnSpc>
                          <a:spcPct val="107000"/>
                        </a:lnSpc>
                        <a:spcBef>
                          <a:spcPts val="0"/>
                        </a:spcBef>
                        <a:spcAft>
                          <a:spcPts val="0"/>
                        </a:spcAft>
                        <a:buFont typeface="Wingdings" panose="05000000000000000000" pitchFamily="2" charset="2"/>
                        <a:buNone/>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a:lnSpc>
                          <a:spcPct val="107000"/>
                        </a:lnSpc>
                        <a:spcBef>
                          <a:spcPts val="0"/>
                        </a:spcBef>
                        <a:spcAft>
                          <a:spcPts val="0"/>
                        </a:spcAft>
                        <a:buFont typeface="Wingdings" panose="05000000000000000000" pitchFamily="2" charset="2"/>
                        <a:buNone/>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0052424"/>
                  </a:ext>
                </a:extLst>
              </a:tr>
              <a:tr h="677767">
                <a:tc>
                  <a:txBody>
                    <a:bodyPr/>
                    <a:lstStyle/>
                    <a:p>
                      <a:pPr marL="0" marR="0">
                        <a:lnSpc>
                          <a:spcPct val="107000"/>
                        </a:lnSpc>
                        <a:spcBef>
                          <a:spcPts val="0"/>
                        </a:spcBef>
                        <a:spcAft>
                          <a:spcPts val="0"/>
                        </a:spcAft>
                      </a:pPr>
                      <a:r>
                        <a:rPr lang="en-US" sz="1800" dirty="0">
                          <a:effectLst/>
                        </a:rPr>
                        <a:t>Promotes effective educational system</a:t>
                      </a:r>
                    </a:p>
                  </a:txBody>
                  <a:tcPr marL="68580" marR="68580" marT="0" marB="0"/>
                </a:tc>
                <a:tc>
                  <a:txBody>
                    <a:bodyPr/>
                    <a:lstStyle/>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1656825"/>
                  </a:ext>
                </a:extLst>
              </a:tr>
              <a:tr h="1024337">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rPr>
                        <a:t>Technology helps students learn much and better</a:t>
                      </a:r>
                    </a:p>
                  </a:txBody>
                  <a:tcPr marL="68580" marR="68580" marT="0" marB="0"/>
                </a:tc>
                <a:tc>
                  <a:txBody>
                    <a:bodyPr/>
                    <a:lstStyle/>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800" dirty="0">
                          <a:effectLst/>
                        </a:rPr>
                        <a:t>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Wingdings" panose="05000000000000000000" pitchFamily="2" charset="2"/>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6197526"/>
                  </a:ext>
                </a:extLst>
              </a:tr>
              <a:tr h="677767">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rPr>
                        <a:t> Improve </a:t>
                      </a:r>
                      <a:r>
                        <a:rPr lang="en-US" sz="1800">
                          <a:effectLst/>
                        </a:rPr>
                        <a:t>teachers’ productivity </a:t>
                      </a:r>
                      <a:r>
                        <a:rPr lang="en-US" sz="1800" dirty="0">
                          <a:effectLst/>
                        </a:rPr>
                        <a:t>and efficiency</a:t>
                      </a: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rPr>
                        <a:t>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2783176"/>
                  </a:ext>
                </a:extLst>
              </a:tr>
              <a:tr h="1024337">
                <a:tc>
                  <a:txBody>
                    <a:bodyPr/>
                    <a:lstStyle/>
                    <a:p>
                      <a:pPr marL="0" marR="0">
                        <a:lnSpc>
                          <a:spcPct val="107000"/>
                        </a:lnSpc>
                        <a:spcBef>
                          <a:spcPts val="0"/>
                        </a:spcBef>
                        <a:spcAft>
                          <a:spcPts val="0"/>
                        </a:spcAft>
                      </a:pPr>
                      <a:r>
                        <a:rPr lang="en-US" sz="1800" dirty="0">
                          <a:effectLst/>
                        </a:rPr>
                        <a:t>Improve better communication and collaboration</a:t>
                      </a: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ct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2204724"/>
                  </a:ext>
                </a:extLst>
              </a:tr>
              <a:tr h="1085941">
                <a:tc>
                  <a:txBody>
                    <a:bodyPr/>
                    <a:lstStyle/>
                    <a:p>
                      <a:pPr marL="0" marR="0">
                        <a:lnSpc>
                          <a:spcPct val="107000"/>
                        </a:lnSpc>
                        <a:spcBef>
                          <a:spcPts val="0"/>
                        </a:spcBef>
                        <a:spcAft>
                          <a:spcPts val="0"/>
                        </a:spcAft>
                      </a:pPr>
                      <a:r>
                        <a:rPr lang="en-US" sz="1800" dirty="0">
                          <a:effectLst/>
                        </a:rPr>
                        <a:t>Better understanding through video graphics </a:t>
                      </a:r>
                    </a:p>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l">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5871181"/>
                  </a:ext>
                </a:extLst>
              </a:tr>
              <a:tr h="677767">
                <a:tc>
                  <a:txBody>
                    <a:bodyPr/>
                    <a:lstStyle/>
                    <a:p>
                      <a:pPr marL="0" marR="0">
                        <a:lnSpc>
                          <a:spcPct val="107000"/>
                        </a:lnSpc>
                        <a:spcBef>
                          <a:spcPts val="0"/>
                        </a:spcBef>
                        <a:spcAft>
                          <a:spcPts val="0"/>
                        </a:spcAft>
                      </a:pPr>
                      <a:r>
                        <a:rPr lang="en-US" sz="1800" dirty="0">
                          <a:effectLst/>
                        </a:rPr>
                        <a:t>Learning at own pace</a:t>
                      </a:r>
                    </a:p>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Wingdings" panose="05000000000000000000" pitchFamily="2" charset="2"/>
                        <a:buNone/>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4190146"/>
                  </a:ext>
                </a:extLst>
              </a:tr>
            </a:tbl>
          </a:graphicData>
        </a:graphic>
      </p:graphicFrame>
      <p:sp>
        <p:nvSpPr>
          <p:cNvPr id="4" name="Title 1">
            <a:extLst>
              <a:ext uri="{FF2B5EF4-FFF2-40B4-BE49-F238E27FC236}">
                <a16:creationId xmlns:a16="http://schemas.microsoft.com/office/drawing/2014/main" id="{28733A10-32A3-794A-A768-588405EEF804}"/>
              </a:ext>
            </a:extLst>
          </p:cNvPr>
          <p:cNvSpPr>
            <a:spLocks noGrp="1"/>
          </p:cNvSpPr>
          <p:nvPr>
            <p:ph type="title"/>
          </p:nvPr>
        </p:nvSpPr>
        <p:spPr>
          <a:xfrm>
            <a:off x="910738" y="2463305"/>
            <a:ext cx="3570950" cy="1560784"/>
          </a:xfrm>
        </p:spPr>
        <p:txBody>
          <a:bodyPr>
            <a:normAutofit/>
          </a:bodyPr>
          <a:lstStyle/>
          <a:p>
            <a:pPr algn="ctr"/>
            <a:r>
              <a:rPr lang="en-US" sz="2400" dirty="0"/>
              <a:t>Comparing the role of technology in different countries </a:t>
            </a:r>
          </a:p>
        </p:txBody>
      </p:sp>
    </p:spTree>
    <p:extLst>
      <p:ext uri="{BB962C8B-B14F-4D97-AF65-F5344CB8AC3E}">
        <p14:creationId xmlns:p14="http://schemas.microsoft.com/office/powerpoint/2010/main" val="281265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EBC646A-AD00-A842-B694-710B00617D80}"/>
              </a:ext>
            </a:extLst>
          </p:cNvPr>
          <p:cNvPicPr>
            <a:picLocks noChangeAspect="1"/>
          </p:cNvPicPr>
          <p:nvPr/>
        </p:nvPicPr>
        <p:blipFill>
          <a:blip r:embed="rId3"/>
          <a:stretch>
            <a:fillRect/>
          </a:stretch>
        </p:blipFill>
        <p:spPr>
          <a:xfrm>
            <a:off x="11442358" y="0"/>
            <a:ext cx="881448" cy="681119"/>
          </a:xfrm>
          <a:prstGeom prst="rect">
            <a:avLst/>
          </a:prstGeom>
        </p:spPr>
      </p:pic>
      <p:pic>
        <p:nvPicPr>
          <p:cNvPr id="3" name="Picture 2">
            <a:extLst>
              <a:ext uri="{FF2B5EF4-FFF2-40B4-BE49-F238E27FC236}">
                <a16:creationId xmlns:a16="http://schemas.microsoft.com/office/drawing/2014/main" id="{27BDF8D3-029B-AA41-BAC0-095CBAFF6CDA}"/>
              </a:ext>
            </a:extLst>
          </p:cNvPr>
          <p:cNvPicPr>
            <a:picLocks noChangeAspect="1"/>
          </p:cNvPicPr>
          <p:nvPr/>
        </p:nvPicPr>
        <p:blipFill>
          <a:blip r:embed="rId4"/>
          <a:stretch>
            <a:fillRect/>
          </a:stretch>
        </p:blipFill>
        <p:spPr>
          <a:xfrm>
            <a:off x="131806" y="0"/>
            <a:ext cx="12192000" cy="6858000"/>
          </a:xfrm>
          <a:prstGeom prst="rect">
            <a:avLst/>
          </a:prstGeom>
        </p:spPr>
      </p:pic>
      <p:pic>
        <p:nvPicPr>
          <p:cNvPr id="13" name="Picture 13">
            <a:extLst>
              <a:ext uri="{FF2B5EF4-FFF2-40B4-BE49-F238E27FC236}">
                <a16:creationId xmlns:a16="http://schemas.microsoft.com/office/drawing/2014/main" id="{CEBC646A-AD00-A842-B694-710B00617D80}"/>
              </a:ext>
            </a:extLst>
          </p:cNvPr>
          <p:cNvPicPr>
            <a:picLocks noChangeAspect="1"/>
          </p:cNvPicPr>
          <p:nvPr/>
        </p:nvPicPr>
        <p:blipFill>
          <a:blip r:embed="rId3"/>
          <a:stretch>
            <a:fillRect/>
          </a:stretch>
        </p:blipFill>
        <p:spPr>
          <a:xfrm>
            <a:off x="11265074" y="37324"/>
            <a:ext cx="881448" cy="681119"/>
          </a:xfrm>
          <a:prstGeom prst="rect">
            <a:avLst/>
          </a:prstGeom>
        </p:spPr>
      </p:pic>
      <p:sp>
        <p:nvSpPr>
          <p:cNvPr id="6" name="TextBox 5">
            <a:extLst>
              <a:ext uri="{FF2B5EF4-FFF2-40B4-BE49-F238E27FC236}">
                <a16:creationId xmlns:a16="http://schemas.microsoft.com/office/drawing/2014/main" id="{0FABBC8E-62BB-0160-EF32-4E18F460669B}"/>
              </a:ext>
            </a:extLst>
          </p:cNvPr>
          <p:cNvSpPr txBox="1"/>
          <p:nvPr/>
        </p:nvSpPr>
        <p:spPr>
          <a:xfrm>
            <a:off x="1215540" y="2569820"/>
            <a:ext cx="3672550" cy="584775"/>
          </a:xfrm>
          <a:prstGeom prst="rect">
            <a:avLst/>
          </a:prstGeom>
          <a:noFill/>
        </p:spPr>
        <p:txBody>
          <a:bodyPr wrap="square">
            <a:spAutoFit/>
          </a:bodyPr>
          <a:lstStyle/>
          <a:p>
            <a:r>
              <a:rPr lang="en-US" sz="3200" dirty="0">
                <a:solidFill>
                  <a:schemeClr val="bg1"/>
                </a:solidFill>
              </a:rPr>
              <a:t>Edtech Tools</a:t>
            </a:r>
          </a:p>
        </p:txBody>
      </p:sp>
      <p:graphicFrame>
        <p:nvGraphicFramePr>
          <p:cNvPr id="7" name="Content Placeholder 2">
            <a:extLst>
              <a:ext uri="{FF2B5EF4-FFF2-40B4-BE49-F238E27FC236}">
                <a16:creationId xmlns:a16="http://schemas.microsoft.com/office/drawing/2014/main" id="{3292AF5C-85BA-B2C8-EFD7-8E914EA24EC5}"/>
              </a:ext>
            </a:extLst>
          </p:cNvPr>
          <p:cNvGraphicFramePr>
            <a:graphicFrameLocks noGrp="1"/>
          </p:cNvGraphicFramePr>
          <p:nvPr>
            <p:ph idx="1"/>
            <p:extLst>
              <p:ext uri="{D42A27DB-BD31-4B8C-83A1-F6EECF244321}">
                <p14:modId xmlns:p14="http://schemas.microsoft.com/office/powerpoint/2010/main" val="917922672"/>
              </p:ext>
            </p:extLst>
          </p:nvPr>
        </p:nvGraphicFramePr>
        <p:xfrm>
          <a:off x="5256960" y="-136288"/>
          <a:ext cx="7066846" cy="35661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8" name="Table 7">
            <a:extLst>
              <a:ext uri="{FF2B5EF4-FFF2-40B4-BE49-F238E27FC236}">
                <a16:creationId xmlns:a16="http://schemas.microsoft.com/office/drawing/2014/main" id="{F16E27FA-7D4A-9C3E-9B3B-284D1D19ED5B}"/>
              </a:ext>
            </a:extLst>
          </p:cNvPr>
          <p:cNvGraphicFramePr>
            <a:graphicFrameLocks/>
          </p:cNvGraphicFramePr>
          <p:nvPr>
            <p:extLst>
              <p:ext uri="{D42A27DB-BD31-4B8C-83A1-F6EECF244321}">
                <p14:modId xmlns:p14="http://schemas.microsoft.com/office/powerpoint/2010/main" val="1119983502"/>
              </p:ext>
            </p:extLst>
          </p:nvPr>
        </p:nvGraphicFramePr>
        <p:xfrm>
          <a:off x="5256960" y="3269549"/>
          <a:ext cx="7066845" cy="3566160"/>
        </p:xfrm>
        <a:graphic>
          <a:graphicData uri="http://schemas.openxmlformats.org/drawingml/2006/table">
            <a:tbl>
              <a:tblPr firstRow="1" bandRow="1">
                <a:tableStyleId>{5C22544A-7EE6-4342-B048-85BDC9FD1C3A}</a:tableStyleId>
              </a:tblPr>
              <a:tblGrid>
                <a:gridCol w="1413369">
                  <a:extLst>
                    <a:ext uri="{9D8B030D-6E8A-4147-A177-3AD203B41FA5}">
                      <a16:colId xmlns:a16="http://schemas.microsoft.com/office/drawing/2014/main" val="201222521"/>
                    </a:ext>
                  </a:extLst>
                </a:gridCol>
                <a:gridCol w="1413369">
                  <a:extLst>
                    <a:ext uri="{9D8B030D-6E8A-4147-A177-3AD203B41FA5}">
                      <a16:colId xmlns:a16="http://schemas.microsoft.com/office/drawing/2014/main" val="2534779329"/>
                    </a:ext>
                  </a:extLst>
                </a:gridCol>
                <a:gridCol w="1413369">
                  <a:extLst>
                    <a:ext uri="{9D8B030D-6E8A-4147-A177-3AD203B41FA5}">
                      <a16:colId xmlns:a16="http://schemas.microsoft.com/office/drawing/2014/main" val="3104366649"/>
                    </a:ext>
                  </a:extLst>
                </a:gridCol>
                <a:gridCol w="1413369">
                  <a:extLst>
                    <a:ext uri="{9D8B030D-6E8A-4147-A177-3AD203B41FA5}">
                      <a16:colId xmlns:a16="http://schemas.microsoft.com/office/drawing/2014/main" val="1058352414"/>
                    </a:ext>
                  </a:extLst>
                </a:gridCol>
                <a:gridCol w="1413369">
                  <a:extLst>
                    <a:ext uri="{9D8B030D-6E8A-4147-A177-3AD203B41FA5}">
                      <a16:colId xmlns:a16="http://schemas.microsoft.com/office/drawing/2014/main" val="1156681178"/>
                    </a:ext>
                  </a:extLst>
                </a:gridCol>
              </a:tblGrid>
              <a:tr h="332493">
                <a:tc>
                  <a:txBody>
                    <a:bodyPr/>
                    <a:lstStyle/>
                    <a:p>
                      <a:r>
                        <a:rPr lang="en-US" dirty="0"/>
                        <a:t>Edtech tools</a:t>
                      </a:r>
                    </a:p>
                  </a:txBody>
                  <a:tcPr/>
                </a:tc>
                <a:tc>
                  <a:txBody>
                    <a:bodyPr/>
                    <a:lstStyle/>
                    <a:p>
                      <a:r>
                        <a:rPr lang="en-US" dirty="0"/>
                        <a:t>Japan</a:t>
                      </a:r>
                    </a:p>
                  </a:txBody>
                  <a:tcPr/>
                </a:tc>
                <a:tc>
                  <a:txBody>
                    <a:bodyPr/>
                    <a:lstStyle/>
                    <a:p>
                      <a:r>
                        <a:rPr lang="en-US" dirty="0"/>
                        <a:t>Kenya</a:t>
                      </a:r>
                    </a:p>
                  </a:txBody>
                  <a:tcPr/>
                </a:tc>
                <a:tc>
                  <a:txBody>
                    <a:bodyPr/>
                    <a:lstStyle/>
                    <a:p>
                      <a:r>
                        <a:rPr lang="en-US" dirty="0"/>
                        <a:t>USA</a:t>
                      </a:r>
                    </a:p>
                  </a:txBody>
                  <a:tcPr/>
                </a:tc>
                <a:tc>
                  <a:txBody>
                    <a:bodyPr/>
                    <a:lstStyle/>
                    <a:p>
                      <a:r>
                        <a:rPr lang="en-US" dirty="0"/>
                        <a:t>Cameroon</a:t>
                      </a:r>
                    </a:p>
                  </a:txBody>
                  <a:tcPr/>
                </a:tc>
                <a:extLst>
                  <a:ext uri="{0D108BD9-81ED-4DB2-BD59-A6C34878D82A}">
                    <a16:rowId xmlns:a16="http://schemas.microsoft.com/office/drawing/2014/main" val="1157785787"/>
                  </a:ext>
                </a:extLst>
              </a:tr>
              <a:tr h="581864">
                <a:tc>
                  <a:txBody>
                    <a:bodyPr/>
                    <a:lstStyle/>
                    <a:p>
                      <a:pPr algn="ctr"/>
                      <a:r>
                        <a:rPr lang="en-US" dirty="0"/>
                        <a:t>Google Classroom</a:t>
                      </a:r>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p>
                      <a:pPr algn="ctr"/>
                      <a:endParaRPr lang="en-US" dirty="0"/>
                    </a:p>
                  </a:txBody>
                  <a:tcPr/>
                </a:tc>
                <a:extLst>
                  <a:ext uri="{0D108BD9-81ED-4DB2-BD59-A6C34878D82A}">
                    <a16:rowId xmlns:a16="http://schemas.microsoft.com/office/drawing/2014/main" val="2366630212"/>
                  </a:ext>
                </a:extLst>
              </a:tr>
              <a:tr h="332493">
                <a:tc>
                  <a:txBody>
                    <a:bodyPr/>
                    <a:lstStyle/>
                    <a:p>
                      <a:pPr algn="ctr"/>
                      <a:r>
                        <a:rPr lang="en-US" dirty="0"/>
                        <a:t>Zoom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X</a:t>
                      </a:r>
                    </a:p>
                  </a:txBody>
                  <a:tcPr/>
                </a:tc>
                <a:extLst>
                  <a:ext uri="{0D108BD9-81ED-4DB2-BD59-A6C34878D82A}">
                    <a16:rowId xmlns:a16="http://schemas.microsoft.com/office/drawing/2014/main" val="495519189"/>
                  </a:ext>
                </a:extLst>
              </a:tr>
              <a:tr h="332493">
                <a:tc>
                  <a:txBody>
                    <a:bodyPr/>
                    <a:lstStyle/>
                    <a:p>
                      <a:pPr algn="ctr"/>
                      <a:r>
                        <a:rPr lang="en-US" dirty="0"/>
                        <a:t>Flipgrid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a:t>
                      </a:r>
                    </a:p>
                  </a:txBody>
                  <a:tcPr/>
                </a:tc>
                <a:extLst>
                  <a:ext uri="{0D108BD9-81ED-4DB2-BD59-A6C34878D82A}">
                    <a16:rowId xmlns:a16="http://schemas.microsoft.com/office/drawing/2014/main" val="1322914165"/>
                  </a:ext>
                </a:extLst>
              </a:tr>
              <a:tr h="332493">
                <a:tc>
                  <a:txBody>
                    <a:bodyPr/>
                    <a:lstStyle/>
                    <a:p>
                      <a:pPr algn="ctr"/>
                      <a:r>
                        <a:rPr lang="en-US" dirty="0"/>
                        <a:t>Google Doc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a:t>
                      </a:r>
                    </a:p>
                  </a:txBody>
                  <a:tcPr/>
                </a:tc>
                <a:extLst>
                  <a:ext uri="{0D108BD9-81ED-4DB2-BD59-A6C34878D82A}">
                    <a16:rowId xmlns:a16="http://schemas.microsoft.com/office/drawing/2014/main" val="2544639648"/>
                  </a:ext>
                </a:extLst>
              </a:tr>
              <a:tr h="332493">
                <a:tc>
                  <a:txBody>
                    <a:bodyPr/>
                    <a:lstStyle/>
                    <a:p>
                      <a:pPr algn="ctr"/>
                      <a:r>
                        <a:rPr lang="en-US" dirty="0"/>
                        <a:t>Nearpod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X</a:t>
                      </a:r>
                    </a:p>
                  </a:txBody>
                  <a:tcPr/>
                </a:tc>
                <a:extLst>
                  <a:ext uri="{0D108BD9-81ED-4DB2-BD59-A6C34878D82A}">
                    <a16:rowId xmlns:a16="http://schemas.microsoft.com/office/drawing/2014/main" val="1827792016"/>
                  </a:ext>
                </a:extLst>
              </a:tr>
              <a:tr h="332493">
                <a:tc>
                  <a:txBody>
                    <a:bodyPr/>
                    <a:lstStyle/>
                    <a:p>
                      <a:pPr algn="ctr"/>
                      <a:r>
                        <a:rPr lang="en-US" dirty="0"/>
                        <a:t>Canva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X</a:t>
                      </a:r>
                    </a:p>
                  </a:txBody>
                  <a:tcPr/>
                </a:tc>
                <a:extLst>
                  <a:ext uri="{0D108BD9-81ED-4DB2-BD59-A6C34878D82A}">
                    <a16:rowId xmlns:a16="http://schemas.microsoft.com/office/drawing/2014/main" val="969356680"/>
                  </a:ext>
                </a:extLst>
              </a:tr>
              <a:tr h="332493">
                <a:tc>
                  <a:txBody>
                    <a:bodyPr/>
                    <a:lstStyle/>
                    <a:p>
                      <a:pPr algn="ctr"/>
                      <a:r>
                        <a:rPr lang="en-US" dirty="0"/>
                        <a:t>TED-Ed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a:t>
                      </a:r>
                      <a:endParaRPr lang="en-US" dirty="0"/>
                    </a:p>
                  </a:txBody>
                  <a:tcPr/>
                </a:tc>
                <a:extLst>
                  <a:ext uri="{0D108BD9-81ED-4DB2-BD59-A6C34878D82A}">
                    <a16:rowId xmlns:a16="http://schemas.microsoft.com/office/drawing/2014/main" val="3546385695"/>
                  </a:ext>
                </a:extLst>
              </a:tr>
              <a:tr h="332493">
                <a:tc>
                  <a:txBody>
                    <a:bodyPr/>
                    <a:lstStyle/>
                    <a:p>
                      <a:pPr algn="ctr"/>
                      <a:r>
                        <a:rPr lang="en-US" dirty="0"/>
                        <a:t>Kahoot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X</a:t>
                      </a:r>
                    </a:p>
                  </a:txBody>
                  <a:tcPr/>
                </a:tc>
                <a:extLst>
                  <a:ext uri="{0D108BD9-81ED-4DB2-BD59-A6C34878D82A}">
                    <a16:rowId xmlns:a16="http://schemas.microsoft.com/office/drawing/2014/main" val="4140685548"/>
                  </a:ext>
                </a:extLst>
              </a:tr>
            </a:tbl>
          </a:graphicData>
        </a:graphic>
      </p:graphicFrame>
    </p:spTree>
    <p:extLst>
      <p:ext uri="{BB962C8B-B14F-4D97-AF65-F5344CB8AC3E}">
        <p14:creationId xmlns:p14="http://schemas.microsoft.com/office/powerpoint/2010/main" val="322419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6A608-4CCB-4D48-BF00-4A579AC8C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DFEF4DB-A14E-FE54-6D0F-768BB7AAE137}"/>
              </a:ext>
            </a:extLst>
          </p:cNvPr>
          <p:cNvSpPr>
            <a:spLocks noGrp="1"/>
          </p:cNvSpPr>
          <p:nvPr>
            <p:ph type="title"/>
          </p:nvPr>
        </p:nvSpPr>
        <p:spPr>
          <a:xfrm>
            <a:off x="1146606" y="156568"/>
            <a:ext cx="10077196" cy="821794"/>
          </a:xfrm>
        </p:spPr>
        <p:txBody>
          <a:bodyPr>
            <a:normAutofit/>
          </a:bodyPr>
          <a:lstStyle/>
          <a:p>
            <a:pPr algn="ctr">
              <a:lnSpc>
                <a:spcPct val="90000"/>
              </a:lnSpc>
            </a:pPr>
            <a:r>
              <a:rPr lang="en-US" sz="2500" dirty="0"/>
              <a:t>Analyzing the Role of Technology in Different countries. </a:t>
            </a:r>
            <a:br>
              <a:rPr lang="en-US" sz="2500" dirty="0"/>
            </a:br>
            <a:r>
              <a:rPr lang="en-US" sz="2500" dirty="0"/>
              <a:t>Case study: United States</a:t>
            </a:r>
          </a:p>
        </p:txBody>
      </p:sp>
      <p:graphicFrame>
        <p:nvGraphicFramePr>
          <p:cNvPr id="6" name="Content Placeholder 2">
            <a:extLst>
              <a:ext uri="{FF2B5EF4-FFF2-40B4-BE49-F238E27FC236}">
                <a16:creationId xmlns:a16="http://schemas.microsoft.com/office/drawing/2014/main" id="{ADFD9EC6-2CDA-EB37-9E86-83A8035C53D1}"/>
              </a:ext>
            </a:extLst>
          </p:cNvPr>
          <p:cNvGraphicFramePr>
            <a:graphicFrameLocks noGrp="1"/>
          </p:cNvGraphicFramePr>
          <p:nvPr>
            <p:ph idx="1"/>
            <p:extLst>
              <p:ext uri="{D42A27DB-BD31-4B8C-83A1-F6EECF244321}">
                <p14:modId xmlns:p14="http://schemas.microsoft.com/office/powerpoint/2010/main" val="1619522562"/>
              </p:ext>
            </p:extLst>
          </p:nvPr>
        </p:nvGraphicFramePr>
        <p:xfrm>
          <a:off x="1146606" y="1444978"/>
          <a:ext cx="10383242" cy="4664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253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FE415DA-A780-FEB0-4C8B-D480F5327BC0}"/>
              </a:ext>
            </a:extLst>
          </p:cNvPr>
          <p:cNvSpPr>
            <a:spLocks noGrp="1"/>
          </p:cNvSpPr>
          <p:nvPr>
            <p:ph type="title"/>
          </p:nvPr>
        </p:nvSpPr>
        <p:spPr>
          <a:xfrm>
            <a:off x="838200" y="557189"/>
            <a:ext cx="3374136" cy="5567891"/>
          </a:xfrm>
        </p:spPr>
        <p:txBody>
          <a:bodyPr>
            <a:normAutofit/>
          </a:bodyPr>
          <a:lstStyle/>
          <a:p>
            <a:r>
              <a:rPr lang="en-US" sz="5200"/>
              <a:t>Case study: Kenya</a:t>
            </a:r>
          </a:p>
        </p:txBody>
      </p:sp>
      <p:graphicFrame>
        <p:nvGraphicFramePr>
          <p:cNvPr id="9" name="Content Placeholder 2">
            <a:extLst>
              <a:ext uri="{FF2B5EF4-FFF2-40B4-BE49-F238E27FC236}">
                <a16:creationId xmlns:a16="http://schemas.microsoft.com/office/drawing/2014/main" id="{52A3DA1C-F411-1D26-E1ED-83F2CE511CE6}"/>
              </a:ext>
            </a:extLst>
          </p:cNvPr>
          <p:cNvGraphicFramePr>
            <a:graphicFrameLocks noGrp="1"/>
          </p:cNvGraphicFramePr>
          <p:nvPr>
            <p:ph idx="1"/>
            <p:extLst>
              <p:ext uri="{D42A27DB-BD31-4B8C-83A1-F6EECF244321}">
                <p14:modId xmlns:p14="http://schemas.microsoft.com/office/powerpoint/2010/main" val="661314461"/>
              </p:ext>
            </p:extLst>
          </p:nvPr>
        </p:nvGraphicFramePr>
        <p:xfrm>
          <a:off x="4722125" y="232013"/>
          <a:ext cx="7466825" cy="6209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4756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FD0C0840-01DF-5A06-E92D-E77D1B4A3178}"/>
              </a:ext>
            </a:extLst>
          </p:cNvPr>
          <p:cNvSpPr>
            <a:spLocks noGrp="1"/>
          </p:cNvSpPr>
          <p:nvPr>
            <p:ph type="title"/>
          </p:nvPr>
        </p:nvSpPr>
        <p:spPr>
          <a:xfrm>
            <a:off x="838200" y="557189"/>
            <a:ext cx="3374136" cy="4246823"/>
          </a:xfrm>
        </p:spPr>
        <p:txBody>
          <a:bodyPr>
            <a:normAutofit/>
          </a:bodyPr>
          <a:lstStyle/>
          <a:p>
            <a:r>
              <a:rPr lang="en-US" sz="5200" dirty="0"/>
              <a:t>Case study:  Japan</a:t>
            </a:r>
          </a:p>
        </p:txBody>
      </p:sp>
      <p:graphicFrame>
        <p:nvGraphicFramePr>
          <p:cNvPr id="9" name="Content Placeholder 2">
            <a:extLst>
              <a:ext uri="{FF2B5EF4-FFF2-40B4-BE49-F238E27FC236}">
                <a16:creationId xmlns:a16="http://schemas.microsoft.com/office/drawing/2014/main" id="{0FBE8EE8-CA03-E665-0C84-D86C5AEF7C45}"/>
              </a:ext>
            </a:extLst>
          </p:cNvPr>
          <p:cNvGraphicFramePr>
            <a:graphicFrameLocks noGrp="1"/>
          </p:cNvGraphicFramePr>
          <p:nvPr>
            <p:ph idx="1"/>
            <p:extLst>
              <p:ext uri="{D42A27DB-BD31-4B8C-83A1-F6EECF244321}">
                <p14:modId xmlns:p14="http://schemas.microsoft.com/office/powerpoint/2010/main" val="4109526818"/>
              </p:ext>
            </p:extLst>
          </p:nvPr>
        </p:nvGraphicFramePr>
        <p:xfrm>
          <a:off x="4722125" y="341193"/>
          <a:ext cx="7233313" cy="6373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8276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4902</TotalTime>
  <Words>842</Words>
  <Application>Microsoft Office PowerPoint</Application>
  <PresentationFormat>Widescreen</PresentationFormat>
  <Paragraphs>181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Introduction Education is one of the main factors that allow people to grow and develop as individuals. Technology has become one of those tools that individuals use to enhance learning.   Technology has two major roles on education. That is, the removal of physical barriers to learning and the transition of focus from the retention of knowledge to its utilization. The role of technology in education varies from country to country depending on the tools used and how it is been implemented. </vt:lpstr>
      <vt:lpstr>Objectives and Motivations</vt:lpstr>
      <vt:lpstr>PowerPoint Presentation</vt:lpstr>
      <vt:lpstr>Comparing the role of technology in different countries </vt:lpstr>
      <vt:lpstr>PowerPoint Presentation</vt:lpstr>
      <vt:lpstr>Analyzing the Role of Technology in Different countries.  Case study: United States</vt:lpstr>
      <vt:lpstr>Case study: Kenya</vt:lpstr>
      <vt:lpstr>Case study:  Japan</vt:lpstr>
      <vt:lpstr>Role Technology is Playing in the Education Sector of Southern Cameroon</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Edugu</cp:lastModifiedBy>
  <cp:revision>45</cp:revision>
  <dcterms:created xsi:type="dcterms:W3CDTF">2020-06-10T15:38:48Z</dcterms:created>
  <dcterms:modified xsi:type="dcterms:W3CDTF">2022-06-28T12:45:50Z</dcterms:modified>
</cp:coreProperties>
</file>