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80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2" r:id="rId23"/>
    <p:sldId id="281" r:id="rId24"/>
    <p:sldId id="282" r:id="rId25"/>
    <p:sldId id="284" r:id="rId26"/>
    <p:sldId id="285" r:id="rId27"/>
    <p:sldId id="263" r:id="rId28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04AF0-F57D-44DC-92DD-5C20B57E897A}" type="doc">
      <dgm:prSet loTypeId="urn:microsoft.com/office/officeart/2018/2/layout/IconCircle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DFB35D5-70E3-463B-93B0-BED3303E92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Introducción</a:t>
          </a:r>
          <a:r>
            <a:rPr lang="en-US" sz="2400" dirty="0"/>
            <a:t> y </a:t>
          </a:r>
          <a:r>
            <a:rPr lang="en-US" sz="2400" dirty="0" err="1"/>
            <a:t>Planteamiento</a:t>
          </a:r>
          <a:r>
            <a:rPr lang="en-US" sz="2400" dirty="0"/>
            <a:t> del </a:t>
          </a:r>
          <a:r>
            <a:rPr lang="en-US" sz="2400" dirty="0" err="1"/>
            <a:t>Problema</a:t>
          </a:r>
          <a:endParaRPr lang="en-US" sz="2400" dirty="0"/>
        </a:p>
      </dgm:t>
    </dgm:pt>
    <dgm:pt modelId="{C7DB36AB-5F3F-461B-BEAA-AB737C6EBF27}" type="parTrans" cxnId="{9B04D44D-7583-4887-8235-2FE38234B30A}">
      <dgm:prSet/>
      <dgm:spPr/>
      <dgm:t>
        <a:bodyPr/>
        <a:lstStyle/>
        <a:p>
          <a:endParaRPr lang="en-US"/>
        </a:p>
      </dgm:t>
    </dgm:pt>
    <dgm:pt modelId="{B0278DBF-0433-475B-B313-47A3020CA775}" type="sibTrans" cxnId="{9B04D44D-7583-4887-8235-2FE38234B3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B6F5C6-52AD-4965-8635-496DDEE9A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Objetivos</a:t>
          </a:r>
          <a:r>
            <a:rPr lang="en-US" sz="2400" dirty="0"/>
            <a:t> del Proyecto</a:t>
          </a:r>
        </a:p>
      </dgm:t>
    </dgm:pt>
    <dgm:pt modelId="{F02EF083-D6F6-4887-9955-02A42F99E282}" type="parTrans" cxnId="{A8AA8885-6A96-4CB0-AD59-74AC725296D4}">
      <dgm:prSet/>
      <dgm:spPr/>
      <dgm:t>
        <a:bodyPr/>
        <a:lstStyle/>
        <a:p>
          <a:endParaRPr lang="en-US"/>
        </a:p>
      </dgm:t>
    </dgm:pt>
    <dgm:pt modelId="{90C1AC66-C3FB-4B71-A526-8103963C8BB4}" type="sibTrans" cxnId="{A8AA8885-6A96-4CB0-AD59-74AC725296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FCB05D-9971-4F94-A328-CCC1B6FB15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Justificación</a:t>
          </a:r>
          <a:endParaRPr lang="en-US" sz="2400" dirty="0"/>
        </a:p>
      </dgm:t>
    </dgm:pt>
    <dgm:pt modelId="{CBE339C7-B99E-4C12-AF7C-1FADF9939395}" type="parTrans" cxnId="{673B6CA0-E6CD-44B3-88AA-5C7C1FDEFA32}">
      <dgm:prSet/>
      <dgm:spPr/>
      <dgm:t>
        <a:bodyPr/>
        <a:lstStyle/>
        <a:p>
          <a:endParaRPr lang="en-US"/>
        </a:p>
      </dgm:t>
    </dgm:pt>
    <dgm:pt modelId="{E711A248-32E4-4E4D-8CA7-31574995815D}" type="sibTrans" cxnId="{673B6CA0-E6CD-44B3-88AA-5C7C1FDEFA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57E2BF-E66A-4E29-9241-71846EC30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Marco </a:t>
          </a:r>
          <a:r>
            <a:rPr lang="en-US" sz="2400" dirty="0" err="1"/>
            <a:t>Teórico</a:t>
          </a:r>
          <a:r>
            <a:rPr lang="en-US" sz="2400" dirty="0"/>
            <a:t> y </a:t>
          </a:r>
          <a:r>
            <a:rPr lang="en-US" sz="2400" dirty="0" err="1"/>
            <a:t>Metodología</a:t>
          </a:r>
          <a:endParaRPr lang="en-US" sz="2400" dirty="0"/>
        </a:p>
      </dgm:t>
    </dgm:pt>
    <dgm:pt modelId="{CF4BC623-CA66-49BA-8CB4-B2D7669C10DC}" type="parTrans" cxnId="{103A5569-2F43-4E19-96E2-D9C22FE54232}">
      <dgm:prSet/>
      <dgm:spPr/>
      <dgm:t>
        <a:bodyPr/>
        <a:lstStyle/>
        <a:p>
          <a:endParaRPr lang="en-US"/>
        </a:p>
      </dgm:t>
    </dgm:pt>
    <dgm:pt modelId="{A49B19C7-7384-420A-8E07-A174B5E026E5}" type="sibTrans" cxnId="{103A5569-2F43-4E19-96E2-D9C22FE542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93C534-9955-4B9B-B3FE-C4F5B8E196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Análisis</a:t>
          </a:r>
          <a:r>
            <a:rPr lang="en-US" sz="2400" dirty="0"/>
            <a:t> de </a:t>
          </a:r>
          <a:r>
            <a:rPr lang="en-US" sz="2400" dirty="0" err="1"/>
            <a:t>Resultados</a:t>
          </a:r>
          <a:endParaRPr lang="en-US" sz="2400" dirty="0"/>
        </a:p>
      </dgm:t>
    </dgm:pt>
    <dgm:pt modelId="{19008C1E-2165-4D40-A873-42E7043F33AF}" type="parTrans" cxnId="{154DAC76-58F9-436A-9DD7-F72783796AD2}">
      <dgm:prSet/>
      <dgm:spPr/>
      <dgm:t>
        <a:bodyPr/>
        <a:lstStyle/>
        <a:p>
          <a:endParaRPr lang="en-US"/>
        </a:p>
      </dgm:t>
    </dgm:pt>
    <dgm:pt modelId="{E4830583-73D6-4828-8734-761453CF0748}" type="sibTrans" cxnId="{154DAC76-58F9-436A-9DD7-F72783796A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76E491-EA73-4F79-8071-4B88D9888D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Conclusiones</a:t>
          </a:r>
          <a:r>
            <a:rPr lang="en-US" sz="2400" dirty="0"/>
            <a:t> y </a:t>
          </a:r>
          <a:r>
            <a:rPr lang="en-US" sz="2400" dirty="0" err="1"/>
            <a:t>Recomendaciones</a:t>
          </a:r>
          <a:endParaRPr lang="en-US" sz="2400" dirty="0"/>
        </a:p>
      </dgm:t>
    </dgm:pt>
    <dgm:pt modelId="{C1C325ED-90EB-43B2-839E-D24D834FA652}" type="parTrans" cxnId="{5F9EE14B-A8D0-40AD-8141-D80E011ACA74}">
      <dgm:prSet/>
      <dgm:spPr/>
      <dgm:t>
        <a:bodyPr/>
        <a:lstStyle/>
        <a:p>
          <a:endParaRPr lang="en-US"/>
        </a:p>
      </dgm:t>
    </dgm:pt>
    <dgm:pt modelId="{1CB760A1-E053-435A-89F1-869DA0CA1393}" type="sibTrans" cxnId="{5F9EE14B-A8D0-40AD-8141-D80E011ACA74}">
      <dgm:prSet/>
      <dgm:spPr/>
      <dgm:t>
        <a:bodyPr/>
        <a:lstStyle/>
        <a:p>
          <a:endParaRPr lang="en-US"/>
        </a:p>
      </dgm:t>
    </dgm:pt>
    <dgm:pt modelId="{D5634F10-8D52-4DB2-BC09-32FD40AD0FCB}" type="pres">
      <dgm:prSet presAssocID="{6F704AF0-F57D-44DC-92DD-5C20B57E897A}" presName="root" presStyleCnt="0">
        <dgm:presLayoutVars>
          <dgm:dir/>
          <dgm:resizeHandles val="exact"/>
        </dgm:presLayoutVars>
      </dgm:prSet>
      <dgm:spPr/>
    </dgm:pt>
    <dgm:pt modelId="{DAB38E72-4FF2-4B78-A43D-B4FF08721710}" type="pres">
      <dgm:prSet presAssocID="{6F704AF0-F57D-44DC-92DD-5C20B57E897A}" presName="container" presStyleCnt="0">
        <dgm:presLayoutVars>
          <dgm:dir/>
          <dgm:resizeHandles val="exact"/>
        </dgm:presLayoutVars>
      </dgm:prSet>
      <dgm:spPr/>
    </dgm:pt>
    <dgm:pt modelId="{C3CA3914-F70C-4AF0-ABA1-C09C35C9565A}" type="pres">
      <dgm:prSet presAssocID="{1DFB35D5-70E3-463B-93B0-BED3303E92F6}" presName="compNode" presStyleCnt="0"/>
      <dgm:spPr/>
    </dgm:pt>
    <dgm:pt modelId="{A1A63095-175A-4713-9937-FC7DC799270E}" type="pres">
      <dgm:prSet presAssocID="{1DFB35D5-70E3-463B-93B0-BED3303E92F6}" presName="iconBgRect" presStyleLbl="bgShp" presStyleIdx="0" presStyleCnt="6"/>
      <dgm:spPr>
        <a:solidFill>
          <a:schemeClr val="bg1"/>
        </a:solidFill>
      </dgm:spPr>
    </dgm:pt>
    <dgm:pt modelId="{065D2841-27C0-48B9-8C35-1CEA32928606}" type="pres">
      <dgm:prSet presAssocID="{1DFB35D5-70E3-463B-93B0-BED3303E92F6}" presName="iconRect" presStyleLbl="node1" presStyleIdx="0" presStyleCnt="6" custScaleX="143682" custScaleY="1436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1 contorno"/>
        </a:ext>
      </dgm:extLst>
    </dgm:pt>
    <dgm:pt modelId="{9325A6F6-9A80-4CE8-A935-02792ADF047C}" type="pres">
      <dgm:prSet presAssocID="{1DFB35D5-70E3-463B-93B0-BED3303E92F6}" presName="spaceRect" presStyleCnt="0"/>
      <dgm:spPr/>
    </dgm:pt>
    <dgm:pt modelId="{93784550-6277-4D80-9CC4-24E9AB714411}" type="pres">
      <dgm:prSet presAssocID="{1DFB35D5-70E3-463B-93B0-BED3303E92F6}" presName="textRect" presStyleLbl="revTx" presStyleIdx="0" presStyleCnt="6">
        <dgm:presLayoutVars>
          <dgm:chMax val="1"/>
          <dgm:chPref val="1"/>
        </dgm:presLayoutVars>
      </dgm:prSet>
      <dgm:spPr/>
    </dgm:pt>
    <dgm:pt modelId="{4493D912-035D-441A-8A9E-2CF0C8941547}" type="pres">
      <dgm:prSet presAssocID="{B0278DBF-0433-475B-B313-47A3020CA775}" presName="sibTrans" presStyleLbl="sibTrans2D1" presStyleIdx="0" presStyleCnt="0"/>
      <dgm:spPr/>
    </dgm:pt>
    <dgm:pt modelId="{5B9F7C6C-D608-4F34-8384-11E24A14BA17}" type="pres">
      <dgm:prSet presAssocID="{61B6F5C6-52AD-4965-8635-496DDEE9AA7E}" presName="compNode" presStyleCnt="0"/>
      <dgm:spPr/>
    </dgm:pt>
    <dgm:pt modelId="{42A26DAF-804A-4AAC-B659-2DBD5491A4F5}" type="pres">
      <dgm:prSet presAssocID="{61B6F5C6-52AD-4965-8635-496DDEE9AA7E}" presName="iconBgRect" presStyleLbl="bgShp" presStyleIdx="1" presStyleCnt="6"/>
      <dgm:spPr>
        <a:solidFill>
          <a:schemeClr val="bg1"/>
        </a:solidFill>
      </dgm:spPr>
    </dgm:pt>
    <dgm:pt modelId="{22AA16E3-C55B-44C3-833D-EA154EFF323A}" type="pres">
      <dgm:prSet presAssocID="{61B6F5C6-52AD-4965-8635-496DDEE9AA7E}" presName="iconRect" presStyleLbl="node1" presStyleIdx="1" presStyleCnt="6" custScaleX="143682" custScaleY="14368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torno"/>
        </a:ext>
      </dgm:extLst>
    </dgm:pt>
    <dgm:pt modelId="{A3C65659-B006-4C2E-BB76-62D63BE18CF3}" type="pres">
      <dgm:prSet presAssocID="{61B6F5C6-52AD-4965-8635-496DDEE9AA7E}" presName="spaceRect" presStyleCnt="0"/>
      <dgm:spPr/>
    </dgm:pt>
    <dgm:pt modelId="{7E538C71-DF4D-4DC3-991E-E49DE5D3F8F5}" type="pres">
      <dgm:prSet presAssocID="{61B6F5C6-52AD-4965-8635-496DDEE9AA7E}" presName="textRect" presStyleLbl="revTx" presStyleIdx="1" presStyleCnt="6">
        <dgm:presLayoutVars>
          <dgm:chMax val="1"/>
          <dgm:chPref val="1"/>
        </dgm:presLayoutVars>
      </dgm:prSet>
      <dgm:spPr/>
    </dgm:pt>
    <dgm:pt modelId="{C56DD9CE-90EB-4C98-A72E-61C0F760A9C4}" type="pres">
      <dgm:prSet presAssocID="{90C1AC66-C3FB-4B71-A526-8103963C8BB4}" presName="sibTrans" presStyleLbl="sibTrans2D1" presStyleIdx="0" presStyleCnt="0"/>
      <dgm:spPr/>
    </dgm:pt>
    <dgm:pt modelId="{5DFC5FC6-4598-4D84-8F10-64EC799978EA}" type="pres">
      <dgm:prSet presAssocID="{DBFCB05D-9971-4F94-A328-CCC1B6FB1563}" presName="compNode" presStyleCnt="0"/>
      <dgm:spPr/>
    </dgm:pt>
    <dgm:pt modelId="{61245268-3925-4DE8-BE05-DC72E5868C9D}" type="pres">
      <dgm:prSet presAssocID="{DBFCB05D-9971-4F94-A328-CCC1B6FB1563}" presName="iconBgRect" presStyleLbl="bgShp" presStyleIdx="2" presStyleCnt="6"/>
      <dgm:spPr>
        <a:solidFill>
          <a:schemeClr val="bg1"/>
        </a:solidFill>
      </dgm:spPr>
    </dgm:pt>
    <dgm:pt modelId="{58ACE02F-6310-4364-965E-1A65E3DB764D}" type="pres">
      <dgm:prSet presAssocID="{DBFCB05D-9971-4F94-A328-CCC1B6FB1563}" presName="iconRect" presStyleLbl="node1" presStyleIdx="2" presStyleCnt="6" custScaleX="143682" custScaleY="14368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torno"/>
        </a:ext>
      </dgm:extLst>
    </dgm:pt>
    <dgm:pt modelId="{F2067581-6045-49A2-805B-EFB0B666D301}" type="pres">
      <dgm:prSet presAssocID="{DBFCB05D-9971-4F94-A328-CCC1B6FB1563}" presName="spaceRect" presStyleCnt="0"/>
      <dgm:spPr/>
    </dgm:pt>
    <dgm:pt modelId="{42533427-DD67-4859-AFBD-21F305F15839}" type="pres">
      <dgm:prSet presAssocID="{DBFCB05D-9971-4F94-A328-CCC1B6FB1563}" presName="textRect" presStyleLbl="revTx" presStyleIdx="2" presStyleCnt="6">
        <dgm:presLayoutVars>
          <dgm:chMax val="1"/>
          <dgm:chPref val="1"/>
        </dgm:presLayoutVars>
      </dgm:prSet>
      <dgm:spPr/>
    </dgm:pt>
    <dgm:pt modelId="{9B628367-B800-429D-8382-602C93437541}" type="pres">
      <dgm:prSet presAssocID="{E711A248-32E4-4E4D-8CA7-31574995815D}" presName="sibTrans" presStyleLbl="sibTrans2D1" presStyleIdx="0" presStyleCnt="0"/>
      <dgm:spPr/>
    </dgm:pt>
    <dgm:pt modelId="{24F36880-4AD1-410B-B2B3-8E0F6648330C}" type="pres">
      <dgm:prSet presAssocID="{E257E2BF-E66A-4E29-9241-71846EC30944}" presName="compNode" presStyleCnt="0"/>
      <dgm:spPr/>
    </dgm:pt>
    <dgm:pt modelId="{E77106AD-4D15-407C-9493-559852FBE265}" type="pres">
      <dgm:prSet presAssocID="{E257E2BF-E66A-4E29-9241-71846EC30944}" presName="iconBgRect" presStyleLbl="bgShp" presStyleIdx="3" presStyleCnt="6"/>
      <dgm:spPr>
        <a:solidFill>
          <a:schemeClr val="bg1"/>
        </a:solidFill>
      </dgm:spPr>
    </dgm:pt>
    <dgm:pt modelId="{26EDC952-7AEC-4A71-98D5-0BEB44CAC71B}" type="pres">
      <dgm:prSet presAssocID="{E257E2BF-E66A-4E29-9241-71846EC30944}" presName="iconRect" presStyleLbl="node1" presStyleIdx="3" presStyleCnt="6" custScaleX="143682" custScaleY="143682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torno"/>
        </a:ext>
      </dgm:extLst>
    </dgm:pt>
    <dgm:pt modelId="{8083B801-1B55-4BDA-9D58-E5C7C811D471}" type="pres">
      <dgm:prSet presAssocID="{E257E2BF-E66A-4E29-9241-71846EC30944}" presName="spaceRect" presStyleCnt="0"/>
      <dgm:spPr/>
    </dgm:pt>
    <dgm:pt modelId="{84952AF7-0FE5-405C-94CF-7FD9F2E5063B}" type="pres">
      <dgm:prSet presAssocID="{E257E2BF-E66A-4E29-9241-71846EC30944}" presName="textRect" presStyleLbl="revTx" presStyleIdx="3" presStyleCnt="6">
        <dgm:presLayoutVars>
          <dgm:chMax val="1"/>
          <dgm:chPref val="1"/>
        </dgm:presLayoutVars>
      </dgm:prSet>
      <dgm:spPr/>
    </dgm:pt>
    <dgm:pt modelId="{38EBA0CE-14DA-403D-8957-201EA8881018}" type="pres">
      <dgm:prSet presAssocID="{A49B19C7-7384-420A-8E07-A174B5E026E5}" presName="sibTrans" presStyleLbl="sibTrans2D1" presStyleIdx="0" presStyleCnt="0"/>
      <dgm:spPr/>
    </dgm:pt>
    <dgm:pt modelId="{87B5C25E-AE96-422B-818E-5232A6F7756E}" type="pres">
      <dgm:prSet presAssocID="{F493C534-9955-4B9B-B3FE-C4F5B8E19617}" presName="compNode" presStyleCnt="0"/>
      <dgm:spPr/>
    </dgm:pt>
    <dgm:pt modelId="{C7FE84A0-BBAB-4701-9ED3-873DA656F6A1}" type="pres">
      <dgm:prSet presAssocID="{F493C534-9955-4B9B-B3FE-C4F5B8E19617}" presName="iconBgRect" presStyleLbl="bgShp" presStyleIdx="4" presStyleCnt="6"/>
      <dgm:spPr>
        <a:solidFill>
          <a:schemeClr val="bg1"/>
        </a:solidFill>
      </dgm:spPr>
    </dgm:pt>
    <dgm:pt modelId="{21D34854-79F6-4BA2-8FB5-7C6CDEABE339}" type="pres">
      <dgm:prSet presAssocID="{F493C534-9955-4B9B-B3FE-C4F5B8E19617}" presName="iconRect" presStyleLbl="node1" presStyleIdx="4" presStyleCnt="6" custScaleX="143682" custScaleY="14368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5 contorno"/>
        </a:ext>
      </dgm:extLst>
    </dgm:pt>
    <dgm:pt modelId="{309F94A1-FF59-43DD-89AD-0A660DFEDA36}" type="pres">
      <dgm:prSet presAssocID="{F493C534-9955-4B9B-B3FE-C4F5B8E19617}" presName="spaceRect" presStyleCnt="0"/>
      <dgm:spPr/>
    </dgm:pt>
    <dgm:pt modelId="{A945A6BB-8056-466B-AF7C-9BDB6C40F02C}" type="pres">
      <dgm:prSet presAssocID="{F493C534-9955-4B9B-B3FE-C4F5B8E19617}" presName="textRect" presStyleLbl="revTx" presStyleIdx="4" presStyleCnt="6">
        <dgm:presLayoutVars>
          <dgm:chMax val="1"/>
          <dgm:chPref val="1"/>
        </dgm:presLayoutVars>
      </dgm:prSet>
      <dgm:spPr/>
    </dgm:pt>
    <dgm:pt modelId="{CBFBDCF3-431F-40A6-AAC6-39E64D5AFE3A}" type="pres">
      <dgm:prSet presAssocID="{E4830583-73D6-4828-8734-761453CF0748}" presName="sibTrans" presStyleLbl="sibTrans2D1" presStyleIdx="0" presStyleCnt="0"/>
      <dgm:spPr/>
    </dgm:pt>
    <dgm:pt modelId="{FAD2B412-3BFD-4D2A-BA4D-5F6A8B420C67}" type="pres">
      <dgm:prSet presAssocID="{3576E491-EA73-4F79-8071-4B88D9888DCC}" presName="compNode" presStyleCnt="0"/>
      <dgm:spPr/>
    </dgm:pt>
    <dgm:pt modelId="{C3C59FA0-C19D-4D77-8C12-CD3F6FFFFCB6}" type="pres">
      <dgm:prSet presAssocID="{3576E491-EA73-4F79-8071-4B88D9888DCC}" presName="iconBgRect" presStyleLbl="bgShp" presStyleIdx="5" presStyleCnt="6"/>
      <dgm:spPr>
        <a:solidFill>
          <a:schemeClr val="bg1"/>
        </a:solidFill>
      </dgm:spPr>
    </dgm:pt>
    <dgm:pt modelId="{5AEA6F79-91BF-4743-92CB-FA534E7C129E}" type="pres">
      <dgm:prSet presAssocID="{3576E491-EA73-4F79-8071-4B88D9888DCC}" presName="iconRect" presStyleLbl="node1" presStyleIdx="5" presStyleCnt="6" custScaleX="143682" custScaleY="143682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6 contorno"/>
        </a:ext>
      </dgm:extLst>
    </dgm:pt>
    <dgm:pt modelId="{142439B2-5913-4E9B-A8AF-97200373FA97}" type="pres">
      <dgm:prSet presAssocID="{3576E491-EA73-4F79-8071-4B88D9888DCC}" presName="spaceRect" presStyleCnt="0"/>
      <dgm:spPr/>
    </dgm:pt>
    <dgm:pt modelId="{A51581A8-47F2-4657-A0D8-2242FBA0E67C}" type="pres">
      <dgm:prSet presAssocID="{3576E491-EA73-4F79-8071-4B88D9888D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9473D00-BCF2-46FB-8393-77795DC49B12}" type="presOf" srcId="{B0278DBF-0433-475B-B313-47A3020CA775}" destId="{4493D912-035D-441A-8A9E-2CF0C8941547}" srcOrd="0" destOrd="0" presId="urn:microsoft.com/office/officeart/2018/2/layout/IconCircleList"/>
    <dgm:cxn modelId="{5C708006-9064-4E23-9624-F6EDF528B572}" type="presOf" srcId="{E711A248-32E4-4E4D-8CA7-31574995815D}" destId="{9B628367-B800-429D-8382-602C93437541}" srcOrd="0" destOrd="0" presId="urn:microsoft.com/office/officeart/2018/2/layout/IconCircleList"/>
    <dgm:cxn modelId="{9108E72E-820E-44C6-896E-49B57C5D1353}" type="presOf" srcId="{90C1AC66-C3FB-4B71-A526-8103963C8BB4}" destId="{C56DD9CE-90EB-4C98-A72E-61C0F760A9C4}" srcOrd="0" destOrd="0" presId="urn:microsoft.com/office/officeart/2018/2/layout/IconCircleList"/>
    <dgm:cxn modelId="{1C12295E-9F0D-42B3-B9E6-6A66BD072732}" type="presOf" srcId="{A49B19C7-7384-420A-8E07-A174B5E026E5}" destId="{38EBA0CE-14DA-403D-8957-201EA8881018}" srcOrd="0" destOrd="0" presId="urn:microsoft.com/office/officeart/2018/2/layout/IconCircleList"/>
    <dgm:cxn modelId="{623A4241-47C0-4647-8053-57570FEC18D0}" type="presOf" srcId="{61B6F5C6-52AD-4965-8635-496DDEE9AA7E}" destId="{7E538C71-DF4D-4DC3-991E-E49DE5D3F8F5}" srcOrd="0" destOrd="0" presId="urn:microsoft.com/office/officeart/2018/2/layout/IconCircleList"/>
    <dgm:cxn modelId="{103A5569-2F43-4E19-96E2-D9C22FE54232}" srcId="{6F704AF0-F57D-44DC-92DD-5C20B57E897A}" destId="{E257E2BF-E66A-4E29-9241-71846EC30944}" srcOrd="3" destOrd="0" parTransId="{CF4BC623-CA66-49BA-8CB4-B2D7669C10DC}" sibTransId="{A49B19C7-7384-420A-8E07-A174B5E026E5}"/>
    <dgm:cxn modelId="{5F9EE14B-A8D0-40AD-8141-D80E011ACA74}" srcId="{6F704AF0-F57D-44DC-92DD-5C20B57E897A}" destId="{3576E491-EA73-4F79-8071-4B88D9888DCC}" srcOrd="5" destOrd="0" parTransId="{C1C325ED-90EB-43B2-839E-D24D834FA652}" sibTransId="{1CB760A1-E053-435A-89F1-869DA0CA1393}"/>
    <dgm:cxn modelId="{9B04D44D-7583-4887-8235-2FE38234B30A}" srcId="{6F704AF0-F57D-44DC-92DD-5C20B57E897A}" destId="{1DFB35D5-70E3-463B-93B0-BED3303E92F6}" srcOrd="0" destOrd="0" parTransId="{C7DB36AB-5F3F-461B-BEAA-AB737C6EBF27}" sibTransId="{B0278DBF-0433-475B-B313-47A3020CA775}"/>
    <dgm:cxn modelId="{154DAC76-58F9-436A-9DD7-F72783796AD2}" srcId="{6F704AF0-F57D-44DC-92DD-5C20B57E897A}" destId="{F493C534-9955-4B9B-B3FE-C4F5B8E19617}" srcOrd="4" destOrd="0" parTransId="{19008C1E-2165-4D40-A873-42E7043F33AF}" sibTransId="{E4830583-73D6-4828-8734-761453CF0748}"/>
    <dgm:cxn modelId="{A8AA8885-6A96-4CB0-AD59-74AC725296D4}" srcId="{6F704AF0-F57D-44DC-92DD-5C20B57E897A}" destId="{61B6F5C6-52AD-4965-8635-496DDEE9AA7E}" srcOrd="1" destOrd="0" parTransId="{F02EF083-D6F6-4887-9955-02A42F99E282}" sibTransId="{90C1AC66-C3FB-4B71-A526-8103963C8BB4}"/>
    <dgm:cxn modelId="{9BF9F385-9783-4C51-958B-43C4F5E2B707}" type="presOf" srcId="{E257E2BF-E66A-4E29-9241-71846EC30944}" destId="{84952AF7-0FE5-405C-94CF-7FD9F2E5063B}" srcOrd="0" destOrd="0" presId="urn:microsoft.com/office/officeart/2018/2/layout/IconCircleList"/>
    <dgm:cxn modelId="{125FC188-DF21-4818-BD51-7DED9395C84E}" type="presOf" srcId="{6F704AF0-F57D-44DC-92DD-5C20B57E897A}" destId="{D5634F10-8D52-4DB2-BC09-32FD40AD0FCB}" srcOrd="0" destOrd="0" presId="urn:microsoft.com/office/officeart/2018/2/layout/IconCircleList"/>
    <dgm:cxn modelId="{6764B18A-EDE2-4B69-B359-9B186FD5CA13}" type="presOf" srcId="{3576E491-EA73-4F79-8071-4B88D9888DCC}" destId="{A51581A8-47F2-4657-A0D8-2242FBA0E67C}" srcOrd="0" destOrd="0" presId="urn:microsoft.com/office/officeart/2018/2/layout/IconCircleList"/>
    <dgm:cxn modelId="{5862DC8C-DDD7-462C-A9E1-5ED2C645BFA2}" type="presOf" srcId="{E4830583-73D6-4828-8734-761453CF0748}" destId="{CBFBDCF3-431F-40A6-AAC6-39E64D5AFE3A}" srcOrd="0" destOrd="0" presId="urn:microsoft.com/office/officeart/2018/2/layout/IconCircleList"/>
    <dgm:cxn modelId="{673B6CA0-E6CD-44B3-88AA-5C7C1FDEFA32}" srcId="{6F704AF0-F57D-44DC-92DD-5C20B57E897A}" destId="{DBFCB05D-9971-4F94-A328-CCC1B6FB1563}" srcOrd="2" destOrd="0" parTransId="{CBE339C7-B99E-4C12-AF7C-1FADF9939395}" sibTransId="{E711A248-32E4-4E4D-8CA7-31574995815D}"/>
    <dgm:cxn modelId="{FBD2F8AE-152A-4427-B97E-CAE0F666B0FA}" type="presOf" srcId="{DBFCB05D-9971-4F94-A328-CCC1B6FB1563}" destId="{42533427-DD67-4859-AFBD-21F305F15839}" srcOrd="0" destOrd="0" presId="urn:microsoft.com/office/officeart/2018/2/layout/IconCircleList"/>
    <dgm:cxn modelId="{6F8778DF-617D-46F5-ADCD-1F60866B2862}" type="presOf" srcId="{1DFB35D5-70E3-463B-93B0-BED3303E92F6}" destId="{93784550-6277-4D80-9CC4-24E9AB714411}" srcOrd="0" destOrd="0" presId="urn:microsoft.com/office/officeart/2018/2/layout/IconCircleList"/>
    <dgm:cxn modelId="{2E9D99E8-5902-4706-B97A-F209A82DF686}" type="presOf" srcId="{F493C534-9955-4B9B-B3FE-C4F5B8E19617}" destId="{A945A6BB-8056-466B-AF7C-9BDB6C40F02C}" srcOrd="0" destOrd="0" presId="urn:microsoft.com/office/officeart/2018/2/layout/IconCircleList"/>
    <dgm:cxn modelId="{D14609E9-26B2-4DEB-8EB2-177C426D066D}" type="presParOf" srcId="{D5634F10-8D52-4DB2-BC09-32FD40AD0FCB}" destId="{DAB38E72-4FF2-4B78-A43D-B4FF08721710}" srcOrd="0" destOrd="0" presId="urn:microsoft.com/office/officeart/2018/2/layout/IconCircleList"/>
    <dgm:cxn modelId="{4B4A9590-A088-49CC-AC79-167248E037A9}" type="presParOf" srcId="{DAB38E72-4FF2-4B78-A43D-B4FF08721710}" destId="{C3CA3914-F70C-4AF0-ABA1-C09C35C9565A}" srcOrd="0" destOrd="0" presId="urn:microsoft.com/office/officeart/2018/2/layout/IconCircleList"/>
    <dgm:cxn modelId="{26076E71-6580-4ACA-9A38-03CB57FCFD7D}" type="presParOf" srcId="{C3CA3914-F70C-4AF0-ABA1-C09C35C9565A}" destId="{A1A63095-175A-4713-9937-FC7DC799270E}" srcOrd="0" destOrd="0" presId="urn:microsoft.com/office/officeart/2018/2/layout/IconCircleList"/>
    <dgm:cxn modelId="{1D86B951-69AF-4DA0-B065-4C416FE6123E}" type="presParOf" srcId="{C3CA3914-F70C-4AF0-ABA1-C09C35C9565A}" destId="{065D2841-27C0-48B9-8C35-1CEA32928606}" srcOrd="1" destOrd="0" presId="urn:microsoft.com/office/officeart/2018/2/layout/IconCircleList"/>
    <dgm:cxn modelId="{5E0D2380-1C8C-4288-9041-2679DF6EFE8F}" type="presParOf" srcId="{C3CA3914-F70C-4AF0-ABA1-C09C35C9565A}" destId="{9325A6F6-9A80-4CE8-A935-02792ADF047C}" srcOrd="2" destOrd="0" presId="urn:microsoft.com/office/officeart/2018/2/layout/IconCircleList"/>
    <dgm:cxn modelId="{46242E63-E03E-4906-9D8A-27D450043664}" type="presParOf" srcId="{C3CA3914-F70C-4AF0-ABA1-C09C35C9565A}" destId="{93784550-6277-4D80-9CC4-24E9AB714411}" srcOrd="3" destOrd="0" presId="urn:microsoft.com/office/officeart/2018/2/layout/IconCircleList"/>
    <dgm:cxn modelId="{8A53149B-4D78-4044-AE9A-45EBB32B29C7}" type="presParOf" srcId="{DAB38E72-4FF2-4B78-A43D-B4FF08721710}" destId="{4493D912-035D-441A-8A9E-2CF0C8941547}" srcOrd="1" destOrd="0" presId="urn:microsoft.com/office/officeart/2018/2/layout/IconCircleList"/>
    <dgm:cxn modelId="{FC51A376-563E-44FE-BFF6-985865B15418}" type="presParOf" srcId="{DAB38E72-4FF2-4B78-A43D-B4FF08721710}" destId="{5B9F7C6C-D608-4F34-8384-11E24A14BA17}" srcOrd="2" destOrd="0" presId="urn:microsoft.com/office/officeart/2018/2/layout/IconCircleList"/>
    <dgm:cxn modelId="{946932A7-077B-408F-A247-80744CDF1996}" type="presParOf" srcId="{5B9F7C6C-D608-4F34-8384-11E24A14BA17}" destId="{42A26DAF-804A-4AAC-B659-2DBD5491A4F5}" srcOrd="0" destOrd="0" presId="urn:microsoft.com/office/officeart/2018/2/layout/IconCircleList"/>
    <dgm:cxn modelId="{449743DA-16D3-40EA-BFEB-EA315AA47661}" type="presParOf" srcId="{5B9F7C6C-D608-4F34-8384-11E24A14BA17}" destId="{22AA16E3-C55B-44C3-833D-EA154EFF323A}" srcOrd="1" destOrd="0" presId="urn:microsoft.com/office/officeart/2018/2/layout/IconCircleList"/>
    <dgm:cxn modelId="{B7F290EB-D845-404E-80B5-4AD58903316D}" type="presParOf" srcId="{5B9F7C6C-D608-4F34-8384-11E24A14BA17}" destId="{A3C65659-B006-4C2E-BB76-62D63BE18CF3}" srcOrd="2" destOrd="0" presId="urn:microsoft.com/office/officeart/2018/2/layout/IconCircleList"/>
    <dgm:cxn modelId="{A9EA600F-91FD-4E75-86D3-FD06E707293B}" type="presParOf" srcId="{5B9F7C6C-D608-4F34-8384-11E24A14BA17}" destId="{7E538C71-DF4D-4DC3-991E-E49DE5D3F8F5}" srcOrd="3" destOrd="0" presId="urn:microsoft.com/office/officeart/2018/2/layout/IconCircleList"/>
    <dgm:cxn modelId="{C18099CE-81BF-48A8-A873-820CB90A4216}" type="presParOf" srcId="{DAB38E72-4FF2-4B78-A43D-B4FF08721710}" destId="{C56DD9CE-90EB-4C98-A72E-61C0F760A9C4}" srcOrd="3" destOrd="0" presId="urn:microsoft.com/office/officeart/2018/2/layout/IconCircleList"/>
    <dgm:cxn modelId="{EFE28210-8EBA-471B-AF60-FE7E94DF1632}" type="presParOf" srcId="{DAB38E72-4FF2-4B78-A43D-B4FF08721710}" destId="{5DFC5FC6-4598-4D84-8F10-64EC799978EA}" srcOrd="4" destOrd="0" presId="urn:microsoft.com/office/officeart/2018/2/layout/IconCircleList"/>
    <dgm:cxn modelId="{F99FB5F4-28F1-422B-AD5E-BAF3B3F0EC37}" type="presParOf" srcId="{5DFC5FC6-4598-4D84-8F10-64EC799978EA}" destId="{61245268-3925-4DE8-BE05-DC72E5868C9D}" srcOrd="0" destOrd="0" presId="urn:microsoft.com/office/officeart/2018/2/layout/IconCircleList"/>
    <dgm:cxn modelId="{E47267EE-1647-4B93-848F-E74C3212BCC2}" type="presParOf" srcId="{5DFC5FC6-4598-4D84-8F10-64EC799978EA}" destId="{58ACE02F-6310-4364-965E-1A65E3DB764D}" srcOrd="1" destOrd="0" presId="urn:microsoft.com/office/officeart/2018/2/layout/IconCircleList"/>
    <dgm:cxn modelId="{143EE33F-0A00-4087-B280-77ED9B38AAEB}" type="presParOf" srcId="{5DFC5FC6-4598-4D84-8F10-64EC799978EA}" destId="{F2067581-6045-49A2-805B-EFB0B666D301}" srcOrd="2" destOrd="0" presId="urn:microsoft.com/office/officeart/2018/2/layout/IconCircleList"/>
    <dgm:cxn modelId="{376C09E1-4A2F-4E47-A6B4-D156FB8B4201}" type="presParOf" srcId="{5DFC5FC6-4598-4D84-8F10-64EC799978EA}" destId="{42533427-DD67-4859-AFBD-21F305F15839}" srcOrd="3" destOrd="0" presId="urn:microsoft.com/office/officeart/2018/2/layout/IconCircleList"/>
    <dgm:cxn modelId="{027AAEC3-777E-428C-8408-FA262FE4167E}" type="presParOf" srcId="{DAB38E72-4FF2-4B78-A43D-B4FF08721710}" destId="{9B628367-B800-429D-8382-602C93437541}" srcOrd="5" destOrd="0" presId="urn:microsoft.com/office/officeart/2018/2/layout/IconCircleList"/>
    <dgm:cxn modelId="{2454A65C-CFD1-49DC-8DC6-B15D1331808A}" type="presParOf" srcId="{DAB38E72-4FF2-4B78-A43D-B4FF08721710}" destId="{24F36880-4AD1-410B-B2B3-8E0F6648330C}" srcOrd="6" destOrd="0" presId="urn:microsoft.com/office/officeart/2018/2/layout/IconCircleList"/>
    <dgm:cxn modelId="{10BEFE3B-DF3B-4A88-B0C6-FF70D0A5873E}" type="presParOf" srcId="{24F36880-4AD1-410B-B2B3-8E0F6648330C}" destId="{E77106AD-4D15-407C-9493-559852FBE265}" srcOrd="0" destOrd="0" presId="urn:microsoft.com/office/officeart/2018/2/layout/IconCircleList"/>
    <dgm:cxn modelId="{96BACCA3-2A19-45CE-9E91-460D5B00A82D}" type="presParOf" srcId="{24F36880-4AD1-410B-B2B3-8E0F6648330C}" destId="{26EDC952-7AEC-4A71-98D5-0BEB44CAC71B}" srcOrd="1" destOrd="0" presId="urn:microsoft.com/office/officeart/2018/2/layout/IconCircleList"/>
    <dgm:cxn modelId="{F033EC4F-5375-405E-9395-53AEC12405D8}" type="presParOf" srcId="{24F36880-4AD1-410B-B2B3-8E0F6648330C}" destId="{8083B801-1B55-4BDA-9D58-E5C7C811D471}" srcOrd="2" destOrd="0" presId="urn:microsoft.com/office/officeart/2018/2/layout/IconCircleList"/>
    <dgm:cxn modelId="{0E55331B-C032-4687-A68A-FCB92FD7963E}" type="presParOf" srcId="{24F36880-4AD1-410B-B2B3-8E0F6648330C}" destId="{84952AF7-0FE5-405C-94CF-7FD9F2E5063B}" srcOrd="3" destOrd="0" presId="urn:microsoft.com/office/officeart/2018/2/layout/IconCircleList"/>
    <dgm:cxn modelId="{6B83CB92-6A40-45DC-99BD-35F8D69919FF}" type="presParOf" srcId="{DAB38E72-4FF2-4B78-A43D-B4FF08721710}" destId="{38EBA0CE-14DA-403D-8957-201EA8881018}" srcOrd="7" destOrd="0" presId="urn:microsoft.com/office/officeart/2018/2/layout/IconCircleList"/>
    <dgm:cxn modelId="{E8B66DBB-D02E-42C5-A8FE-4377FDF0EB70}" type="presParOf" srcId="{DAB38E72-4FF2-4B78-A43D-B4FF08721710}" destId="{87B5C25E-AE96-422B-818E-5232A6F7756E}" srcOrd="8" destOrd="0" presId="urn:microsoft.com/office/officeart/2018/2/layout/IconCircleList"/>
    <dgm:cxn modelId="{46908824-9854-47F1-9F8A-C896640C7BDC}" type="presParOf" srcId="{87B5C25E-AE96-422B-818E-5232A6F7756E}" destId="{C7FE84A0-BBAB-4701-9ED3-873DA656F6A1}" srcOrd="0" destOrd="0" presId="urn:microsoft.com/office/officeart/2018/2/layout/IconCircleList"/>
    <dgm:cxn modelId="{9BB3B32A-3B1E-4FC5-93D7-2D4F235E2DC5}" type="presParOf" srcId="{87B5C25E-AE96-422B-818E-5232A6F7756E}" destId="{21D34854-79F6-4BA2-8FB5-7C6CDEABE339}" srcOrd="1" destOrd="0" presId="urn:microsoft.com/office/officeart/2018/2/layout/IconCircleList"/>
    <dgm:cxn modelId="{87E0120D-C92D-4A28-BF7B-2FEF4CD904D3}" type="presParOf" srcId="{87B5C25E-AE96-422B-818E-5232A6F7756E}" destId="{309F94A1-FF59-43DD-89AD-0A660DFEDA36}" srcOrd="2" destOrd="0" presId="urn:microsoft.com/office/officeart/2018/2/layout/IconCircleList"/>
    <dgm:cxn modelId="{A2E2C152-E0A0-4962-9E56-D1DDD8C9F59E}" type="presParOf" srcId="{87B5C25E-AE96-422B-818E-5232A6F7756E}" destId="{A945A6BB-8056-466B-AF7C-9BDB6C40F02C}" srcOrd="3" destOrd="0" presId="urn:microsoft.com/office/officeart/2018/2/layout/IconCircleList"/>
    <dgm:cxn modelId="{2ABC2B44-0601-4914-A265-B854DE3F80D3}" type="presParOf" srcId="{DAB38E72-4FF2-4B78-A43D-B4FF08721710}" destId="{CBFBDCF3-431F-40A6-AAC6-39E64D5AFE3A}" srcOrd="9" destOrd="0" presId="urn:microsoft.com/office/officeart/2018/2/layout/IconCircleList"/>
    <dgm:cxn modelId="{373249E5-A4ED-4115-8C89-5BEF5E415754}" type="presParOf" srcId="{DAB38E72-4FF2-4B78-A43D-B4FF08721710}" destId="{FAD2B412-3BFD-4D2A-BA4D-5F6A8B420C67}" srcOrd="10" destOrd="0" presId="urn:microsoft.com/office/officeart/2018/2/layout/IconCircleList"/>
    <dgm:cxn modelId="{709804A3-F785-4EA1-9027-31284A4E3052}" type="presParOf" srcId="{FAD2B412-3BFD-4D2A-BA4D-5F6A8B420C67}" destId="{C3C59FA0-C19D-4D77-8C12-CD3F6FFFFCB6}" srcOrd="0" destOrd="0" presId="urn:microsoft.com/office/officeart/2018/2/layout/IconCircleList"/>
    <dgm:cxn modelId="{EE78280B-A3A7-4F03-B88A-A7999A0F0593}" type="presParOf" srcId="{FAD2B412-3BFD-4D2A-BA4D-5F6A8B420C67}" destId="{5AEA6F79-91BF-4743-92CB-FA534E7C129E}" srcOrd="1" destOrd="0" presId="urn:microsoft.com/office/officeart/2018/2/layout/IconCircleList"/>
    <dgm:cxn modelId="{A73A2DC2-C3FB-4E30-9616-2DED27703B29}" type="presParOf" srcId="{FAD2B412-3BFD-4D2A-BA4D-5F6A8B420C67}" destId="{142439B2-5913-4E9B-A8AF-97200373FA97}" srcOrd="2" destOrd="0" presId="urn:microsoft.com/office/officeart/2018/2/layout/IconCircleList"/>
    <dgm:cxn modelId="{4994C807-EA34-4EF1-85BA-9EA9071F7F7A}" type="presParOf" srcId="{FAD2B412-3BFD-4D2A-BA4D-5F6A8B420C67}" destId="{A51581A8-47F2-4657-A0D8-2242FBA0E6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445F1F-57D9-4AA7-A45C-EF5F2FF1891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1B140-5C51-4884-9A0E-67F149969644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/>
            <a:t>Población</a:t>
          </a:r>
          <a:r>
            <a:rPr lang="en-US" dirty="0"/>
            <a:t>: 629,000 </a:t>
          </a:r>
          <a:r>
            <a:rPr lang="en-US" dirty="0" err="1"/>
            <a:t>reseñas</a:t>
          </a:r>
          <a:r>
            <a:rPr lang="en-US" dirty="0"/>
            <a:t> </a:t>
          </a:r>
          <a:r>
            <a:rPr lang="en-US" dirty="0" err="1"/>
            <a:t>textuales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redes </a:t>
          </a:r>
          <a:r>
            <a:rPr lang="en-US" dirty="0" err="1"/>
            <a:t>sociales</a:t>
          </a:r>
          <a:r>
            <a:rPr lang="es-MX" dirty="0"/>
            <a:t>, en diferentes contexto así obteniendo una amplia diversidad de información</a:t>
          </a:r>
          <a:r>
            <a:rPr lang="en-US" dirty="0"/>
            <a:t>.</a:t>
          </a:r>
        </a:p>
      </dgm:t>
    </dgm:pt>
    <dgm:pt modelId="{E4CAE26D-4CE5-48FF-85E6-B14710633A2C}" type="parTrans" cxnId="{7100994E-667F-43F8-AB54-39FCAE3D2046}">
      <dgm:prSet/>
      <dgm:spPr/>
      <dgm:t>
        <a:bodyPr/>
        <a:lstStyle/>
        <a:p>
          <a:endParaRPr lang="en-US"/>
        </a:p>
      </dgm:t>
    </dgm:pt>
    <dgm:pt modelId="{9ED03974-7D56-4FBA-90EF-66B6B831A913}" type="sibTrans" cxnId="{7100994E-667F-43F8-AB54-39FCAE3D2046}">
      <dgm:prSet/>
      <dgm:spPr/>
      <dgm:t>
        <a:bodyPr/>
        <a:lstStyle/>
        <a:p>
          <a:endParaRPr lang="en-US"/>
        </a:p>
      </dgm:t>
    </dgm:pt>
    <dgm:pt modelId="{793DCC4E-1F1A-4085-BD31-EDCC1866C2EA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n-US" b="1"/>
            <a:t>Muestra</a:t>
          </a:r>
          <a:r>
            <a:rPr lang="en-US"/>
            <a:t>: Datos estructurados para garantizar representatividad</a:t>
          </a:r>
          <a:r>
            <a:rPr lang="es-MX"/>
            <a:t> y que este pueda tener un aprendizaje optimo</a:t>
          </a:r>
          <a:r>
            <a:rPr lang="en-US"/>
            <a:t>.</a:t>
          </a:r>
        </a:p>
      </dgm:t>
    </dgm:pt>
    <dgm:pt modelId="{6E7061E2-E188-4AC8-B0D4-4FB304A75D28}" type="parTrans" cxnId="{4AEE7B1D-CC5C-46C7-80C4-C677A9662732}">
      <dgm:prSet/>
      <dgm:spPr/>
      <dgm:t>
        <a:bodyPr/>
        <a:lstStyle/>
        <a:p>
          <a:endParaRPr lang="en-US"/>
        </a:p>
      </dgm:t>
    </dgm:pt>
    <dgm:pt modelId="{D80C493F-F01D-4F7D-946A-8E81611DD798}" type="sibTrans" cxnId="{4AEE7B1D-CC5C-46C7-80C4-C677A9662732}">
      <dgm:prSet/>
      <dgm:spPr/>
      <dgm:t>
        <a:bodyPr/>
        <a:lstStyle/>
        <a:p>
          <a:endParaRPr lang="en-US"/>
        </a:p>
      </dgm:t>
    </dgm:pt>
    <dgm:pt modelId="{83649375-94A1-443C-8481-40B6E0679FEA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 err="1"/>
            <a:t>Técnicas</a:t>
          </a:r>
          <a:r>
            <a:rPr lang="en-US" dirty="0"/>
            <a:t>: División </a:t>
          </a:r>
          <a:r>
            <a:rPr lang="en-US" dirty="0" err="1"/>
            <a:t>en</a:t>
          </a:r>
          <a:r>
            <a:rPr lang="en-US" dirty="0"/>
            <a:t> conjuntos de </a:t>
          </a:r>
          <a:r>
            <a:rPr lang="en-US" dirty="0" err="1"/>
            <a:t>entrenamiento</a:t>
          </a:r>
          <a:r>
            <a:rPr lang="en-US" dirty="0"/>
            <a:t> (80%) y </a:t>
          </a:r>
          <a:r>
            <a:rPr lang="en-US" dirty="0" err="1"/>
            <a:t>prueba</a:t>
          </a:r>
          <a:r>
            <a:rPr lang="en-US" dirty="0"/>
            <a:t> (20%).</a:t>
          </a:r>
        </a:p>
      </dgm:t>
    </dgm:pt>
    <dgm:pt modelId="{103A5BC9-4165-4972-B50D-E470FF5E73D5}" type="parTrans" cxnId="{ED443249-94A6-4FBE-8613-B0CED8C2759C}">
      <dgm:prSet/>
      <dgm:spPr/>
      <dgm:t>
        <a:bodyPr/>
        <a:lstStyle/>
        <a:p>
          <a:endParaRPr lang="en-US"/>
        </a:p>
      </dgm:t>
    </dgm:pt>
    <dgm:pt modelId="{E23963B5-FD99-498E-B1D9-DB42134C0D10}" type="sibTrans" cxnId="{ED443249-94A6-4FBE-8613-B0CED8C2759C}">
      <dgm:prSet/>
      <dgm:spPr/>
      <dgm:t>
        <a:bodyPr/>
        <a:lstStyle/>
        <a:p>
          <a:endParaRPr lang="en-US"/>
        </a:p>
      </dgm:t>
    </dgm:pt>
    <dgm:pt modelId="{C39F1C9E-E7D7-4DED-BE5D-B030BED28BA6}" type="pres">
      <dgm:prSet presAssocID="{00445F1F-57D9-4AA7-A45C-EF5F2FF1891F}" presName="Name0" presStyleCnt="0">
        <dgm:presLayoutVars>
          <dgm:dir/>
          <dgm:resizeHandles val="exact"/>
        </dgm:presLayoutVars>
      </dgm:prSet>
      <dgm:spPr/>
    </dgm:pt>
    <dgm:pt modelId="{ED2C231E-E0A2-4067-93DA-6DE63341C9AD}" type="pres">
      <dgm:prSet presAssocID="{B491B140-5C51-4884-9A0E-67F149969644}" presName="composite" presStyleCnt="0"/>
      <dgm:spPr/>
    </dgm:pt>
    <dgm:pt modelId="{9F7A5CF2-8AE8-4B47-9B12-5B6408AD720F}" type="pres">
      <dgm:prSet presAssocID="{B491B140-5C51-4884-9A0E-67F149969644}" presName="rect1" presStyleLbl="trAlignAcc1" presStyleIdx="0" presStyleCnt="3">
        <dgm:presLayoutVars>
          <dgm:bulletEnabled val="1"/>
        </dgm:presLayoutVars>
      </dgm:prSet>
      <dgm:spPr/>
    </dgm:pt>
    <dgm:pt modelId="{282618D0-6FAB-434C-BF9F-A95A7F332513}" type="pres">
      <dgm:prSet presAssocID="{B491B140-5C51-4884-9A0E-67F149969644}" presName="rect2" presStyleLbl="fgImgPlace1" presStyleIdx="0" presStyleCnt="3" custScaleX="125350" custScaleY="856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C1CE770-0ABD-498C-9F2B-2AF191DD49F5}" type="pres">
      <dgm:prSet presAssocID="{9ED03974-7D56-4FBA-90EF-66B6B831A913}" presName="sibTrans" presStyleCnt="0"/>
      <dgm:spPr/>
    </dgm:pt>
    <dgm:pt modelId="{44ADB6BE-4BE3-4A75-9936-8F32781D411C}" type="pres">
      <dgm:prSet presAssocID="{793DCC4E-1F1A-4085-BD31-EDCC1866C2EA}" presName="composite" presStyleCnt="0"/>
      <dgm:spPr/>
    </dgm:pt>
    <dgm:pt modelId="{636FCA3E-3FD3-4D87-B753-3F1419B319ED}" type="pres">
      <dgm:prSet presAssocID="{793DCC4E-1F1A-4085-BD31-EDCC1866C2EA}" presName="rect1" presStyleLbl="trAlignAcc1" presStyleIdx="1" presStyleCnt="3">
        <dgm:presLayoutVars>
          <dgm:bulletEnabled val="1"/>
        </dgm:presLayoutVars>
      </dgm:prSet>
      <dgm:spPr/>
    </dgm:pt>
    <dgm:pt modelId="{C5FC93BE-841D-454D-A3B4-50ADE9FB750B}" type="pres">
      <dgm:prSet presAssocID="{793DCC4E-1F1A-4085-BD31-EDCC1866C2EA}" presName="rect2" presStyleLbl="fgImgPlace1" presStyleIdx="1" presStyleCnt="3" custScaleX="128961" custScaleY="856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15D2BF4-C246-4754-A3D9-4F257F0ED500}" type="pres">
      <dgm:prSet presAssocID="{D80C493F-F01D-4F7D-946A-8E81611DD798}" presName="sibTrans" presStyleCnt="0"/>
      <dgm:spPr/>
    </dgm:pt>
    <dgm:pt modelId="{5F9ADC0B-7A41-49AE-95E5-19B895531092}" type="pres">
      <dgm:prSet presAssocID="{83649375-94A1-443C-8481-40B6E0679FEA}" presName="composite" presStyleCnt="0"/>
      <dgm:spPr/>
    </dgm:pt>
    <dgm:pt modelId="{D1C5740F-E012-4764-8BA1-A6FC3E0EC6D4}" type="pres">
      <dgm:prSet presAssocID="{83649375-94A1-443C-8481-40B6E0679FEA}" presName="rect1" presStyleLbl="trAlignAcc1" presStyleIdx="2" presStyleCnt="3" custLinFactNeighborX="765" custLinFactNeighborY="-816">
        <dgm:presLayoutVars>
          <dgm:bulletEnabled val="1"/>
        </dgm:presLayoutVars>
      </dgm:prSet>
      <dgm:spPr/>
    </dgm:pt>
    <dgm:pt modelId="{EA3ED348-C9E6-41DD-9EDA-82E2BBB2929C}" type="pres">
      <dgm:prSet presAssocID="{83649375-94A1-443C-8481-40B6E0679FEA}" presName="rect2" presStyleLbl="fgImgPlace1" presStyleIdx="2" presStyleCnt="3" custScaleX="128961" custScaleY="8569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contorno"/>
        </a:ext>
      </dgm:extLst>
    </dgm:pt>
  </dgm:ptLst>
  <dgm:cxnLst>
    <dgm:cxn modelId="{CB4AC007-02F7-41E6-96A5-5652661EC284}" type="presOf" srcId="{793DCC4E-1F1A-4085-BD31-EDCC1866C2EA}" destId="{636FCA3E-3FD3-4D87-B753-3F1419B319ED}" srcOrd="0" destOrd="0" presId="urn:microsoft.com/office/officeart/2008/layout/PictureStrips"/>
    <dgm:cxn modelId="{91752913-734B-46A1-89DB-288836474406}" type="presOf" srcId="{B491B140-5C51-4884-9A0E-67F149969644}" destId="{9F7A5CF2-8AE8-4B47-9B12-5B6408AD720F}" srcOrd="0" destOrd="0" presId="urn:microsoft.com/office/officeart/2008/layout/PictureStrips"/>
    <dgm:cxn modelId="{4AEE7B1D-CC5C-46C7-80C4-C677A9662732}" srcId="{00445F1F-57D9-4AA7-A45C-EF5F2FF1891F}" destId="{793DCC4E-1F1A-4085-BD31-EDCC1866C2EA}" srcOrd="1" destOrd="0" parTransId="{6E7061E2-E188-4AC8-B0D4-4FB304A75D28}" sibTransId="{D80C493F-F01D-4F7D-946A-8E81611DD798}"/>
    <dgm:cxn modelId="{ED443249-94A6-4FBE-8613-B0CED8C2759C}" srcId="{00445F1F-57D9-4AA7-A45C-EF5F2FF1891F}" destId="{83649375-94A1-443C-8481-40B6E0679FEA}" srcOrd="2" destOrd="0" parTransId="{103A5BC9-4165-4972-B50D-E470FF5E73D5}" sibTransId="{E23963B5-FD99-498E-B1D9-DB42134C0D10}"/>
    <dgm:cxn modelId="{7100994E-667F-43F8-AB54-39FCAE3D2046}" srcId="{00445F1F-57D9-4AA7-A45C-EF5F2FF1891F}" destId="{B491B140-5C51-4884-9A0E-67F149969644}" srcOrd="0" destOrd="0" parTransId="{E4CAE26D-4CE5-48FF-85E6-B14710633A2C}" sibTransId="{9ED03974-7D56-4FBA-90EF-66B6B831A913}"/>
    <dgm:cxn modelId="{99088797-57DD-4752-B454-24DB4C398827}" type="presOf" srcId="{00445F1F-57D9-4AA7-A45C-EF5F2FF1891F}" destId="{C39F1C9E-E7D7-4DED-BE5D-B030BED28BA6}" srcOrd="0" destOrd="0" presId="urn:microsoft.com/office/officeart/2008/layout/PictureStrips"/>
    <dgm:cxn modelId="{5D6F00F3-B4C9-4870-80D0-0C87EF092C05}" type="presOf" srcId="{83649375-94A1-443C-8481-40B6E0679FEA}" destId="{D1C5740F-E012-4764-8BA1-A6FC3E0EC6D4}" srcOrd="0" destOrd="0" presId="urn:microsoft.com/office/officeart/2008/layout/PictureStrips"/>
    <dgm:cxn modelId="{6F778BF7-FB2F-4819-99B8-8291F49A0646}" type="presParOf" srcId="{C39F1C9E-E7D7-4DED-BE5D-B030BED28BA6}" destId="{ED2C231E-E0A2-4067-93DA-6DE63341C9AD}" srcOrd="0" destOrd="0" presId="urn:microsoft.com/office/officeart/2008/layout/PictureStrips"/>
    <dgm:cxn modelId="{279EB8F6-897C-48A4-B69C-E3299767BAE2}" type="presParOf" srcId="{ED2C231E-E0A2-4067-93DA-6DE63341C9AD}" destId="{9F7A5CF2-8AE8-4B47-9B12-5B6408AD720F}" srcOrd="0" destOrd="0" presId="urn:microsoft.com/office/officeart/2008/layout/PictureStrips"/>
    <dgm:cxn modelId="{EEABD452-4773-46C1-8D8C-CB1545040910}" type="presParOf" srcId="{ED2C231E-E0A2-4067-93DA-6DE63341C9AD}" destId="{282618D0-6FAB-434C-BF9F-A95A7F332513}" srcOrd="1" destOrd="0" presId="urn:microsoft.com/office/officeart/2008/layout/PictureStrips"/>
    <dgm:cxn modelId="{D445C2AA-6BA0-44AE-9862-2D8B6AF922F2}" type="presParOf" srcId="{C39F1C9E-E7D7-4DED-BE5D-B030BED28BA6}" destId="{BC1CE770-0ABD-498C-9F2B-2AF191DD49F5}" srcOrd="1" destOrd="0" presId="urn:microsoft.com/office/officeart/2008/layout/PictureStrips"/>
    <dgm:cxn modelId="{A42C30FD-1128-414C-8E3F-3C7410184BA7}" type="presParOf" srcId="{C39F1C9E-E7D7-4DED-BE5D-B030BED28BA6}" destId="{44ADB6BE-4BE3-4A75-9936-8F32781D411C}" srcOrd="2" destOrd="0" presId="urn:microsoft.com/office/officeart/2008/layout/PictureStrips"/>
    <dgm:cxn modelId="{D9099B97-0197-43DE-A266-EE3D29179EEA}" type="presParOf" srcId="{44ADB6BE-4BE3-4A75-9936-8F32781D411C}" destId="{636FCA3E-3FD3-4D87-B753-3F1419B319ED}" srcOrd="0" destOrd="0" presId="urn:microsoft.com/office/officeart/2008/layout/PictureStrips"/>
    <dgm:cxn modelId="{E302A1E1-4DBF-44C6-9DF0-6631C7B9F4B5}" type="presParOf" srcId="{44ADB6BE-4BE3-4A75-9936-8F32781D411C}" destId="{C5FC93BE-841D-454D-A3B4-50ADE9FB750B}" srcOrd="1" destOrd="0" presId="urn:microsoft.com/office/officeart/2008/layout/PictureStrips"/>
    <dgm:cxn modelId="{7DAFF8F5-6300-4FA9-8BF3-1750B96FCBF5}" type="presParOf" srcId="{C39F1C9E-E7D7-4DED-BE5D-B030BED28BA6}" destId="{515D2BF4-C246-4754-A3D9-4F257F0ED500}" srcOrd="3" destOrd="0" presId="urn:microsoft.com/office/officeart/2008/layout/PictureStrips"/>
    <dgm:cxn modelId="{B16D8852-49E8-4F2F-A04A-C18DFC4C32B9}" type="presParOf" srcId="{C39F1C9E-E7D7-4DED-BE5D-B030BED28BA6}" destId="{5F9ADC0B-7A41-49AE-95E5-19B895531092}" srcOrd="4" destOrd="0" presId="urn:microsoft.com/office/officeart/2008/layout/PictureStrips"/>
    <dgm:cxn modelId="{D7B8A2C5-2717-4C3D-B6AD-88016E2C2E4B}" type="presParOf" srcId="{5F9ADC0B-7A41-49AE-95E5-19B895531092}" destId="{D1C5740F-E012-4764-8BA1-A6FC3E0EC6D4}" srcOrd="0" destOrd="0" presId="urn:microsoft.com/office/officeart/2008/layout/PictureStrips"/>
    <dgm:cxn modelId="{CCB87D94-AAFE-4B78-B383-874DA95FFF15}" type="presParOf" srcId="{5F9ADC0B-7A41-49AE-95E5-19B895531092}" destId="{EA3ED348-C9E6-41DD-9EDA-82E2BBB2929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F49F93-D3A3-4024-ADBD-02EFD19D9D24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A67D83-1A55-495A-98EF-50B02D5763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Validez</a:t>
          </a:r>
          <a:r>
            <a:rPr lang="en-US" sz="2400" dirty="0"/>
            <a:t>: </a:t>
          </a:r>
          <a:r>
            <a:rPr lang="en-US" sz="2400" dirty="0" err="1"/>
            <a:t>Basada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la </a:t>
          </a:r>
          <a:r>
            <a:rPr lang="en-US" sz="2400" dirty="0" err="1"/>
            <a:t>representatividad</a:t>
          </a:r>
          <a:r>
            <a:rPr lang="en-US" sz="2400" dirty="0"/>
            <a:t> de </a:t>
          </a:r>
          <a:r>
            <a:rPr lang="en-US" sz="2400" dirty="0" err="1"/>
            <a:t>los</a:t>
          </a:r>
          <a:r>
            <a:rPr lang="en-US" sz="2400" dirty="0"/>
            <a:t> </a:t>
          </a:r>
          <a:r>
            <a:rPr lang="en-US" sz="2400" dirty="0" err="1"/>
            <a:t>datos</a:t>
          </a:r>
          <a:r>
            <a:rPr lang="en-US" sz="2400" dirty="0"/>
            <a:t> y </a:t>
          </a:r>
          <a:r>
            <a:rPr lang="en-US" sz="2400" dirty="0" err="1"/>
            <a:t>precisión</a:t>
          </a:r>
          <a:r>
            <a:rPr lang="en-US" sz="2400" dirty="0"/>
            <a:t> de las </a:t>
          </a:r>
          <a:r>
            <a:rPr lang="en-US" sz="2400" dirty="0" err="1"/>
            <a:t>predicciones</a:t>
          </a:r>
          <a:r>
            <a:rPr lang="en-US" sz="2400" dirty="0"/>
            <a:t>.</a:t>
          </a:r>
        </a:p>
      </dgm:t>
    </dgm:pt>
    <dgm:pt modelId="{96CA5970-E03E-47C4-B74D-7B360D221A8E}" type="parTrans" cxnId="{246ABA22-C7B5-4A50-8026-9FBA645F60BD}">
      <dgm:prSet/>
      <dgm:spPr/>
      <dgm:t>
        <a:bodyPr/>
        <a:lstStyle/>
        <a:p>
          <a:endParaRPr lang="en-US"/>
        </a:p>
      </dgm:t>
    </dgm:pt>
    <dgm:pt modelId="{DF67FB2B-DB3D-420A-87B6-6F02F5581F49}" type="sibTrans" cxnId="{246ABA22-C7B5-4A50-8026-9FBA645F60BD}">
      <dgm:prSet/>
      <dgm:spPr/>
      <dgm:t>
        <a:bodyPr/>
        <a:lstStyle/>
        <a:p>
          <a:endParaRPr lang="en-US"/>
        </a:p>
      </dgm:t>
    </dgm:pt>
    <dgm:pt modelId="{2E7205DB-E56B-4759-AEDF-825165EE50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Confiabilidad</a:t>
          </a:r>
          <a:r>
            <a:rPr lang="en-US" sz="2400" dirty="0"/>
            <a:t>: </a:t>
          </a:r>
          <a:r>
            <a:rPr lang="en-US" sz="2400" dirty="0" err="1"/>
            <a:t>Evaluada</a:t>
          </a:r>
          <a:r>
            <a:rPr lang="en-US" sz="2400" dirty="0"/>
            <a:t> a </a:t>
          </a:r>
          <a:r>
            <a:rPr lang="en-US" sz="2400" dirty="0" err="1"/>
            <a:t>través</a:t>
          </a:r>
          <a:r>
            <a:rPr lang="en-US" sz="2400" dirty="0"/>
            <a:t> de </a:t>
          </a:r>
          <a:r>
            <a:rPr lang="en-US" sz="2400" dirty="0" err="1"/>
            <a:t>estabilidad</a:t>
          </a:r>
          <a:r>
            <a:rPr lang="en-US" sz="2400" dirty="0"/>
            <a:t>, </a:t>
          </a:r>
          <a:r>
            <a:rPr lang="en-US" sz="2400" dirty="0" err="1"/>
            <a:t>resistencia</a:t>
          </a:r>
          <a:r>
            <a:rPr lang="en-US" sz="2400" dirty="0"/>
            <a:t> a </a:t>
          </a:r>
          <a:r>
            <a:rPr lang="en-US" sz="2400" dirty="0" err="1"/>
            <a:t>errores</a:t>
          </a:r>
          <a:r>
            <a:rPr lang="en-US" sz="2400" dirty="0"/>
            <a:t> y </a:t>
          </a:r>
          <a:r>
            <a:rPr lang="en-US" sz="2400" dirty="0" err="1"/>
            <a:t>consistencia</a:t>
          </a:r>
          <a:r>
            <a:rPr lang="en-US" sz="2400" dirty="0"/>
            <a:t> del </a:t>
          </a:r>
          <a:r>
            <a:rPr lang="en-US" sz="2400" dirty="0" err="1"/>
            <a:t>sistema</a:t>
          </a:r>
          <a:r>
            <a:rPr lang="en-US" sz="2400" dirty="0"/>
            <a:t>.</a:t>
          </a:r>
        </a:p>
      </dgm:t>
    </dgm:pt>
    <dgm:pt modelId="{FE1F6FF2-2F98-47A6-9960-8A2022B09304}" type="parTrans" cxnId="{676AD5B8-7319-413E-A28F-764DF519EE4F}">
      <dgm:prSet/>
      <dgm:spPr/>
      <dgm:t>
        <a:bodyPr/>
        <a:lstStyle/>
        <a:p>
          <a:endParaRPr lang="en-US"/>
        </a:p>
      </dgm:t>
    </dgm:pt>
    <dgm:pt modelId="{D0F77CC1-E5BB-4475-9C42-1C3EEBFBDC76}" type="sibTrans" cxnId="{676AD5B8-7319-413E-A28F-764DF519EE4F}">
      <dgm:prSet/>
      <dgm:spPr/>
      <dgm:t>
        <a:bodyPr/>
        <a:lstStyle/>
        <a:p>
          <a:endParaRPr lang="en-US"/>
        </a:p>
      </dgm:t>
    </dgm:pt>
    <dgm:pt modelId="{1CC68F7B-0AAD-499C-B560-ECD940415A76}" type="pres">
      <dgm:prSet presAssocID="{8EF49F93-D3A3-4024-ADBD-02EFD19D9D24}" presName="root" presStyleCnt="0">
        <dgm:presLayoutVars>
          <dgm:dir/>
          <dgm:resizeHandles val="exact"/>
        </dgm:presLayoutVars>
      </dgm:prSet>
      <dgm:spPr/>
    </dgm:pt>
    <dgm:pt modelId="{6F92F67E-C18E-41FF-BB13-0E92DA4B086F}" type="pres">
      <dgm:prSet presAssocID="{17A67D83-1A55-495A-98EF-50B02D576326}" presName="compNode" presStyleCnt="0"/>
      <dgm:spPr/>
    </dgm:pt>
    <dgm:pt modelId="{F558D70A-90EF-4B5B-8709-7D4B38E32DE9}" type="pres">
      <dgm:prSet presAssocID="{17A67D83-1A55-495A-98EF-50B02D5763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6B82FB6E-82AB-4704-9710-3602278F7FE9}" type="pres">
      <dgm:prSet presAssocID="{17A67D83-1A55-495A-98EF-50B02D576326}" presName="spaceRect" presStyleCnt="0"/>
      <dgm:spPr/>
    </dgm:pt>
    <dgm:pt modelId="{794464FF-C173-435F-9CFA-A82B71404660}" type="pres">
      <dgm:prSet presAssocID="{17A67D83-1A55-495A-98EF-50B02D576326}" presName="textRect" presStyleLbl="revTx" presStyleIdx="0" presStyleCnt="2">
        <dgm:presLayoutVars>
          <dgm:chMax val="1"/>
          <dgm:chPref val="1"/>
        </dgm:presLayoutVars>
      </dgm:prSet>
      <dgm:spPr/>
    </dgm:pt>
    <dgm:pt modelId="{DCB85800-EA78-4973-BA67-399AA51F80B0}" type="pres">
      <dgm:prSet presAssocID="{DF67FB2B-DB3D-420A-87B6-6F02F5581F49}" presName="sibTrans" presStyleCnt="0"/>
      <dgm:spPr/>
    </dgm:pt>
    <dgm:pt modelId="{0C081456-E35E-42D7-9E9C-DE87BD12D33B}" type="pres">
      <dgm:prSet presAssocID="{2E7205DB-E56B-4759-AEDF-825165EE5094}" presName="compNode" presStyleCnt="0"/>
      <dgm:spPr/>
    </dgm:pt>
    <dgm:pt modelId="{C4521660-4568-448C-9F42-876182A53C71}" type="pres">
      <dgm:prSet presAssocID="{2E7205DB-E56B-4759-AEDF-825165EE50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02F1D60-FC32-4D5A-8FC9-D6FD616B963A}" type="pres">
      <dgm:prSet presAssocID="{2E7205DB-E56B-4759-AEDF-825165EE5094}" presName="spaceRect" presStyleCnt="0"/>
      <dgm:spPr/>
    </dgm:pt>
    <dgm:pt modelId="{E895FC74-5F76-4FD2-9780-1A589169E1F2}" type="pres">
      <dgm:prSet presAssocID="{2E7205DB-E56B-4759-AEDF-825165EE50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6ABA22-C7B5-4A50-8026-9FBA645F60BD}" srcId="{8EF49F93-D3A3-4024-ADBD-02EFD19D9D24}" destId="{17A67D83-1A55-495A-98EF-50B02D576326}" srcOrd="0" destOrd="0" parTransId="{96CA5970-E03E-47C4-B74D-7B360D221A8E}" sibTransId="{DF67FB2B-DB3D-420A-87B6-6F02F5581F49}"/>
    <dgm:cxn modelId="{A77B0F46-E9C2-4AC4-A877-561F413C6AE2}" type="presOf" srcId="{2E7205DB-E56B-4759-AEDF-825165EE5094}" destId="{E895FC74-5F76-4FD2-9780-1A589169E1F2}" srcOrd="0" destOrd="0" presId="urn:microsoft.com/office/officeart/2018/2/layout/IconLabelList"/>
    <dgm:cxn modelId="{C639B8A3-AB6D-46B9-8C7C-12601820415C}" type="presOf" srcId="{17A67D83-1A55-495A-98EF-50B02D576326}" destId="{794464FF-C173-435F-9CFA-A82B71404660}" srcOrd="0" destOrd="0" presId="urn:microsoft.com/office/officeart/2018/2/layout/IconLabelList"/>
    <dgm:cxn modelId="{676AD5B8-7319-413E-A28F-764DF519EE4F}" srcId="{8EF49F93-D3A3-4024-ADBD-02EFD19D9D24}" destId="{2E7205DB-E56B-4759-AEDF-825165EE5094}" srcOrd="1" destOrd="0" parTransId="{FE1F6FF2-2F98-47A6-9960-8A2022B09304}" sibTransId="{D0F77CC1-E5BB-4475-9C42-1C3EEBFBDC76}"/>
    <dgm:cxn modelId="{337178F4-D600-476E-AFF6-7153EE40BFEE}" type="presOf" srcId="{8EF49F93-D3A3-4024-ADBD-02EFD19D9D24}" destId="{1CC68F7B-0AAD-499C-B560-ECD940415A76}" srcOrd="0" destOrd="0" presId="urn:microsoft.com/office/officeart/2018/2/layout/IconLabelList"/>
    <dgm:cxn modelId="{C0A20D48-C437-40EC-95E0-F7DFFB2ACC07}" type="presParOf" srcId="{1CC68F7B-0AAD-499C-B560-ECD940415A76}" destId="{6F92F67E-C18E-41FF-BB13-0E92DA4B086F}" srcOrd="0" destOrd="0" presId="urn:microsoft.com/office/officeart/2018/2/layout/IconLabelList"/>
    <dgm:cxn modelId="{BCF1AC9A-9DB7-4D2C-99CC-F4656D44A465}" type="presParOf" srcId="{6F92F67E-C18E-41FF-BB13-0E92DA4B086F}" destId="{F558D70A-90EF-4B5B-8709-7D4B38E32DE9}" srcOrd="0" destOrd="0" presId="urn:microsoft.com/office/officeart/2018/2/layout/IconLabelList"/>
    <dgm:cxn modelId="{B15B9743-325D-4ACC-B9B4-264921C85084}" type="presParOf" srcId="{6F92F67E-C18E-41FF-BB13-0E92DA4B086F}" destId="{6B82FB6E-82AB-4704-9710-3602278F7FE9}" srcOrd="1" destOrd="0" presId="urn:microsoft.com/office/officeart/2018/2/layout/IconLabelList"/>
    <dgm:cxn modelId="{FD737025-F257-46F4-8B19-F724480F1F6B}" type="presParOf" srcId="{6F92F67E-C18E-41FF-BB13-0E92DA4B086F}" destId="{794464FF-C173-435F-9CFA-A82B71404660}" srcOrd="2" destOrd="0" presId="urn:microsoft.com/office/officeart/2018/2/layout/IconLabelList"/>
    <dgm:cxn modelId="{899E575B-606B-48E4-BBA6-01963777E68B}" type="presParOf" srcId="{1CC68F7B-0AAD-499C-B560-ECD940415A76}" destId="{DCB85800-EA78-4973-BA67-399AA51F80B0}" srcOrd="1" destOrd="0" presId="urn:microsoft.com/office/officeart/2018/2/layout/IconLabelList"/>
    <dgm:cxn modelId="{A63C3152-52EE-4CB0-A309-8F92B7BE646F}" type="presParOf" srcId="{1CC68F7B-0AAD-499C-B560-ECD940415A76}" destId="{0C081456-E35E-42D7-9E9C-DE87BD12D33B}" srcOrd="2" destOrd="0" presId="urn:microsoft.com/office/officeart/2018/2/layout/IconLabelList"/>
    <dgm:cxn modelId="{A126073A-8D7B-44B7-9489-FA19DEE0812C}" type="presParOf" srcId="{0C081456-E35E-42D7-9E9C-DE87BD12D33B}" destId="{C4521660-4568-448C-9F42-876182A53C71}" srcOrd="0" destOrd="0" presId="urn:microsoft.com/office/officeart/2018/2/layout/IconLabelList"/>
    <dgm:cxn modelId="{AC575DF4-63CF-4E46-8EA7-8FFF81748373}" type="presParOf" srcId="{0C081456-E35E-42D7-9E9C-DE87BD12D33B}" destId="{B02F1D60-FC32-4D5A-8FC9-D6FD616B963A}" srcOrd="1" destOrd="0" presId="urn:microsoft.com/office/officeart/2018/2/layout/IconLabelList"/>
    <dgm:cxn modelId="{2BB8FBBD-D526-4F2A-A306-C0304B667B4B}" type="presParOf" srcId="{0C081456-E35E-42D7-9E9C-DE87BD12D33B}" destId="{E895FC74-5F76-4FD2-9780-1A589169E1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2EB2C-2690-4269-AA18-5571489608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E957E1-7754-4C5A-ACD6-4FCABD814065}">
      <dgm:prSet/>
      <dgm:spPr/>
      <dgm:t>
        <a:bodyPr/>
        <a:lstStyle/>
        <a:p>
          <a:r>
            <a:rPr lang="es-MX" b="1" dirty="0"/>
            <a:t>Contexto</a:t>
          </a:r>
          <a:r>
            <a:rPr lang="es-MX" dirty="0"/>
            <a:t>: El análisis de sentimientos enfrenta desafíos por la ambigüedad del lenguaje humano.</a:t>
          </a:r>
          <a:endParaRPr lang="en-US" dirty="0"/>
        </a:p>
      </dgm:t>
    </dgm:pt>
    <dgm:pt modelId="{90801408-09B6-4BF4-81A3-591A1DE4B821}" type="parTrans" cxnId="{318449A9-9454-45C9-9CC2-AE11A830281F}">
      <dgm:prSet/>
      <dgm:spPr/>
      <dgm:t>
        <a:bodyPr/>
        <a:lstStyle/>
        <a:p>
          <a:endParaRPr lang="en-US"/>
        </a:p>
      </dgm:t>
    </dgm:pt>
    <dgm:pt modelId="{88546284-3B0F-4CF8-827E-9A10CBAD781E}" type="sibTrans" cxnId="{318449A9-9454-45C9-9CC2-AE11A830281F}">
      <dgm:prSet/>
      <dgm:spPr/>
      <dgm:t>
        <a:bodyPr/>
        <a:lstStyle/>
        <a:p>
          <a:endParaRPr lang="en-US"/>
        </a:p>
      </dgm:t>
    </dgm:pt>
    <dgm:pt modelId="{9644EFD1-D7A2-48A7-91A3-5EFED7DC7027}">
      <dgm:prSet/>
      <dgm:spPr/>
      <dgm:t>
        <a:bodyPr/>
        <a:lstStyle/>
        <a:p>
          <a:r>
            <a:rPr lang="es-MX" b="1"/>
            <a:t>Problema</a:t>
          </a:r>
          <a:r>
            <a:rPr lang="es-MX"/>
            <a:t>: Limitaciones de modelos actuales para captar matices emocionales.</a:t>
          </a:r>
          <a:endParaRPr lang="en-US"/>
        </a:p>
      </dgm:t>
    </dgm:pt>
    <dgm:pt modelId="{28ADE7CA-5278-412C-981E-DE692DDD2D5B}" type="parTrans" cxnId="{247610DE-1DBF-4985-B2FE-F12928746C41}">
      <dgm:prSet/>
      <dgm:spPr/>
      <dgm:t>
        <a:bodyPr/>
        <a:lstStyle/>
        <a:p>
          <a:endParaRPr lang="en-US"/>
        </a:p>
      </dgm:t>
    </dgm:pt>
    <dgm:pt modelId="{31F36BB0-9D6D-4883-A1A2-8383B3B2838C}" type="sibTrans" cxnId="{247610DE-1DBF-4985-B2FE-F12928746C41}">
      <dgm:prSet/>
      <dgm:spPr/>
      <dgm:t>
        <a:bodyPr/>
        <a:lstStyle/>
        <a:p>
          <a:endParaRPr lang="en-US"/>
        </a:p>
      </dgm:t>
    </dgm:pt>
    <dgm:pt modelId="{136ADC39-565E-4405-B7B4-D01A7A1FD4F5}">
      <dgm:prSet/>
      <dgm:spPr/>
      <dgm:t>
        <a:bodyPr/>
        <a:lstStyle/>
        <a:p>
          <a:r>
            <a:rPr lang="es-MX" b="1"/>
            <a:t>Pregunta</a:t>
          </a:r>
          <a:r>
            <a:rPr lang="es-MX"/>
            <a:t>: ¿Cómo diseñar un modelo híbrido para mejorar la detección de sentimientos en textos complejos?</a:t>
          </a:r>
          <a:endParaRPr lang="en-US" dirty="0"/>
        </a:p>
      </dgm:t>
    </dgm:pt>
    <dgm:pt modelId="{9ED4F0B0-0525-43CA-91D7-A6EAA297ED08}" type="parTrans" cxnId="{8A5DEB71-4AB6-4AD6-BB65-F25F664551C4}">
      <dgm:prSet/>
      <dgm:spPr/>
      <dgm:t>
        <a:bodyPr/>
        <a:lstStyle/>
        <a:p>
          <a:endParaRPr lang="en-US"/>
        </a:p>
      </dgm:t>
    </dgm:pt>
    <dgm:pt modelId="{C5FCC6C2-B6E6-44F8-9631-7E5EA90985F2}" type="sibTrans" cxnId="{8A5DEB71-4AB6-4AD6-BB65-F25F664551C4}">
      <dgm:prSet/>
      <dgm:spPr/>
      <dgm:t>
        <a:bodyPr/>
        <a:lstStyle/>
        <a:p>
          <a:endParaRPr lang="en-US"/>
        </a:p>
      </dgm:t>
    </dgm:pt>
    <dgm:pt modelId="{6E0BF2E9-21F7-441A-8026-609E9D7B59EB}" type="pres">
      <dgm:prSet presAssocID="{1192EB2C-2690-4269-AA18-55714896084C}" presName="linear" presStyleCnt="0">
        <dgm:presLayoutVars>
          <dgm:animLvl val="lvl"/>
          <dgm:resizeHandles val="exact"/>
        </dgm:presLayoutVars>
      </dgm:prSet>
      <dgm:spPr/>
    </dgm:pt>
    <dgm:pt modelId="{07E9E933-B60B-47EB-83A6-AC3627EFD315}" type="pres">
      <dgm:prSet presAssocID="{D4E957E1-7754-4C5A-ACD6-4FCABD8140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EAFBAC-C46C-41BE-90FB-8D266253E519}" type="pres">
      <dgm:prSet presAssocID="{88546284-3B0F-4CF8-827E-9A10CBAD781E}" presName="spacer" presStyleCnt="0"/>
      <dgm:spPr/>
    </dgm:pt>
    <dgm:pt modelId="{C7992255-25F0-4059-A01F-6856C5B24F23}" type="pres">
      <dgm:prSet presAssocID="{9644EFD1-D7A2-48A7-91A3-5EFED7DC70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4E634C-C86E-4EA6-9458-9AD04A75165B}" type="pres">
      <dgm:prSet presAssocID="{31F36BB0-9D6D-4883-A1A2-8383B3B2838C}" presName="spacer" presStyleCnt="0"/>
      <dgm:spPr/>
    </dgm:pt>
    <dgm:pt modelId="{B546F778-FB30-4ADD-958D-2082E38FDA19}" type="pres">
      <dgm:prSet presAssocID="{136ADC39-565E-4405-B7B4-D01A7A1FD4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9DC602-0337-4065-80B4-1B087F410B93}" type="presOf" srcId="{9644EFD1-D7A2-48A7-91A3-5EFED7DC7027}" destId="{C7992255-25F0-4059-A01F-6856C5B24F23}" srcOrd="0" destOrd="0" presId="urn:microsoft.com/office/officeart/2005/8/layout/vList2"/>
    <dgm:cxn modelId="{C491FE1A-66FC-4ABC-83C6-4038191495B5}" type="presOf" srcId="{136ADC39-565E-4405-B7B4-D01A7A1FD4F5}" destId="{B546F778-FB30-4ADD-958D-2082E38FDA19}" srcOrd="0" destOrd="0" presId="urn:microsoft.com/office/officeart/2005/8/layout/vList2"/>
    <dgm:cxn modelId="{99400862-5AA1-4C6C-89C1-8E789CEC2C77}" type="presOf" srcId="{D4E957E1-7754-4C5A-ACD6-4FCABD814065}" destId="{07E9E933-B60B-47EB-83A6-AC3627EFD315}" srcOrd="0" destOrd="0" presId="urn:microsoft.com/office/officeart/2005/8/layout/vList2"/>
    <dgm:cxn modelId="{3E96DA50-25DD-499D-90E4-B63D5B9F8BC8}" type="presOf" srcId="{1192EB2C-2690-4269-AA18-55714896084C}" destId="{6E0BF2E9-21F7-441A-8026-609E9D7B59EB}" srcOrd="0" destOrd="0" presId="urn:microsoft.com/office/officeart/2005/8/layout/vList2"/>
    <dgm:cxn modelId="{8A5DEB71-4AB6-4AD6-BB65-F25F664551C4}" srcId="{1192EB2C-2690-4269-AA18-55714896084C}" destId="{136ADC39-565E-4405-B7B4-D01A7A1FD4F5}" srcOrd="2" destOrd="0" parTransId="{9ED4F0B0-0525-43CA-91D7-A6EAA297ED08}" sibTransId="{C5FCC6C2-B6E6-44F8-9631-7E5EA90985F2}"/>
    <dgm:cxn modelId="{318449A9-9454-45C9-9CC2-AE11A830281F}" srcId="{1192EB2C-2690-4269-AA18-55714896084C}" destId="{D4E957E1-7754-4C5A-ACD6-4FCABD814065}" srcOrd="0" destOrd="0" parTransId="{90801408-09B6-4BF4-81A3-591A1DE4B821}" sibTransId="{88546284-3B0F-4CF8-827E-9A10CBAD781E}"/>
    <dgm:cxn modelId="{247610DE-1DBF-4985-B2FE-F12928746C41}" srcId="{1192EB2C-2690-4269-AA18-55714896084C}" destId="{9644EFD1-D7A2-48A7-91A3-5EFED7DC7027}" srcOrd="1" destOrd="0" parTransId="{28ADE7CA-5278-412C-981E-DE692DDD2D5B}" sibTransId="{31F36BB0-9D6D-4883-A1A2-8383B3B2838C}"/>
    <dgm:cxn modelId="{A58EC6E7-2619-40D7-83F7-45D9B1F31709}" type="presParOf" srcId="{6E0BF2E9-21F7-441A-8026-609E9D7B59EB}" destId="{07E9E933-B60B-47EB-83A6-AC3627EFD315}" srcOrd="0" destOrd="0" presId="urn:microsoft.com/office/officeart/2005/8/layout/vList2"/>
    <dgm:cxn modelId="{AA3FA18C-61EA-415F-A43E-EE7E27A5EA09}" type="presParOf" srcId="{6E0BF2E9-21F7-441A-8026-609E9D7B59EB}" destId="{36EAFBAC-C46C-41BE-90FB-8D266253E519}" srcOrd="1" destOrd="0" presId="urn:microsoft.com/office/officeart/2005/8/layout/vList2"/>
    <dgm:cxn modelId="{FF565CA6-AF72-41CC-8F33-A0CAB1DAA6C6}" type="presParOf" srcId="{6E0BF2E9-21F7-441A-8026-609E9D7B59EB}" destId="{C7992255-25F0-4059-A01F-6856C5B24F23}" srcOrd="2" destOrd="0" presId="urn:microsoft.com/office/officeart/2005/8/layout/vList2"/>
    <dgm:cxn modelId="{A69FE474-A14C-40B0-9E66-4B1066627A7F}" type="presParOf" srcId="{6E0BF2E9-21F7-441A-8026-609E9D7B59EB}" destId="{F14E634C-C86E-4EA6-9458-9AD04A75165B}" srcOrd="3" destOrd="0" presId="urn:microsoft.com/office/officeart/2005/8/layout/vList2"/>
    <dgm:cxn modelId="{E182B873-01AE-4B02-B060-9B6278D40108}" type="presParOf" srcId="{6E0BF2E9-21F7-441A-8026-609E9D7B59EB}" destId="{B546F778-FB30-4ADD-958D-2082E38FDA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34E32-A717-4AC3-ACBE-E029654A99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869ED-A7B3-4CF4-8A53-EA93DE1323B0}">
      <dgm:prSet custT="1"/>
      <dgm:spPr/>
      <dgm:t>
        <a:bodyPr/>
        <a:lstStyle/>
        <a:p>
          <a:r>
            <a:rPr lang="es-MX" sz="2800" b="1" dirty="0"/>
            <a:t>Social</a:t>
          </a:r>
          <a:r>
            <a:rPr lang="es-MX" sz="2800" dirty="0"/>
            <a:t>: Mejora del análisis de opiniones en redes sociales para decisiones en marketing y política.</a:t>
          </a:r>
          <a:endParaRPr lang="en-US" sz="2800" dirty="0"/>
        </a:p>
      </dgm:t>
    </dgm:pt>
    <dgm:pt modelId="{5CCE4490-2486-4189-BD9B-50F195B98E5A}" type="parTrans" cxnId="{2721D3F4-CDD0-47C8-A196-944EF8AF644A}">
      <dgm:prSet/>
      <dgm:spPr/>
      <dgm:t>
        <a:bodyPr/>
        <a:lstStyle/>
        <a:p>
          <a:endParaRPr lang="en-US"/>
        </a:p>
      </dgm:t>
    </dgm:pt>
    <dgm:pt modelId="{DD8DDB74-64C9-4703-BDFA-818B6F4BE880}" type="sibTrans" cxnId="{2721D3F4-CDD0-47C8-A196-944EF8AF644A}">
      <dgm:prSet/>
      <dgm:spPr/>
      <dgm:t>
        <a:bodyPr/>
        <a:lstStyle/>
        <a:p>
          <a:endParaRPr lang="en-US"/>
        </a:p>
      </dgm:t>
    </dgm:pt>
    <dgm:pt modelId="{7A9FE078-B41F-4E0D-AF8E-49E6138A8F9A}">
      <dgm:prSet custT="1"/>
      <dgm:spPr/>
      <dgm:t>
        <a:bodyPr/>
        <a:lstStyle/>
        <a:p>
          <a:r>
            <a:rPr lang="es-MX" sz="2800" b="1" dirty="0"/>
            <a:t>Académica</a:t>
          </a:r>
          <a:r>
            <a:rPr lang="es-MX" sz="2800" dirty="0"/>
            <a:t>: Contribución al procesamiento de lenguaje natural con modelos híbridos.</a:t>
          </a:r>
          <a:endParaRPr lang="en-US" sz="2800" dirty="0"/>
        </a:p>
      </dgm:t>
    </dgm:pt>
    <dgm:pt modelId="{DF7A534A-BC73-4C0B-BDBD-BB003EF950E8}" type="parTrans" cxnId="{88BD5C09-C3A6-4397-8DE8-9EF80961AEC6}">
      <dgm:prSet/>
      <dgm:spPr/>
      <dgm:t>
        <a:bodyPr/>
        <a:lstStyle/>
        <a:p>
          <a:endParaRPr lang="en-US"/>
        </a:p>
      </dgm:t>
    </dgm:pt>
    <dgm:pt modelId="{13230CAF-B7C0-4D2F-A851-E89A8147C43F}" type="sibTrans" cxnId="{88BD5C09-C3A6-4397-8DE8-9EF80961AEC6}">
      <dgm:prSet/>
      <dgm:spPr/>
      <dgm:t>
        <a:bodyPr/>
        <a:lstStyle/>
        <a:p>
          <a:endParaRPr lang="en-US"/>
        </a:p>
      </dgm:t>
    </dgm:pt>
    <dgm:pt modelId="{803F41F2-B2F7-4FE8-8F28-9A15CF2B380C}">
      <dgm:prSet custT="1"/>
      <dgm:spPr/>
      <dgm:t>
        <a:bodyPr/>
        <a:lstStyle/>
        <a:p>
          <a:r>
            <a:rPr lang="es-MX" sz="2800" b="1" dirty="0"/>
            <a:t>Práctica</a:t>
          </a:r>
          <a:r>
            <a:rPr lang="es-MX" sz="2800" dirty="0"/>
            <a:t>: Herramientas precisas para sectores que dependen del análisis textual.</a:t>
          </a:r>
          <a:endParaRPr lang="en-US" sz="2800" dirty="0"/>
        </a:p>
      </dgm:t>
    </dgm:pt>
    <dgm:pt modelId="{F0CF475C-6E1E-4461-8419-0DC17F90EF87}" type="parTrans" cxnId="{73D97F70-EEF6-492A-A76D-B766A70EC6C4}">
      <dgm:prSet/>
      <dgm:spPr/>
      <dgm:t>
        <a:bodyPr/>
        <a:lstStyle/>
        <a:p>
          <a:endParaRPr lang="en-US"/>
        </a:p>
      </dgm:t>
    </dgm:pt>
    <dgm:pt modelId="{FB13822C-432F-475F-9D45-C1DA99A1D3D9}" type="sibTrans" cxnId="{73D97F70-EEF6-492A-A76D-B766A70EC6C4}">
      <dgm:prSet/>
      <dgm:spPr/>
      <dgm:t>
        <a:bodyPr/>
        <a:lstStyle/>
        <a:p>
          <a:endParaRPr lang="en-US"/>
        </a:p>
      </dgm:t>
    </dgm:pt>
    <dgm:pt modelId="{C50E0AE9-BABA-491B-A890-A6DC1F61A0F0}" type="pres">
      <dgm:prSet presAssocID="{B1634E32-A717-4AC3-ACBE-E029654A99C2}" presName="vert0" presStyleCnt="0">
        <dgm:presLayoutVars>
          <dgm:dir/>
          <dgm:animOne val="branch"/>
          <dgm:animLvl val="lvl"/>
        </dgm:presLayoutVars>
      </dgm:prSet>
      <dgm:spPr/>
    </dgm:pt>
    <dgm:pt modelId="{E6BAAB4A-850A-4B30-B505-E5FA3146B6E4}" type="pres">
      <dgm:prSet presAssocID="{627869ED-A7B3-4CF4-8A53-EA93DE1323B0}" presName="thickLine" presStyleLbl="alignNode1" presStyleIdx="0" presStyleCnt="3"/>
      <dgm:spPr/>
    </dgm:pt>
    <dgm:pt modelId="{F3FA6DD0-4FB9-439D-8968-DB80809A49C7}" type="pres">
      <dgm:prSet presAssocID="{627869ED-A7B3-4CF4-8A53-EA93DE1323B0}" presName="horz1" presStyleCnt="0"/>
      <dgm:spPr/>
    </dgm:pt>
    <dgm:pt modelId="{63A80FB5-7BBD-4F0D-B313-3305D5CD6BB0}" type="pres">
      <dgm:prSet presAssocID="{627869ED-A7B3-4CF4-8A53-EA93DE1323B0}" presName="tx1" presStyleLbl="revTx" presStyleIdx="0" presStyleCnt="3"/>
      <dgm:spPr/>
    </dgm:pt>
    <dgm:pt modelId="{8CC6536F-6ACA-4A07-BA57-33C4C738D309}" type="pres">
      <dgm:prSet presAssocID="{627869ED-A7B3-4CF4-8A53-EA93DE1323B0}" presName="vert1" presStyleCnt="0"/>
      <dgm:spPr/>
    </dgm:pt>
    <dgm:pt modelId="{04A09578-89C7-4838-AF1C-59581D099676}" type="pres">
      <dgm:prSet presAssocID="{7A9FE078-B41F-4E0D-AF8E-49E6138A8F9A}" presName="thickLine" presStyleLbl="alignNode1" presStyleIdx="1" presStyleCnt="3"/>
      <dgm:spPr/>
    </dgm:pt>
    <dgm:pt modelId="{D6F17E42-6FE6-4196-A6E0-A65B4926E262}" type="pres">
      <dgm:prSet presAssocID="{7A9FE078-B41F-4E0D-AF8E-49E6138A8F9A}" presName="horz1" presStyleCnt="0"/>
      <dgm:spPr/>
    </dgm:pt>
    <dgm:pt modelId="{9A8F8B45-5EDF-4360-906D-6E6D91795D30}" type="pres">
      <dgm:prSet presAssocID="{7A9FE078-B41F-4E0D-AF8E-49E6138A8F9A}" presName="tx1" presStyleLbl="revTx" presStyleIdx="1" presStyleCnt="3"/>
      <dgm:spPr/>
    </dgm:pt>
    <dgm:pt modelId="{EA49B99D-F0EF-43EA-93AC-52E0F20453D9}" type="pres">
      <dgm:prSet presAssocID="{7A9FE078-B41F-4E0D-AF8E-49E6138A8F9A}" presName="vert1" presStyleCnt="0"/>
      <dgm:spPr/>
    </dgm:pt>
    <dgm:pt modelId="{E6DDEF5C-08D3-45C0-81AE-9A36DB2EF2D1}" type="pres">
      <dgm:prSet presAssocID="{803F41F2-B2F7-4FE8-8F28-9A15CF2B380C}" presName="thickLine" presStyleLbl="alignNode1" presStyleIdx="2" presStyleCnt="3"/>
      <dgm:spPr/>
    </dgm:pt>
    <dgm:pt modelId="{4C9928EE-AF22-457B-9F94-6FA03E201B26}" type="pres">
      <dgm:prSet presAssocID="{803F41F2-B2F7-4FE8-8F28-9A15CF2B380C}" presName="horz1" presStyleCnt="0"/>
      <dgm:spPr/>
    </dgm:pt>
    <dgm:pt modelId="{C5799002-5EC9-4006-AC1B-89DB4564FDC3}" type="pres">
      <dgm:prSet presAssocID="{803F41F2-B2F7-4FE8-8F28-9A15CF2B380C}" presName="tx1" presStyleLbl="revTx" presStyleIdx="2" presStyleCnt="3"/>
      <dgm:spPr/>
    </dgm:pt>
    <dgm:pt modelId="{47F75BAA-423B-4860-8605-A2602B259320}" type="pres">
      <dgm:prSet presAssocID="{803F41F2-B2F7-4FE8-8F28-9A15CF2B380C}" presName="vert1" presStyleCnt="0"/>
      <dgm:spPr/>
    </dgm:pt>
  </dgm:ptLst>
  <dgm:cxnLst>
    <dgm:cxn modelId="{88BD5C09-C3A6-4397-8DE8-9EF80961AEC6}" srcId="{B1634E32-A717-4AC3-ACBE-E029654A99C2}" destId="{7A9FE078-B41F-4E0D-AF8E-49E6138A8F9A}" srcOrd="1" destOrd="0" parTransId="{DF7A534A-BC73-4C0B-BDBD-BB003EF950E8}" sibTransId="{13230CAF-B7C0-4D2F-A851-E89A8147C43F}"/>
    <dgm:cxn modelId="{7D814526-8CD7-4738-982C-0E15F6B3E57D}" type="presOf" srcId="{627869ED-A7B3-4CF4-8A53-EA93DE1323B0}" destId="{63A80FB5-7BBD-4F0D-B313-3305D5CD6BB0}" srcOrd="0" destOrd="0" presId="urn:microsoft.com/office/officeart/2008/layout/LinedList"/>
    <dgm:cxn modelId="{C38A112E-6C06-4F89-B288-231D4781944D}" type="presOf" srcId="{803F41F2-B2F7-4FE8-8F28-9A15CF2B380C}" destId="{C5799002-5EC9-4006-AC1B-89DB4564FDC3}" srcOrd="0" destOrd="0" presId="urn:microsoft.com/office/officeart/2008/layout/LinedList"/>
    <dgm:cxn modelId="{B8F1D742-9DD1-4A86-BBAB-2E6D36A3D8CC}" type="presOf" srcId="{7A9FE078-B41F-4E0D-AF8E-49E6138A8F9A}" destId="{9A8F8B45-5EDF-4360-906D-6E6D91795D30}" srcOrd="0" destOrd="0" presId="urn:microsoft.com/office/officeart/2008/layout/LinedList"/>
    <dgm:cxn modelId="{73D97F70-EEF6-492A-A76D-B766A70EC6C4}" srcId="{B1634E32-A717-4AC3-ACBE-E029654A99C2}" destId="{803F41F2-B2F7-4FE8-8F28-9A15CF2B380C}" srcOrd="2" destOrd="0" parTransId="{F0CF475C-6E1E-4461-8419-0DC17F90EF87}" sibTransId="{FB13822C-432F-475F-9D45-C1DA99A1D3D9}"/>
    <dgm:cxn modelId="{9E6C86CD-9299-41B8-AD86-B48EBE896E14}" type="presOf" srcId="{B1634E32-A717-4AC3-ACBE-E029654A99C2}" destId="{C50E0AE9-BABA-491B-A890-A6DC1F61A0F0}" srcOrd="0" destOrd="0" presId="urn:microsoft.com/office/officeart/2008/layout/LinedList"/>
    <dgm:cxn modelId="{2721D3F4-CDD0-47C8-A196-944EF8AF644A}" srcId="{B1634E32-A717-4AC3-ACBE-E029654A99C2}" destId="{627869ED-A7B3-4CF4-8A53-EA93DE1323B0}" srcOrd="0" destOrd="0" parTransId="{5CCE4490-2486-4189-BD9B-50F195B98E5A}" sibTransId="{DD8DDB74-64C9-4703-BDFA-818B6F4BE880}"/>
    <dgm:cxn modelId="{182D5813-96A2-49C4-875B-9A5AAF2F39F8}" type="presParOf" srcId="{C50E0AE9-BABA-491B-A890-A6DC1F61A0F0}" destId="{E6BAAB4A-850A-4B30-B505-E5FA3146B6E4}" srcOrd="0" destOrd="0" presId="urn:microsoft.com/office/officeart/2008/layout/LinedList"/>
    <dgm:cxn modelId="{CFF76A0D-C708-464E-A2F5-6D78BE156156}" type="presParOf" srcId="{C50E0AE9-BABA-491B-A890-A6DC1F61A0F0}" destId="{F3FA6DD0-4FB9-439D-8968-DB80809A49C7}" srcOrd="1" destOrd="0" presId="urn:microsoft.com/office/officeart/2008/layout/LinedList"/>
    <dgm:cxn modelId="{9858DED8-F87A-4684-9F7F-10FC2C79D3FC}" type="presParOf" srcId="{F3FA6DD0-4FB9-439D-8968-DB80809A49C7}" destId="{63A80FB5-7BBD-4F0D-B313-3305D5CD6BB0}" srcOrd="0" destOrd="0" presId="urn:microsoft.com/office/officeart/2008/layout/LinedList"/>
    <dgm:cxn modelId="{6AAD5103-8DF6-4BF6-BC30-5A63A92FF247}" type="presParOf" srcId="{F3FA6DD0-4FB9-439D-8968-DB80809A49C7}" destId="{8CC6536F-6ACA-4A07-BA57-33C4C738D309}" srcOrd="1" destOrd="0" presId="urn:microsoft.com/office/officeart/2008/layout/LinedList"/>
    <dgm:cxn modelId="{0F813A33-9CCE-4353-BDD3-D71FCB709F0C}" type="presParOf" srcId="{C50E0AE9-BABA-491B-A890-A6DC1F61A0F0}" destId="{04A09578-89C7-4838-AF1C-59581D099676}" srcOrd="2" destOrd="0" presId="urn:microsoft.com/office/officeart/2008/layout/LinedList"/>
    <dgm:cxn modelId="{A3B81BD4-D3AE-449F-BC10-9657EBA92480}" type="presParOf" srcId="{C50E0AE9-BABA-491B-A890-A6DC1F61A0F0}" destId="{D6F17E42-6FE6-4196-A6E0-A65B4926E262}" srcOrd="3" destOrd="0" presId="urn:microsoft.com/office/officeart/2008/layout/LinedList"/>
    <dgm:cxn modelId="{693CEB06-DD22-4CB0-AB76-2DD69237C124}" type="presParOf" srcId="{D6F17E42-6FE6-4196-A6E0-A65B4926E262}" destId="{9A8F8B45-5EDF-4360-906D-6E6D91795D30}" srcOrd="0" destOrd="0" presId="urn:microsoft.com/office/officeart/2008/layout/LinedList"/>
    <dgm:cxn modelId="{875190EA-2ECD-433B-85FE-7F43FDD5AA18}" type="presParOf" srcId="{D6F17E42-6FE6-4196-A6E0-A65B4926E262}" destId="{EA49B99D-F0EF-43EA-93AC-52E0F20453D9}" srcOrd="1" destOrd="0" presId="urn:microsoft.com/office/officeart/2008/layout/LinedList"/>
    <dgm:cxn modelId="{7B2E00DC-D823-4678-A1BB-A906250DE2F2}" type="presParOf" srcId="{C50E0AE9-BABA-491B-A890-A6DC1F61A0F0}" destId="{E6DDEF5C-08D3-45C0-81AE-9A36DB2EF2D1}" srcOrd="4" destOrd="0" presId="urn:microsoft.com/office/officeart/2008/layout/LinedList"/>
    <dgm:cxn modelId="{146EF440-995F-4810-B5CC-6A87BF28191B}" type="presParOf" srcId="{C50E0AE9-BABA-491B-A890-A6DC1F61A0F0}" destId="{4C9928EE-AF22-457B-9F94-6FA03E201B26}" srcOrd="5" destOrd="0" presId="urn:microsoft.com/office/officeart/2008/layout/LinedList"/>
    <dgm:cxn modelId="{4564FDB3-E155-4EFA-AC84-9D5A6FBC87AF}" type="presParOf" srcId="{4C9928EE-AF22-457B-9F94-6FA03E201B26}" destId="{C5799002-5EC9-4006-AC1B-89DB4564FDC3}" srcOrd="0" destOrd="0" presId="urn:microsoft.com/office/officeart/2008/layout/LinedList"/>
    <dgm:cxn modelId="{84EF94D2-29E0-4EC6-9BDE-C3F6ED99E3CD}" type="presParOf" srcId="{4C9928EE-AF22-457B-9F94-6FA03E201B26}" destId="{47F75BAA-423B-4860-8605-A2602B2593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2D0E6A-D5BA-4164-8948-7702D815AC7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C2988DF-9D30-4E9E-B07F-48D9A19D4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</a:t>
          </a:r>
          <a:r>
            <a:rPr lang="es-MX" dirty="0"/>
            <a:t>Preprocesamiento de Datos: Limpieza y </a:t>
          </a:r>
          <a:r>
            <a:rPr lang="es-MX" dirty="0" err="1"/>
            <a:t>tokentización</a:t>
          </a:r>
          <a:r>
            <a:rPr lang="es-MX" dirty="0"/>
            <a:t> de textos.</a:t>
          </a:r>
          <a:endParaRPr lang="en-US" dirty="0"/>
        </a:p>
      </dgm:t>
    </dgm:pt>
    <dgm:pt modelId="{2360422E-C8CF-436C-9222-6156A1C66CDE}" type="parTrans" cxnId="{0270A5F2-576D-4F2A-91C0-E14E891CFF05}">
      <dgm:prSet/>
      <dgm:spPr/>
      <dgm:t>
        <a:bodyPr/>
        <a:lstStyle/>
        <a:p>
          <a:endParaRPr lang="en-US"/>
        </a:p>
      </dgm:t>
    </dgm:pt>
    <dgm:pt modelId="{E3D3DAB2-BA71-4AA4-A3EF-E7389EBF4749}" type="sibTrans" cxnId="{0270A5F2-576D-4F2A-91C0-E14E891CFF05}">
      <dgm:prSet/>
      <dgm:spPr/>
      <dgm:t>
        <a:bodyPr/>
        <a:lstStyle/>
        <a:p>
          <a:endParaRPr lang="en-US"/>
        </a:p>
      </dgm:t>
    </dgm:pt>
    <dgm:pt modelId="{C8041F07-2936-416D-BD60-61DAE057E23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2. Desarrollo del Modelo Híbrido: Uso de autómatas para patrones estructurales y BERT para matices emocionales.</a:t>
          </a:r>
          <a:endParaRPr lang="en-US" dirty="0"/>
        </a:p>
      </dgm:t>
    </dgm:pt>
    <dgm:pt modelId="{5C4B1345-ABF3-4AF9-B32E-AF412E987699}" type="parTrans" cxnId="{F4752D78-0509-4C30-96A4-935C3B35630F}">
      <dgm:prSet/>
      <dgm:spPr/>
      <dgm:t>
        <a:bodyPr/>
        <a:lstStyle/>
        <a:p>
          <a:endParaRPr lang="en-US"/>
        </a:p>
      </dgm:t>
    </dgm:pt>
    <dgm:pt modelId="{D7549B8B-CE35-4683-BAB1-5F5BA33D53F2}" type="sibTrans" cxnId="{F4752D78-0509-4C30-96A4-935C3B35630F}">
      <dgm:prSet/>
      <dgm:spPr/>
      <dgm:t>
        <a:bodyPr/>
        <a:lstStyle/>
        <a:p>
          <a:endParaRPr lang="en-US"/>
        </a:p>
      </dgm:t>
    </dgm:pt>
    <dgm:pt modelId="{296872F7-D32A-42B0-A11B-B255B5B3279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3. Validación del Modelo: Métricas: Precisión, F1-Score, Recall. Comparación con métodos tradicionales.</a:t>
          </a:r>
          <a:endParaRPr lang="en-US"/>
        </a:p>
      </dgm:t>
    </dgm:pt>
    <dgm:pt modelId="{5A59B625-73F0-4D6E-AF72-FE80EA1D2014}" type="parTrans" cxnId="{307732CE-EE07-40FB-8602-ADFCFA73A749}">
      <dgm:prSet/>
      <dgm:spPr/>
      <dgm:t>
        <a:bodyPr/>
        <a:lstStyle/>
        <a:p>
          <a:endParaRPr lang="en-US"/>
        </a:p>
      </dgm:t>
    </dgm:pt>
    <dgm:pt modelId="{1EE1A48A-23A3-457D-9AA2-804A119E58C3}" type="sibTrans" cxnId="{307732CE-EE07-40FB-8602-ADFCFA73A749}">
      <dgm:prSet/>
      <dgm:spPr/>
      <dgm:t>
        <a:bodyPr/>
        <a:lstStyle/>
        <a:p>
          <a:endParaRPr lang="en-US"/>
        </a:p>
      </dgm:t>
    </dgm:pt>
    <dgm:pt modelId="{BE3F19E1-4C3F-4FA3-B3FF-C18D09EC1A9F}" type="pres">
      <dgm:prSet presAssocID="{9B2D0E6A-D5BA-4164-8948-7702D815AC7A}" presName="root" presStyleCnt="0">
        <dgm:presLayoutVars>
          <dgm:dir/>
          <dgm:resizeHandles val="exact"/>
        </dgm:presLayoutVars>
      </dgm:prSet>
      <dgm:spPr/>
    </dgm:pt>
    <dgm:pt modelId="{C80DB21F-0C67-48D7-8D36-1781BAC99F9C}" type="pres">
      <dgm:prSet presAssocID="{FC2988DF-9D30-4E9E-B07F-48D9A19D4A77}" presName="compNode" presStyleCnt="0"/>
      <dgm:spPr/>
    </dgm:pt>
    <dgm:pt modelId="{FD6047F1-39E6-4BFD-A560-2B4AE7FBFCF2}" type="pres">
      <dgm:prSet presAssocID="{FC2988DF-9D30-4E9E-B07F-48D9A19D4A77}" presName="bgRect" presStyleLbl="bgShp" presStyleIdx="0" presStyleCnt="3"/>
      <dgm:spPr/>
    </dgm:pt>
    <dgm:pt modelId="{9D86A228-C255-4C48-9775-9A97026C14C4}" type="pres">
      <dgm:prSet presAssocID="{FC2988DF-9D30-4E9E-B07F-48D9A19D4A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CE3C49E-CDB2-43AB-918A-9A0144CD4C8D}" type="pres">
      <dgm:prSet presAssocID="{FC2988DF-9D30-4E9E-B07F-48D9A19D4A77}" presName="spaceRect" presStyleCnt="0"/>
      <dgm:spPr/>
    </dgm:pt>
    <dgm:pt modelId="{9B118FBA-151C-4403-B4A8-D6412E114194}" type="pres">
      <dgm:prSet presAssocID="{FC2988DF-9D30-4E9E-B07F-48D9A19D4A77}" presName="parTx" presStyleLbl="revTx" presStyleIdx="0" presStyleCnt="3">
        <dgm:presLayoutVars>
          <dgm:chMax val="0"/>
          <dgm:chPref val="0"/>
        </dgm:presLayoutVars>
      </dgm:prSet>
      <dgm:spPr/>
    </dgm:pt>
    <dgm:pt modelId="{6DC23A24-BA7C-407F-82E6-F64B363FCD38}" type="pres">
      <dgm:prSet presAssocID="{E3D3DAB2-BA71-4AA4-A3EF-E7389EBF4749}" presName="sibTrans" presStyleCnt="0"/>
      <dgm:spPr/>
    </dgm:pt>
    <dgm:pt modelId="{029C7425-C73B-4547-9B0D-B751B54A0E8A}" type="pres">
      <dgm:prSet presAssocID="{C8041F07-2936-416D-BD60-61DAE057E234}" presName="compNode" presStyleCnt="0"/>
      <dgm:spPr/>
    </dgm:pt>
    <dgm:pt modelId="{2F3DB44B-1494-4D8A-8A34-56C194F152D5}" type="pres">
      <dgm:prSet presAssocID="{C8041F07-2936-416D-BD60-61DAE057E234}" presName="bgRect" presStyleLbl="bgShp" presStyleIdx="1" presStyleCnt="3"/>
      <dgm:spPr/>
    </dgm:pt>
    <dgm:pt modelId="{D7AC5150-B97D-46B3-AFE4-09EDDC735E81}" type="pres">
      <dgm:prSet presAssocID="{C8041F07-2936-416D-BD60-61DAE057E2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EAE26BB-4B76-457B-B100-8732C1B33B9B}" type="pres">
      <dgm:prSet presAssocID="{C8041F07-2936-416D-BD60-61DAE057E234}" presName="spaceRect" presStyleCnt="0"/>
      <dgm:spPr/>
    </dgm:pt>
    <dgm:pt modelId="{A1623DE5-4BA6-479C-896E-8BBCAD0AA3D2}" type="pres">
      <dgm:prSet presAssocID="{C8041F07-2936-416D-BD60-61DAE057E234}" presName="parTx" presStyleLbl="revTx" presStyleIdx="1" presStyleCnt="3">
        <dgm:presLayoutVars>
          <dgm:chMax val="0"/>
          <dgm:chPref val="0"/>
        </dgm:presLayoutVars>
      </dgm:prSet>
      <dgm:spPr/>
    </dgm:pt>
    <dgm:pt modelId="{E9BE56C8-C728-4C12-94EF-DDB13ED9BAAA}" type="pres">
      <dgm:prSet presAssocID="{D7549B8B-CE35-4683-BAB1-5F5BA33D53F2}" presName="sibTrans" presStyleCnt="0"/>
      <dgm:spPr/>
    </dgm:pt>
    <dgm:pt modelId="{CC3967F9-2F4A-4CDB-8567-6229FE927A3F}" type="pres">
      <dgm:prSet presAssocID="{296872F7-D32A-42B0-A11B-B255B5B32795}" presName="compNode" presStyleCnt="0"/>
      <dgm:spPr/>
    </dgm:pt>
    <dgm:pt modelId="{B25A9E8F-8482-4532-986F-C019685B38D0}" type="pres">
      <dgm:prSet presAssocID="{296872F7-D32A-42B0-A11B-B255B5B32795}" presName="bgRect" presStyleLbl="bgShp" presStyleIdx="2" presStyleCnt="3"/>
      <dgm:spPr/>
    </dgm:pt>
    <dgm:pt modelId="{CAC7B5FF-A4E7-46AF-AF5F-99AB863EC3C6}" type="pres">
      <dgm:prSet presAssocID="{296872F7-D32A-42B0-A11B-B255B5B327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 con relleno sólido"/>
        </a:ext>
      </dgm:extLst>
    </dgm:pt>
    <dgm:pt modelId="{ED80125C-0CD0-48F9-B4EA-12969C24B82B}" type="pres">
      <dgm:prSet presAssocID="{296872F7-D32A-42B0-A11B-B255B5B32795}" presName="spaceRect" presStyleCnt="0"/>
      <dgm:spPr/>
    </dgm:pt>
    <dgm:pt modelId="{0C09C733-1961-41C7-9DC0-ED71A100114A}" type="pres">
      <dgm:prSet presAssocID="{296872F7-D32A-42B0-A11B-B255B5B327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FE0B0C-0E6D-4282-BAA5-B57547B470CB}" type="presOf" srcId="{C8041F07-2936-416D-BD60-61DAE057E234}" destId="{A1623DE5-4BA6-479C-896E-8BBCAD0AA3D2}" srcOrd="0" destOrd="0" presId="urn:microsoft.com/office/officeart/2018/2/layout/IconVerticalSolidList"/>
    <dgm:cxn modelId="{F4752D78-0509-4C30-96A4-935C3B35630F}" srcId="{9B2D0E6A-D5BA-4164-8948-7702D815AC7A}" destId="{C8041F07-2936-416D-BD60-61DAE057E234}" srcOrd="1" destOrd="0" parTransId="{5C4B1345-ABF3-4AF9-B32E-AF412E987699}" sibTransId="{D7549B8B-CE35-4683-BAB1-5F5BA33D53F2}"/>
    <dgm:cxn modelId="{B1999697-7453-4C28-908D-8C19F9AFB98A}" type="presOf" srcId="{FC2988DF-9D30-4E9E-B07F-48D9A19D4A77}" destId="{9B118FBA-151C-4403-B4A8-D6412E114194}" srcOrd="0" destOrd="0" presId="urn:microsoft.com/office/officeart/2018/2/layout/IconVerticalSolidList"/>
    <dgm:cxn modelId="{CF3BCAA4-B63F-4D73-862B-7A43B8882643}" type="presOf" srcId="{9B2D0E6A-D5BA-4164-8948-7702D815AC7A}" destId="{BE3F19E1-4C3F-4FA3-B3FF-C18D09EC1A9F}" srcOrd="0" destOrd="0" presId="urn:microsoft.com/office/officeart/2018/2/layout/IconVerticalSolidList"/>
    <dgm:cxn modelId="{307732CE-EE07-40FB-8602-ADFCFA73A749}" srcId="{9B2D0E6A-D5BA-4164-8948-7702D815AC7A}" destId="{296872F7-D32A-42B0-A11B-B255B5B32795}" srcOrd="2" destOrd="0" parTransId="{5A59B625-73F0-4D6E-AF72-FE80EA1D2014}" sibTransId="{1EE1A48A-23A3-457D-9AA2-804A119E58C3}"/>
    <dgm:cxn modelId="{2B20B3E8-FFBC-47BD-8713-2CE6A9CC675F}" type="presOf" srcId="{296872F7-D32A-42B0-A11B-B255B5B32795}" destId="{0C09C733-1961-41C7-9DC0-ED71A100114A}" srcOrd="0" destOrd="0" presId="urn:microsoft.com/office/officeart/2018/2/layout/IconVerticalSolidList"/>
    <dgm:cxn modelId="{0270A5F2-576D-4F2A-91C0-E14E891CFF05}" srcId="{9B2D0E6A-D5BA-4164-8948-7702D815AC7A}" destId="{FC2988DF-9D30-4E9E-B07F-48D9A19D4A77}" srcOrd="0" destOrd="0" parTransId="{2360422E-C8CF-436C-9222-6156A1C66CDE}" sibTransId="{E3D3DAB2-BA71-4AA4-A3EF-E7389EBF4749}"/>
    <dgm:cxn modelId="{ACEE3A32-FD78-4667-9174-C1CA0BCFE3D3}" type="presParOf" srcId="{BE3F19E1-4C3F-4FA3-B3FF-C18D09EC1A9F}" destId="{C80DB21F-0C67-48D7-8D36-1781BAC99F9C}" srcOrd="0" destOrd="0" presId="urn:microsoft.com/office/officeart/2018/2/layout/IconVerticalSolidList"/>
    <dgm:cxn modelId="{3B564069-9FFD-4C7C-A34F-247965E71CA4}" type="presParOf" srcId="{C80DB21F-0C67-48D7-8D36-1781BAC99F9C}" destId="{FD6047F1-39E6-4BFD-A560-2B4AE7FBFCF2}" srcOrd="0" destOrd="0" presId="urn:microsoft.com/office/officeart/2018/2/layout/IconVerticalSolidList"/>
    <dgm:cxn modelId="{5477FB6C-D859-4763-B645-F4A437C0A526}" type="presParOf" srcId="{C80DB21F-0C67-48D7-8D36-1781BAC99F9C}" destId="{9D86A228-C255-4C48-9775-9A97026C14C4}" srcOrd="1" destOrd="0" presId="urn:microsoft.com/office/officeart/2018/2/layout/IconVerticalSolidList"/>
    <dgm:cxn modelId="{9F405312-97EE-4F30-B0BF-AB3511335D89}" type="presParOf" srcId="{C80DB21F-0C67-48D7-8D36-1781BAC99F9C}" destId="{5CE3C49E-CDB2-43AB-918A-9A0144CD4C8D}" srcOrd="2" destOrd="0" presId="urn:microsoft.com/office/officeart/2018/2/layout/IconVerticalSolidList"/>
    <dgm:cxn modelId="{A6DAC256-0641-43BA-BD14-B098CA99ABE0}" type="presParOf" srcId="{C80DB21F-0C67-48D7-8D36-1781BAC99F9C}" destId="{9B118FBA-151C-4403-B4A8-D6412E114194}" srcOrd="3" destOrd="0" presId="urn:microsoft.com/office/officeart/2018/2/layout/IconVerticalSolidList"/>
    <dgm:cxn modelId="{ACAE1B75-62B8-4980-92E8-6EAEB8199A98}" type="presParOf" srcId="{BE3F19E1-4C3F-4FA3-B3FF-C18D09EC1A9F}" destId="{6DC23A24-BA7C-407F-82E6-F64B363FCD38}" srcOrd="1" destOrd="0" presId="urn:microsoft.com/office/officeart/2018/2/layout/IconVerticalSolidList"/>
    <dgm:cxn modelId="{5F96A726-7682-4D1F-B926-A45FD740EC4F}" type="presParOf" srcId="{BE3F19E1-4C3F-4FA3-B3FF-C18D09EC1A9F}" destId="{029C7425-C73B-4547-9B0D-B751B54A0E8A}" srcOrd="2" destOrd="0" presId="urn:microsoft.com/office/officeart/2018/2/layout/IconVerticalSolidList"/>
    <dgm:cxn modelId="{7A51F5E6-58E2-409D-970C-3B2A853A5BC9}" type="presParOf" srcId="{029C7425-C73B-4547-9B0D-B751B54A0E8A}" destId="{2F3DB44B-1494-4D8A-8A34-56C194F152D5}" srcOrd="0" destOrd="0" presId="urn:microsoft.com/office/officeart/2018/2/layout/IconVerticalSolidList"/>
    <dgm:cxn modelId="{9B42DB29-614E-45D6-B463-D6B8B3CA690D}" type="presParOf" srcId="{029C7425-C73B-4547-9B0D-B751B54A0E8A}" destId="{D7AC5150-B97D-46B3-AFE4-09EDDC735E81}" srcOrd="1" destOrd="0" presId="urn:microsoft.com/office/officeart/2018/2/layout/IconVerticalSolidList"/>
    <dgm:cxn modelId="{6A158611-B70F-4369-B323-714A8DBCE791}" type="presParOf" srcId="{029C7425-C73B-4547-9B0D-B751B54A0E8A}" destId="{8EAE26BB-4B76-457B-B100-8732C1B33B9B}" srcOrd="2" destOrd="0" presId="urn:microsoft.com/office/officeart/2018/2/layout/IconVerticalSolidList"/>
    <dgm:cxn modelId="{27CAD135-0C7C-405D-82F6-AB566662DF26}" type="presParOf" srcId="{029C7425-C73B-4547-9B0D-B751B54A0E8A}" destId="{A1623DE5-4BA6-479C-896E-8BBCAD0AA3D2}" srcOrd="3" destOrd="0" presId="urn:microsoft.com/office/officeart/2018/2/layout/IconVerticalSolidList"/>
    <dgm:cxn modelId="{8721C907-B096-4E00-B725-EB0D3BDD9C5D}" type="presParOf" srcId="{BE3F19E1-4C3F-4FA3-B3FF-C18D09EC1A9F}" destId="{E9BE56C8-C728-4C12-94EF-DDB13ED9BAAA}" srcOrd="3" destOrd="0" presId="urn:microsoft.com/office/officeart/2018/2/layout/IconVerticalSolidList"/>
    <dgm:cxn modelId="{5D01272E-27B0-47A5-A16E-6D8809C60BAC}" type="presParOf" srcId="{BE3F19E1-4C3F-4FA3-B3FF-C18D09EC1A9F}" destId="{CC3967F9-2F4A-4CDB-8567-6229FE927A3F}" srcOrd="4" destOrd="0" presId="urn:microsoft.com/office/officeart/2018/2/layout/IconVerticalSolidList"/>
    <dgm:cxn modelId="{A5CFE547-140C-4D23-9D43-2859A7757947}" type="presParOf" srcId="{CC3967F9-2F4A-4CDB-8567-6229FE927A3F}" destId="{B25A9E8F-8482-4532-986F-C019685B38D0}" srcOrd="0" destOrd="0" presId="urn:microsoft.com/office/officeart/2018/2/layout/IconVerticalSolidList"/>
    <dgm:cxn modelId="{188D6394-9B7A-47E8-B614-73DCED00C0A7}" type="presParOf" srcId="{CC3967F9-2F4A-4CDB-8567-6229FE927A3F}" destId="{CAC7B5FF-A4E7-46AF-AF5F-99AB863EC3C6}" srcOrd="1" destOrd="0" presId="urn:microsoft.com/office/officeart/2018/2/layout/IconVerticalSolidList"/>
    <dgm:cxn modelId="{FD4ED458-240A-4811-9DBF-DCF94CABB94D}" type="presParOf" srcId="{CC3967F9-2F4A-4CDB-8567-6229FE927A3F}" destId="{ED80125C-0CD0-48F9-B4EA-12969C24B82B}" srcOrd="2" destOrd="0" presId="urn:microsoft.com/office/officeart/2018/2/layout/IconVerticalSolidList"/>
    <dgm:cxn modelId="{1C53C9F0-2992-4EC7-BF5E-B33F666E3FB9}" type="presParOf" srcId="{CC3967F9-2F4A-4CDB-8567-6229FE927A3F}" destId="{0C09C733-1961-41C7-9DC0-ED71A10011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24827-F1E6-4891-BDA4-45E885C438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C8E2E7-4878-412E-ACEC-42520EBCC5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Social</a:t>
          </a:r>
          <a:r>
            <a:rPr lang="en-US" sz="2400" dirty="0"/>
            <a:t>: </a:t>
          </a:r>
          <a:r>
            <a:rPr lang="en-US" sz="2400" dirty="0" err="1"/>
            <a:t>Mejora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la </a:t>
          </a:r>
          <a:r>
            <a:rPr lang="en-US" sz="2400" dirty="0" err="1"/>
            <a:t>interacción</a:t>
          </a:r>
          <a:r>
            <a:rPr lang="en-US" sz="2400" dirty="0"/>
            <a:t> y </a:t>
          </a:r>
          <a:r>
            <a:rPr lang="en-US" sz="2400" dirty="0" err="1"/>
            <a:t>análisis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redes </a:t>
          </a:r>
          <a:r>
            <a:rPr lang="en-US" sz="2400" dirty="0" err="1"/>
            <a:t>sociales</a:t>
          </a:r>
          <a:r>
            <a:rPr lang="en-US" sz="2400" dirty="0"/>
            <a:t>.</a:t>
          </a:r>
        </a:p>
      </dgm:t>
    </dgm:pt>
    <dgm:pt modelId="{607677E7-C989-46DB-B180-B4EFF31E2A8C}" type="parTrans" cxnId="{FDB760B6-01EB-45CD-BA0B-9EB319CBA3E8}">
      <dgm:prSet/>
      <dgm:spPr/>
      <dgm:t>
        <a:bodyPr/>
        <a:lstStyle/>
        <a:p>
          <a:endParaRPr lang="en-US"/>
        </a:p>
      </dgm:t>
    </dgm:pt>
    <dgm:pt modelId="{38715B68-0A71-4550-8977-7D360E6B0CB9}" type="sibTrans" cxnId="{FDB760B6-01EB-45CD-BA0B-9EB319CBA3E8}">
      <dgm:prSet/>
      <dgm:spPr/>
      <dgm:t>
        <a:bodyPr/>
        <a:lstStyle/>
        <a:p>
          <a:endParaRPr lang="en-US"/>
        </a:p>
      </dgm:t>
    </dgm:pt>
    <dgm:pt modelId="{E02421FB-E659-411D-9FC8-BA689A255F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Académico</a:t>
          </a:r>
          <a:r>
            <a:rPr lang="en-US" sz="2400" dirty="0"/>
            <a:t>: </a:t>
          </a:r>
          <a:r>
            <a:rPr lang="en-US" sz="2400" dirty="0" err="1"/>
            <a:t>Referencia</a:t>
          </a:r>
          <a:r>
            <a:rPr lang="en-US" sz="2400" dirty="0"/>
            <a:t> para </a:t>
          </a:r>
          <a:r>
            <a:rPr lang="en-US" sz="2400" dirty="0" err="1"/>
            <a:t>futuras</a:t>
          </a:r>
          <a:r>
            <a:rPr lang="en-US" sz="2400" dirty="0"/>
            <a:t> </a:t>
          </a:r>
          <a:r>
            <a:rPr lang="en-US" sz="2400" dirty="0" err="1"/>
            <a:t>investigaciones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PLN.</a:t>
          </a:r>
        </a:p>
      </dgm:t>
    </dgm:pt>
    <dgm:pt modelId="{42FD10A6-8B61-46DC-B0EB-4EB910C8238E}" type="parTrans" cxnId="{CA71DF45-E8F8-4F4D-BA83-40F40AD209FA}">
      <dgm:prSet/>
      <dgm:spPr/>
      <dgm:t>
        <a:bodyPr/>
        <a:lstStyle/>
        <a:p>
          <a:endParaRPr lang="en-US"/>
        </a:p>
      </dgm:t>
    </dgm:pt>
    <dgm:pt modelId="{2C3AC248-B931-410F-9FF9-A04C59973894}" type="sibTrans" cxnId="{CA71DF45-E8F8-4F4D-BA83-40F40AD209FA}">
      <dgm:prSet/>
      <dgm:spPr/>
      <dgm:t>
        <a:bodyPr/>
        <a:lstStyle/>
        <a:p>
          <a:endParaRPr lang="en-US"/>
        </a:p>
      </dgm:t>
    </dgm:pt>
    <dgm:pt modelId="{9C47303C-A45E-43AE-8405-9B22E31207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Tecnológico</a:t>
          </a:r>
          <a:r>
            <a:rPr lang="en-US" sz="2400" dirty="0"/>
            <a:t>: Sistemas </a:t>
          </a:r>
          <a:r>
            <a:rPr lang="en-US" sz="2400" dirty="0" err="1"/>
            <a:t>más</a:t>
          </a:r>
          <a:r>
            <a:rPr lang="en-US" sz="2400" dirty="0"/>
            <a:t> </a:t>
          </a:r>
          <a:r>
            <a:rPr lang="en-US" sz="2400" dirty="0" err="1"/>
            <a:t>robustos</a:t>
          </a:r>
          <a:r>
            <a:rPr lang="en-US" sz="2400" dirty="0"/>
            <a:t> y </a:t>
          </a:r>
          <a:r>
            <a:rPr lang="en-US" sz="2400" dirty="0" err="1"/>
            <a:t>precisos</a:t>
          </a:r>
          <a:r>
            <a:rPr lang="en-US" sz="2400" dirty="0"/>
            <a:t>.</a:t>
          </a:r>
        </a:p>
      </dgm:t>
    </dgm:pt>
    <dgm:pt modelId="{EEB2E532-9C0F-4BEC-B7C0-0929F9F574AE}" type="parTrans" cxnId="{1C98E823-6450-4BA6-BFB8-570E94B988A9}">
      <dgm:prSet/>
      <dgm:spPr/>
      <dgm:t>
        <a:bodyPr/>
        <a:lstStyle/>
        <a:p>
          <a:endParaRPr lang="en-US"/>
        </a:p>
      </dgm:t>
    </dgm:pt>
    <dgm:pt modelId="{E127EA49-FFB8-4418-B753-8E8B0F7407BF}" type="sibTrans" cxnId="{1C98E823-6450-4BA6-BFB8-570E94B988A9}">
      <dgm:prSet/>
      <dgm:spPr/>
      <dgm:t>
        <a:bodyPr/>
        <a:lstStyle/>
        <a:p>
          <a:endParaRPr lang="en-US"/>
        </a:p>
      </dgm:t>
    </dgm:pt>
    <dgm:pt modelId="{508FE798-B85E-4454-80C8-E75E1D8C103A}" type="pres">
      <dgm:prSet presAssocID="{66224827-F1E6-4891-BDA4-45E885C43831}" presName="root" presStyleCnt="0">
        <dgm:presLayoutVars>
          <dgm:dir/>
          <dgm:resizeHandles val="exact"/>
        </dgm:presLayoutVars>
      </dgm:prSet>
      <dgm:spPr/>
    </dgm:pt>
    <dgm:pt modelId="{91824954-CBD2-4338-BA40-16B33EDEE321}" type="pres">
      <dgm:prSet presAssocID="{A2C8E2E7-4878-412E-ACEC-42520EBCC5A1}" presName="compNode" presStyleCnt="0"/>
      <dgm:spPr/>
    </dgm:pt>
    <dgm:pt modelId="{6A2EE025-17B8-4804-97D2-B1250B75BE3E}" type="pres">
      <dgm:prSet presAssocID="{A2C8E2E7-4878-412E-ACEC-42520EBCC5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D8EB92D8-47E8-4766-8691-BF0A8D0119B6}" type="pres">
      <dgm:prSet presAssocID="{A2C8E2E7-4878-412E-ACEC-42520EBCC5A1}" presName="spaceRect" presStyleCnt="0"/>
      <dgm:spPr/>
    </dgm:pt>
    <dgm:pt modelId="{802CEF71-9553-4093-A502-A98648BD64AB}" type="pres">
      <dgm:prSet presAssocID="{A2C8E2E7-4878-412E-ACEC-42520EBCC5A1}" presName="textRect" presStyleLbl="revTx" presStyleIdx="0" presStyleCnt="3">
        <dgm:presLayoutVars>
          <dgm:chMax val="1"/>
          <dgm:chPref val="1"/>
        </dgm:presLayoutVars>
      </dgm:prSet>
      <dgm:spPr/>
    </dgm:pt>
    <dgm:pt modelId="{6C0A75DA-543A-4F2A-ABBF-E50BCD4FA1DA}" type="pres">
      <dgm:prSet presAssocID="{38715B68-0A71-4550-8977-7D360E6B0CB9}" presName="sibTrans" presStyleCnt="0"/>
      <dgm:spPr/>
    </dgm:pt>
    <dgm:pt modelId="{C4330FCC-55AA-466B-ADB5-1C00A6A98455}" type="pres">
      <dgm:prSet presAssocID="{E02421FB-E659-411D-9FC8-BA689A255F1D}" presName="compNode" presStyleCnt="0"/>
      <dgm:spPr/>
    </dgm:pt>
    <dgm:pt modelId="{BD16F339-0154-4EB3-91C0-3ABF0BF337C8}" type="pres">
      <dgm:prSet presAssocID="{E02421FB-E659-411D-9FC8-BA689A255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33B96F0F-4026-4827-8AA8-FAB3637A2C47}" type="pres">
      <dgm:prSet presAssocID="{E02421FB-E659-411D-9FC8-BA689A255F1D}" presName="spaceRect" presStyleCnt="0"/>
      <dgm:spPr/>
    </dgm:pt>
    <dgm:pt modelId="{BB3BE6A2-9808-4B81-8E62-340BF7EE130E}" type="pres">
      <dgm:prSet presAssocID="{E02421FB-E659-411D-9FC8-BA689A255F1D}" presName="textRect" presStyleLbl="revTx" presStyleIdx="1" presStyleCnt="3">
        <dgm:presLayoutVars>
          <dgm:chMax val="1"/>
          <dgm:chPref val="1"/>
        </dgm:presLayoutVars>
      </dgm:prSet>
      <dgm:spPr/>
    </dgm:pt>
    <dgm:pt modelId="{940C801A-D886-44EE-BA89-EF7D844947CE}" type="pres">
      <dgm:prSet presAssocID="{2C3AC248-B931-410F-9FF9-A04C59973894}" presName="sibTrans" presStyleCnt="0"/>
      <dgm:spPr/>
    </dgm:pt>
    <dgm:pt modelId="{D45740C6-B810-41C3-B6C3-BEFA93A3D169}" type="pres">
      <dgm:prSet presAssocID="{9C47303C-A45E-43AE-8405-9B22E3120714}" presName="compNode" presStyleCnt="0"/>
      <dgm:spPr/>
    </dgm:pt>
    <dgm:pt modelId="{D8C5E904-52B1-44CF-BB6D-AE4419442D19}" type="pres">
      <dgm:prSet presAssocID="{9C47303C-A45E-43AE-8405-9B22E31207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C4893975-D411-4EAA-AE88-E94158B59245}" type="pres">
      <dgm:prSet presAssocID="{9C47303C-A45E-43AE-8405-9B22E3120714}" presName="spaceRect" presStyleCnt="0"/>
      <dgm:spPr/>
    </dgm:pt>
    <dgm:pt modelId="{42A55B8C-8BB2-44DF-8DFF-B360EAEB1634}" type="pres">
      <dgm:prSet presAssocID="{9C47303C-A45E-43AE-8405-9B22E31207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9FA914-BCD1-4F7F-9AE0-4F2B1E7824A6}" type="presOf" srcId="{A2C8E2E7-4878-412E-ACEC-42520EBCC5A1}" destId="{802CEF71-9553-4093-A502-A98648BD64AB}" srcOrd="0" destOrd="0" presId="urn:microsoft.com/office/officeart/2018/2/layout/IconLabelList"/>
    <dgm:cxn modelId="{1C98E823-6450-4BA6-BFB8-570E94B988A9}" srcId="{66224827-F1E6-4891-BDA4-45E885C43831}" destId="{9C47303C-A45E-43AE-8405-9B22E3120714}" srcOrd="2" destOrd="0" parTransId="{EEB2E532-9C0F-4BEC-B7C0-0929F9F574AE}" sibTransId="{E127EA49-FFB8-4418-B753-8E8B0F7407BF}"/>
    <dgm:cxn modelId="{88AFC665-6076-4CEE-BED4-B1964E45C0A6}" type="presOf" srcId="{66224827-F1E6-4891-BDA4-45E885C43831}" destId="{508FE798-B85E-4454-80C8-E75E1D8C103A}" srcOrd="0" destOrd="0" presId="urn:microsoft.com/office/officeart/2018/2/layout/IconLabelList"/>
    <dgm:cxn modelId="{CA71DF45-E8F8-4F4D-BA83-40F40AD209FA}" srcId="{66224827-F1E6-4891-BDA4-45E885C43831}" destId="{E02421FB-E659-411D-9FC8-BA689A255F1D}" srcOrd="1" destOrd="0" parTransId="{42FD10A6-8B61-46DC-B0EB-4EB910C8238E}" sibTransId="{2C3AC248-B931-410F-9FF9-A04C59973894}"/>
    <dgm:cxn modelId="{39EAE18B-0DD9-49FC-91D8-0BC819960CE9}" type="presOf" srcId="{E02421FB-E659-411D-9FC8-BA689A255F1D}" destId="{BB3BE6A2-9808-4B81-8E62-340BF7EE130E}" srcOrd="0" destOrd="0" presId="urn:microsoft.com/office/officeart/2018/2/layout/IconLabelList"/>
    <dgm:cxn modelId="{FDB760B6-01EB-45CD-BA0B-9EB319CBA3E8}" srcId="{66224827-F1E6-4891-BDA4-45E885C43831}" destId="{A2C8E2E7-4878-412E-ACEC-42520EBCC5A1}" srcOrd="0" destOrd="0" parTransId="{607677E7-C989-46DB-B180-B4EFF31E2A8C}" sibTransId="{38715B68-0A71-4550-8977-7D360E6B0CB9}"/>
    <dgm:cxn modelId="{9AFB58E8-97F9-47BA-973A-7610755FF25C}" type="presOf" srcId="{9C47303C-A45E-43AE-8405-9B22E3120714}" destId="{42A55B8C-8BB2-44DF-8DFF-B360EAEB1634}" srcOrd="0" destOrd="0" presId="urn:microsoft.com/office/officeart/2018/2/layout/IconLabelList"/>
    <dgm:cxn modelId="{CF36F2BF-D33C-4FF4-8122-34E23DE1FBE8}" type="presParOf" srcId="{508FE798-B85E-4454-80C8-E75E1D8C103A}" destId="{91824954-CBD2-4338-BA40-16B33EDEE321}" srcOrd="0" destOrd="0" presId="urn:microsoft.com/office/officeart/2018/2/layout/IconLabelList"/>
    <dgm:cxn modelId="{08616574-D7BD-4BF3-88FC-1114A2CE0AE2}" type="presParOf" srcId="{91824954-CBD2-4338-BA40-16B33EDEE321}" destId="{6A2EE025-17B8-4804-97D2-B1250B75BE3E}" srcOrd="0" destOrd="0" presId="urn:microsoft.com/office/officeart/2018/2/layout/IconLabelList"/>
    <dgm:cxn modelId="{6525EE1A-3A1A-43DC-8455-9B470F04ACBC}" type="presParOf" srcId="{91824954-CBD2-4338-BA40-16B33EDEE321}" destId="{D8EB92D8-47E8-4766-8691-BF0A8D0119B6}" srcOrd="1" destOrd="0" presId="urn:microsoft.com/office/officeart/2018/2/layout/IconLabelList"/>
    <dgm:cxn modelId="{0D877CD1-FD49-480C-BDC5-6EA4A5D79359}" type="presParOf" srcId="{91824954-CBD2-4338-BA40-16B33EDEE321}" destId="{802CEF71-9553-4093-A502-A98648BD64AB}" srcOrd="2" destOrd="0" presId="urn:microsoft.com/office/officeart/2018/2/layout/IconLabelList"/>
    <dgm:cxn modelId="{E4E8E6B2-E27F-4357-A915-3F41D8CBF078}" type="presParOf" srcId="{508FE798-B85E-4454-80C8-E75E1D8C103A}" destId="{6C0A75DA-543A-4F2A-ABBF-E50BCD4FA1DA}" srcOrd="1" destOrd="0" presId="urn:microsoft.com/office/officeart/2018/2/layout/IconLabelList"/>
    <dgm:cxn modelId="{2C7FCE10-0976-421A-93EC-695E5928BED5}" type="presParOf" srcId="{508FE798-B85E-4454-80C8-E75E1D8C103A}" destId="{C4330FCC-55AA-466B-ADB5-1C00A6A98455}" srcOrd="2" destOrd="0" presId="urn:microsoft.com/office/officeart/2018/2/layout/IconLabelList"/>
    <dgm:cxn modelId="{8A456949-D0A9-4C0E-8715-DF478F9FD851}" type="presParOf" srcId="{C4330FCC-55AA-466B-ADB5-1C00A6A98455}" destId="{BD16F339-0154-4EB3-91C0-3ABF0BF337C8}" srcOrd="0" destOrd="0" presId="urn:microsoft.com/office/officeart/2018/2/layout/IconLabelList"/>
    <dgm:cxn modelId="{B38E923F-8506-4899-A7C4-DD21F1261692}" type="presParOf" srcId="{C4330FCC-55AA-466B-ADB5-1C00A6A98455}" destId="{33B96F0F-4026-4827-8AA8-FAB3637A2C47}" srcOrd="1" destOrd="0" presId="urn:microsoft.com/office/officeart/2018/2/layout/IconLabelList"/>
    <dgm:cxn modelId="{1186D65C-02A4-49E0-A7B2-4E81264DD903}" type="presParOf" srcId="{C4330FCC-55AA-466B-ADB5-1C00A6A98455}" destId="{BB3BE6A2-9808-4B81-8E62-340BF7EE130E}" srcOrd="2" destOrd="0" presId="urn:microsoft.com/office/officeart/2018/2/layout/IconLabelList"/>
    <dgm:cxn modelId="{9DDBD846-829E-4297-A882-6CBB02F77EE1}" type="presParOf" srcId="{508FE798-B85E-4454-80C8-E75E1D8C103A}" destId="{940C801A-D886-44EE-BA89-EF7D844947CE}" srcOrd="3" destOrd="0" presId="urn:microsoft.com/office/officeart/2018/2/layout/IconLabelList"/>
    <dgm:cxn modelId="{C8C639D2-9708-4E51-B129-44E7DBD7C761}" type="presParOf" srcId="{508FE798-B85E-4454-80C8-E75E1D8C103A}" destId="{D45740C6-B810-41C3-B6C3-BEFA93A3D169}" srcOrd="4" destOrd="0" presId="urn:microsoft.com/office/officeart/2018/2/layout/IconLabelList"/>
    <dgm:cxn modelId="{D1AB8C91-01DB-4F49-80F2-E81278B6D03C}" type="presParOf" srcId="{D45740C6-B810-41C3-B6C3-BEFA93A3D169}" destId="{D8C5E904-52B1-44CF-BB6D-AE4419442D19}" srcOrd="0" destOrd="0" presId="urn:microsoft.com/office/officeart/2018/2/layout/IconLabelList"/>
    <dgm:cxn modelId="{FC20459D-AF11-4FE6-90DD-F03365ED93FC}" type="presParOf" srcId="{D45740C6-B810-41C3-B6C3-BEFA93A3D169}" destId="{C4893975-D411-4EAA-AE88-E94158B59245}" srcOrd="1" destOrd="0" presId="urn:microsoft.com/office/officeart/2018/2/layout/IconLabelList"/>
    <dgm:cxn modelId="{7EF5F2B3-B93D-4115-8A22-24FB13AFF0D1}" type="presParOf" srcId="{D45740C6-B810-41C3-B6C3-BEFA93A3D169}" destId="{42A55B8C-8BB2-44DF-8DFF-B360EAEB16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92683-B169-489B-A0F2-8A8E1E8AC0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50BF33-F946-4B82-949A-510EEE70A0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Análisis</a:t>
          </a:r>
          <a:r>
            <a:rPr lang="en-US" sz="2000" dirty="0"/>
            <a:t> de </a:t>
          </a:r>
          <a:r>
            <a:rPr lang="en-US" sz="2000" dirty="0" err="1"/>
            <a:t>Sentimientos</a:t>
          </a:r>
          <a:r>
            <a:rPr lang="en-US" sz="2000" dirty="0"/>
            <a:t>: </a:t>
          </a:r>
          <a:r>
            <a:rPr lang="en-US" sz="2000" dirty="0" err="1"/>
            <a:t>Clasificación</a:t>
          </a:r>
          <a:r>
            <a:rPr lang="en-US" sz="2000" dirty="0"/>
            <a:t> de </a:t>
          </a:r>
          <a:r>
            <a:rPr lang="en-US" sz="2000" dirty="0" err="1"/>
            <a:t>emociones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</a:t>
          </a:r>
          <a:r>
            <a:rPr lang="en-US" sz="2000" dirty="0" err="1"/>
            <a:t>texto</a:t>
          </a:r>
          <a:r>
            <a:rPr lang="en-US" sz="2000" dirty="0"/>
            <a:t>.</a:t>
          </a:r>
        </a:p>
      </dgm:t>
    </dgm:pt>
    <dgm:pt modelId="{1F1222B8-E4D3-4F08-A4CC-0A7D1344A251}" type="parTrans" cxnId="{F02A2106-3DE0-465C-8C59-8B11FD870CB6}">
      <dgm:prSet/>
      <dgm:spPr/>
      <dgm:t>
        <a:bodyPr/>
        <a:lstStyle/>
        <a:p>
          <a:endParaRPr lang="en-US"/>
        </a:p>
      </dgm:t>
    </dgm:pt>
    <dgm:pt modelId="{CC440F4F-DAD2-459D-8FDC-D8E514B08ADD}" type="sibTrans" cxnId="{F02A2106-3DE0-465C-8C59-8B11FD870CB6}">
      <dgm:prSet/>
      <dgm:spPr/>
      <dgm:t>
        <a:bodyPr/>
        <a:lstStyle/>
        <a:p>
          <a:endParaRPr lang="en-US"/>
        </a:p>
      </dgm:t>
    </dgm:pt>
    <dgm:pt modelId="{9702FE1D-E879-48D9-89A2-3A21635FEC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Procesamiento</a:t>
          </a:r>
          <a:r>
            <a:rPr lang="en-US" sz="2000" dirty="0"/>
            <a:t> de </a:t>
          </a:r>
          <a:r>
            <a:rPr lang="en-US" sz="2000" dirty="0" err="1"/>
            <a:t>Lenguaje</a:t>
          </a:r>
          <a:r>
            <a:rPr lang="en-US" sz="2000" dirty="0"/>
            <a:t> Natural: </a:t>
          </a:r>
          <a:r>
            <a:rPr lang="en-US" sz="2000" dirty="0" err="1"/>
            <a:t>Subcampo</a:t>
          </a:r>
          <a:r>
            <a:rPr lang="en-US" sz="2000" dirty="0"/>
            <a:t> de IA para </a:t>
          </a:r>
          <a:r>
            <a:rPr lang="en-US" sz="2000" dirty="0" err="1"/>
            <a:t>entender</a:t>
          </a:r>
          <a:r>
            <a:rPr lang="en-US" sz="2000" dirty="0"/>
            <a:t> </a:t>
          </a:r>
          <a:r>
            <a:rPr lang="en-US" sz="2000" dirty="0" err="1"/>
            <a:t>el</a:t>
          </a:r>
          <a:r>
            <a:rPr lang="en-US" sz="2000" dirty="0"/>
            <a:t> </a:t>
          </a:r>
          <a:r>
            <a:rPr lang="en-US" sz="2000" dirty="0" err="1"/>
            <a:t>lenguaje</a:t>
          </a:r>
          <a:r>
            <a:rPr lang="en-US" sz="2000" dirty="0"/>
            <a:t> </a:t>
          </a:r>
          <a:r>
            <a:rPr lang="en-US" sz="2000" dirty="0" err="1"/>
            <a:t>humano</a:t>
          </a:r>
          <a:r>
            <a:rPr lang="en-US" sz="2000" dirty="0"/>
            <a:t>.</a:t>
          </a:r>
        </a:p>
      </dgm:t>
    </dgm:pt>
    <dgm:pt modelId="{3EB30265-ACD3-4CFB-884C-26C2E18704E8}" type="parTrans" cxnId="{7E1FC4BB-B160-44A9-B684-705304FE1043}">
      <dgm:prSet/>
      <dgm:spPr/>
      <dgm:t>
        <a:bodyPr/>
        <a:lstStyle/>
        <a:p>
          <a:endParaRPr lang="en-US"/>
        </a:p>
      </dgm:t>
    </dgm:pt>
    <dgm:pt modelId="{6520794F-E093-4ADC-8F42-F83FDF9BB78F}" type="sibTrans" cxnId="{7E1FC4BB-B160-44A9-B684-705304FE1043}">
      <dgm:prSet/>
      <dgm:spPr/>
      <dgm:t>
        <a:bodyPr/>
        <a:lstStyle/>
        <a:p>
          <a:endParaRPr lang="en-US"/>
        </a:p>
      </dgm:t>
    </dgm:pt>
    <dgm:pt modelId="{DAC4D648-49E3-476E-8889-C0984E7A12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Modelos</a:t>
          </a:r>
          <a:r>
            <a:rPr lang="en-US" sz="2000" dirty="0"/>
            <a:t> </a:t>
          </a:r>
          <a:r>
            <a:rPr lang="en-US" sz="2000" dirty="0" err="1"/>
            <a:t>Híbridos</a:t>
          </a:r>
          <a:r>
            <a:rPr lang="en-US" sz="2000" dirty="0"/>
            <a:t>: </a:t>
          </a:r>
          <a:r>
            <a:rPr lang="en-US" sz="2000" dirty="0" err="1"/>
            <a:t>Integración</a:t>
          </a:r>
          <a:r>
            <a:rPr lang="en-US" sz="2000" dirty="0"/>
            <a:t> de </a:t>
          </a:r>
          <a:r>
            <a:rPr lang="en-US" sz="2000" dirty="0" err="1"/>
            <a:t>autómatas</a:t>
          </a:r>
          <a:r>
            <a:rPr lang="en-US" sz="2000" dirty="0"/>
            <a:t> y redes </a:t>
          </a:r>
          <a:r>
            <a:rPr lang="en-US" sz="2000" dirty="0" err="1"/>
            <a:t>neuronales</a:t>
          </a:r>
          <a:r>
            <a:rPr lang="en-US" sz="2000" dirty="0"/>
            <a:t> para </a:t>
          </a:r>
          <a:r>
            <a:rPr lang="en-US" sz="2000" dirty="0" err="1"/>
            <a:t>una</a:t>
          </a:r>
          <a:r>
            <a:rPr lang="en-US" sz="2000" dirty="0"/>
            <a:t> mayor </a:t>
          </a:r>
          <a:r>
            <a:rPr lang="en-US" sz="2000" dirty="0" err="1"/>
            <a:t>precisión</a:t>
          </a:r>
          <a:r>
            <a:rPr lang="en-US" sz="2000" dirty="0"/>
            <a:t>.</a:t>
          </a:r>
        </a:p>
      </dgm:t>
    </dgm:pt>
    <dgm:pt modelId="{F5D076DD-2FE9-4D72-AD0D-1E0670B6086B}" type="parTrans" cxnId="{40B136BC-71C5-4A64-84FC-A68CADC72219}">
      <dgm:prSet/>
      <dgm:spPr/>
      <dgm:t>
        <a:bodyPr/>
        <a:lstStyle/>
        <a:p>
          <a:endParaRPr lang="en-US"/>
        </a:p>
      </dgm:t>
    </dgm:pt>
    <dgm:pt modelId="{0B624771-2DB9-4DF6-989B-73C05B5DD996}" type="sibTrans" cxnId="{40B136BC-71C5-4A64-84FC-A68CADC72219}">
      <dgm:prSet/>
      <dgm:spPr/>
      <dgm:t>
        <a:bodyPr/>
        <a:lstStyle/>
        <a:p>
          <a:endParaRPr lang="en-US"/>
        </a:p>
      </dgm:t>
    </dgm:pt>
    <dgm:pt modelId="{799E0972-15DE-4076-81D4-8F38CD2E7C16}" type="pres">
      <dgm:prSet presAssocID="{A2892683-B169-489B-A0F2-8A8E1E8AC0E5}" presName="root" presStyleCnt="0">
        <dgm:presLayoutVars>
          <dgm:dir/>
          <dgm:resizeHandles val="exact"/>
        </dgm:presLayoutVars>
      </dgm:prSet>
      <dgm:spPr/>
    </dgm:pt>
    <dgm:pt modelId="{17ADCDCD-C289-47C0-98DA-9371F17948DC}" type="pres">
      <dgm:prSet presAssocID="{8350BF33-F946-4B82-949A-510EEE70A05B}" presName="compNode" presStyleCnt="0"/>
      <dgm:spPr/>
    </dgm:pt>
    <dgm:pt modelId="{F5DA7EB7-F913-4CC3-AC47-2DD676C79A74}" type="pres">
      <dgm:prSet presAssocID="{8350BF33-F946-4B82-949A-510EEE70A05B}" presName="iconRect" presStyleLbl="node1" presStyleIdx="0" presStyleCnt="3" custScaleX="116930" custScaleY="1169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46294AD-DE56-4B56-BB4E-16668413961C}" type="pres">
      <dgm:prSet presAssocID="{8350BF33-F946-4B82-949A-510EEE70A05B}" presName="spaceRect" presStyleCnt="0"/>
      <dgm:spPr/>
    </dgm:pt>
    <dgm:pt modelId="{F43FFACB-2D68-4762-B912-AA4E405043E7}" type="pres">
      <dgm:prSet presAssocID="{8350BF33-F946-4B82-949A-510EEE70A05B}" presName="textRect" presStyleLbl="revTx" presStyleIdx="0" presStyleCnt="3">
        <dgm:presLayoutVars>
          <dgm:chMax val="1"/>
          <dgm:chPref val="1"/>
        </dgm:presLayoutVars>
      </dgm:prSet>
      <dgm:spPr/>
    </dgm:pt>
    <dgm:pt modelId="{E11300B3-406B-4E15-92BF-26FFA3DC3666}" type="pres">
      <dgm:prSet presAssocID="{CC440F4F-DAD2-459D-8FDC-D8E514B08ADD}" presName="sibTrans" presStyleCnt="0"/>
      <dgm:spPr/>
    </dgm:pt>
    <dgm:pt modelId="{4D8A653F-C8A8-4CA2-B500-BDEE67CDE9AD}" type="pres">
      <dgm:prSet presAssocID="{9702FE1D-E879-48D9-89A2-3A21635FEC7A}" presName="compNode" presStyleCnt="0"/>
      <dgm:spPr/>
    </dgm:pt>
    <dgm:pt modelId="{189FBBF1-D226-44C5-B10D-2E9B433F292F}" type="pres">
      <dgm:prSet presAssocID="{9702FE1D-E879-48D9-89A2-3A21635FEC7A}" presName="iconRect" presStyleLbl="node1" presStyleIdx="1" presStyleCnt="3" custScaleX="116930" custScaleY="1169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A6AA8292-498A-4FEB-9DE1-B1D3E8FF4942}" type="pres">
      <dgm:prSet presAssocID="{9702FE1D-E879-48D9-89A2-3A21635FEC7A}" presName="spaceRect" presStyleCnt="0"/>
      <dgm:spPr/>
    </dgm:pt>
    <dgm:pt modelId="{B335551F-DBE4-4CD6-A9E9-4692D2C491BC}" type="pres">
      <dgm:prSet presAssocID="{9702FE1D-E879-48D9-89A2-3A21635FEC7A}" presName="textRect" presStyleLbl="revTx" presStyleIdx="1" presStyleCnt="3">
        <dgm:presLayoutVars>
          <dgm:chMax val="1"/>
          <dgm:chPref val="1"/>
        </dgm:presLayoutVars>
      </dgm:prSet>
      <dgm:spPr/>
    </dgm:pt>
    <dgm:pt modelId="{0980E31E-4050-479B-8FCB-315A40E347B0}" type="pres">
      <dgm:prSet presAssocID="{6520794F-E093-4ADC-8F42-F83FDF9BB78F}" presName="sibTrans" presStyleCnt="0"/>
      <dgm:spPr/>
    </dgm:pt>
    <dgm:pt modelId="{480FAEF3-BE9B-46C5-BD27-C1AD0A1627D0}" type="pres">
      <dgm:prSet presAssocID="{DAC4D648-49E3-476E-8889-C0984E7A120B}" presName="compNode" presStyleCnt="0"/>
      <dgm:spPr/>
    </dgm:pt>
    <dgm:pt modelId="{12D6E7A7-0DB9-486B-BCE8-15944A16133B}" type="pres">
      <dgm:prSet presAssocID="{DAC4D648-49E3-476E-8889-C0984E7A120B}" presName="iconRect" presStyleLbl="node1" presStyleIdx="2" presStyleCnt="3" custScaleX="116930" custScaleY="11693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4482A343-C809-42B0-9CBA-3045F2CBA9E7}" type="pres">
      <dgm:prSet presAssocID="{DAC4D648-49E3-476E-8889-C0984E7A120B}" presName="spaceRect" presStyleCnt="0"/>
      <dgm:spPr/>
    </dgm:pt>
    <dgm:pt modelId="{669A3A6E-28E6-4554-BDDC-0C0CBE7D76CC}" type="pres">
      <dgm:prSet presAssocID="{DAC4D648-49E3-476E-8889-C0984E7A12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2A2106-3DE0-465C-8C59-8B11FD870CB6}" srcId="{A2892683-B169-489B-A0F2-8A8E1E8AC0E5}" destId="{8350BF33-F946-4B82-949A-510EEE70A05B}" srcOrd="0" destOrd="0" parTransId="{1F1222B8-E4D3-4F08-A4CC-0A7D1344A251}" sibTransId="{CC440F4F-DAD2-459D-8FDC-D8E514B08ADD}"/>
    <dgm:cxn modelId="{89ED655D-C79C-42B7-A10E-A31315D64879}" type="presOf" srcId="{8350BF33-F946-4B82-949A-510EEE70A05B}" destId="{F43FFACB-2D68-4762-B912-AA4E405043E7}" srcOrd="0" destOrd="0" presId="urn:microsoft.com/office/officeart/2018/2/layout/IconLabelList"/>
    <dgm:cxn modelId="{B2637266-F990-40C7-BBA1-7EBABEF3C3B4}" type="presOf" srcId="{DAC4D648-49E3-476E-8889-C0984E7A120B}" destId="{669A3A6E-28E6-4554-BDDC-0C0CBE7D76CC}" srcOrd="0" destOrd="0" presId="urn:microsoft.com/office/officeart/2018/2/layout/IconLabelList"/>
    <dgm:cxn modelId="{1F99EC9C-3030-463B-A706-6B8B318A016F}" type="presOf" srcId="{A2892683-B169-489B-A0F2-8A8E1E8AC0E5}" destId="{799E0972-15DE-4076-81D4-8F38CD2E7C16}" srcOrd="0" destOrd="0" presId="urn:microsoft.com/office/officeart/2018/2/layout/IconLabelList"/>
    <dgm:cxn modelId="{7E1FC4BB-B160-44A9-B684-705304FE1043}" srcId="{A2892683-B169-489B-A0F2-8A8E1E8AC0E5}" destId="{9702FE1D-E879-48D9-89A2-3A21635FEC7A}" srcOrd="1" destOrd="0" parTransId="{3EB30265-ACD3-4CFB-884C-26C2E18704E8}" sibTransId="{6520794F-E093-4ADC-8F42-F83FDF9BB78F}"/>
    <dgm:cxn modelId="{40B136BC-71C5-4A64-84FC-A68CADC72219}" srcId="{A2892683-B169-489B-A0F2-8A8E1E8AC0E5}" destId="{DAC4D648-49E3-476E-8889-C0984E7A120B}" srcOrd="2" destOrd="0" parTransId="{F5D076DD-2FE9-4D72-AD0D-1E0670B6086B}" sibTransId="{0B624771-2DB9-4DF6-989B-73C05B5DD996}"/>
    <dgm:cxn modelId="{57E68BF4-503C-42D3-A72E-4AB68815E818}" type="presOf" srcId="{9702FE1D-E879-48D9-89A2-3A21635FEC7A}" destId="{B335551F-DBE4-4CD6-A9E9-4692D2C491BC}" srcOrd="0" destOrd="0" presId="urn:microsoft.com/office/officeart/2018/2/layout/IconLabelList"/>
    <dgm:cxn modelId="{22BCD641-0908-476C-8898-8191960F7305}" type="presParOf" srcId="{799E0972-15DE-4076-81D4-8F38CD2E7C16}" destId="{17ADCDCD-C289-47C0-98DA-9371F17948DC}" srcOrd="0" destOrd="0" presId="urn:microsoft.com/office/officeart/2018/2/layout/IconLabelList"/>
    <dgm:cxn modelId="{EDB57109-6F4D-45FF-9097-E6760BC4767E}" type="presParOf" srcId="{17ADCDCD-C289-47C0-98DA-9371F17948DC}" destId="{F5DA7EB7-F913-4CC3-AC47-2DD676C79A74}" srcOrd="0" destOrd="0" presId="urn:microsoft.com/office/officeart/2018/2/layout/IconLabelList"/>
    <dgm:cxn modelId="{D784DE39-839D-4901-AFA1-5B55F37BE908}" type="presParOf" srcId="{17ADCDCD-C289-47C0-98DA-9371F17948DC}" destId="{346294AD-DE56-4B56-BB4E-16668413961C}" srcOrd="1" destOrd="0" presId="urn:microsoft.com/office/officeart/2018/2/layout/IconLabelList"/>
    <dgm:cxn modelId="{B1F64862-C4AF-48EB-8134-00F229452F17}" type="presParOf" srcId="{17ADCDCD-C289-47C0-98DA-9371F17948DC}" destId="{F43FFACB-2D68-4762-B912-AA4E405043E7}" srcOrd="2" destOrd="0" presId="urn:microsoft.com/office/officeart/2018/2/layout/IconLabelList"/>
    <dgm:cxn modelId="{1EB6DF1B-43A8-4039-ABAC-40403A8FE124}" type="presParOf" srcId="{799E0972-15DE-4076-81D4-8F38CD2E7C16}" destId="{E11300B3-406B-4E15-92BF-26FFA3DC3666}" srcOrd="1" destOrd="0" presId="urn:microsoft.com/office/officeart/2018/2/layout/IconLabelList"/>
    <dgm:cxn modelId="{576D4B8F-BE88-456C-8EA4-18807FD35D17}" type="presParOf" srcId="{799E0972-15DE-4076-81D4-8F38CD2E7C16}" destId="{4D8A653F-C8A8-4CA2-B500-BDEE67CDE9AD}" srcOrd="2" destOrd="0" presId="urn:microsoft.com/office/officeart/2018/2/layout/IconLabelList"/>
    <dgm:cxn modelId="{28383828-C21F-4BAD-9EFA-C14B3EA274C1}" type="presParOf" srcId="{4D8A653F-C8A8-4CA2-B500-BDEE67CDE9AD}" destId="{189FBBF1-D226-44C5-B10D-2E9B433F292F}" srcOrd="0" destOrd="0" presId="urn:microsoft.com/office/officeart/2018/2/layout/IconLabelList"/>
    <dgm:cxn modelId="{AF55119D-FC07-4D18-8040-2C8297B1E6DD}" type="presParOf" srcId="{4D8A653F-C8A8-4CA2-B500-BDEE67CDE9AD}" destId="{A6AA8292-498A-4FEB-9DE1-B1D3E8FF4942}" srcOrd="1" destOrd="0" presId="urn:microsoft.com/office/officeart/2018/2/layout/IconLabelList"/>
    <dgm:cxn modelId="{AAD4FB80-A70B-4EE9-97FD-3314D5713568}" type="presParOf" srcId="{4D8A653F-C8A8-4CA2-B500-BDEE67CDE9AD}" destId="{B335551F-DBE4-4CD6-A9E9-4692D2C491BC}" srcOrd="2" destOrd="0" presId="urn:microsoft.com/office/officeart/2018/2/layout/IconLabelList"/>
    <dgm:cxn modelId="{03656BC6-F666-429A-8F2E-C1AAB59DD519}" type="presParOf" srcId="{799E0972-15DE-4076-81D4-8F38CD2E7C16}" destId="{0980E31E-4050-479B-8FCB-315A40E347B0}" srcOrd="3" destOrd="0" presId="urn:microsoft.com/office/officeart/2018/2/layout/IconLabelList"/>
    <dgm:cxn modelId="{C35288A8-4FDD-4D04-ABBC-2051B5ABCC79}" type="presParOf" srcId="{799E0972-15DE-4076-81D4-8F38CD2E7C16}" destId="{480FAEF3-BE9B-46C5-BD27-C1AD0A1627D0}" srcOrd="4" destOrd="0" presId="urn:microsoft.com/office/officeart/2018/2/layout/IconLabelList"/>
    <dgm:cxn modelId="{06A2B6EB-2277-4C67-B40A-D0A83D341EAD}" type="presParOf" srcId="{480FAEF3-BE9B-46C5-BD27-C1AD0A1627D0}" destId="{12D6E7A7-0DB9-486B-BCE8-15944A16133B}" srcOrd="0" destOrd="0" presId="urn:microsoft.com/office/officeart/2018/2/layout/IconLabelList"/>
    <dgm:cxn modelId="{5DEDFF86-3D26-41F7-B8B0-538942751EAC}" type="presParOf" srcId="{480FAEF3-BE9B-46C5-BD27-C1AD0A1627D0}" destId="{4482A343-C809-42B0-9CBA-3045F2CBA9E7}" srcOrd="1" destOrd="0" presId="urn:microsoft.com/office/officeart/2018/2/layout/IconLabelList"/>
    <dgm:cxn modelId="{3FCE027B-0769-472E-B4AB-127FEA28F10E}" type="presParOf" srcId="{480FAEF3-BE9B-46C5-BD27-C1AD0A1627D0}" destId="{669A3A6E-28E6-4554-BDDC-0C0CBE7D76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2030C5-6FA1-4AF7-92AF-EE33C81B82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8DC07A-B4E2-4DB9-B345-BDA67A3DCBAA}">
      <dgm:prSet/>
      <dgm:spPr/>
      <dgm:t>
        <a:bodyPr/>
        <a:lstStyle/>
        <a:p>
          <a:r>
            <a:rPr lang="en-US" dirty="0" err="1"/>
            <a:t>Regulaciones</a:t>
          </a:r>
          <a:r>
            <a:rPr lang="en-US" dirty="0"/>
            <a:t>: </a:t>
          </a:r>
          <a:r>
            <a:rPr lang="es-MX" dirty="0"/>
            <a:t>Ley 1581 de 2012 (Ley de Protección de Datos Personales) regula la recolección, almacenamiento y uso de información personal.</a:t>
          </a:r>
          <a:endParaRPr lang="en-US" dirty="0"/>
        </a:p>
      </dgm:t>
    </dgm:pt>
    <dgm:pt modelId="{50A2055C-CC31-492F-B69A-BBEB5D6A732F}" type="parTrans" cxnId="{965DD27D-B28A-43EE-AAFC-89377510E343}">
      <dgm:prSet/>
      <dgm:spPr/>
      <dgm:t>
        <a:bodyPr/>
        <a:lstStyle/>
        <a:p>
          <a:endParaRPr lang="en-US"/>
        </a:p>
      </dgm:t>
    </dgm:pt>
    <dgm:pt modelId="{95630379-FC47-46B5-8F65-DCE425902E43}" type="sibTrans" cxnId="{965DD27D-B28A-43EE-AAFC-89377510E343}">
      <dgm:prSet/>
      <dgm:spPr/>
      <dgm:t>
        <a:bodyPr/>
        <a:lstStyle/>
        <a:p>
          <a:endParaRPr lang="en-US"/>
        </a:p>
      </dgm:t>
    </dgm:pt>
    <dgm:pt modelId="{B1FECBCA-1346-465C-AF90-E682278F7E22}">
      <dgm:prSet/>
      <dgm:spPr/>
      <dgm:t>
        <a:bodyPr/>
        <a:lstStyle/>
        <a:p>
          <a:r>
            <a:rPr lang="es-MX" dirty="0"/>
            <a:t>Ética en IA: Minimizar sesgos y garantizar transparencia en la interpretación de datos.</a:t>
          </a:r>
          <a:endParaRPr lang="en-US" dirty="0"/>
        </a:p>
      </dgm:t>
    </dgm:pt>
    <dgm:pt modelId="{06FF5129-64CE-4F61-98A2-DB153689CD71}" type="parTrans" cxnId="{E16DD51C-C39C-445F-8BA2-EB23EF20E3D5}">
      <dgm:prSet/>
      <dgm:spPr/>
      <dgm:t>
        <a:bodyPr/>
        <a:lstStyle/>
        <a:p>
          <a:endParaRPr lang="en-US"/>
        </a:p>
      </dgm:t>
    </dgm:pt>
    <dgm:pt modelId="{69ADB748-42DC-4476-B754-FEE564CC4AF3}" type="sibTrans" cxnId="{E16DD51C-C39C-445F-8BA2-EB23EF20E3D5}">
      <dgm:prSet/>
      <dgm:spPr/>
      <dgm:t>
        <a:bodyPr/>
        <a:lstStyle/>
        <a:p>
          <a:endParaRPr lang="en-US"/>
        </a:p>
      </dgm:t>
    </dgm:pt>
    <dgm:pt modelId="{09EAEEB2-54FB-4C93-8C51-6676B6DE872F}">
      <dgm:prSet/>
      <dgm:spPr/>
      <dgm:t>
        <a:bodyPr/>
        <a:lstStyle/>
        <a:p>
          <a:r>
            <a:rPr lang="en-US"/>
            <a:t>Propiedad Intelectual: Respetar derechos asociados a los modelos utilizados.</a:t>
          </a:r>
        </a:p>
      </dgm:t>
    </dgm:pt>
    <dgm:pt modelId="{99DA7C90-0F8D-4892-8F26-DD28FD78B604}" type="parTrans" cxnId="{91C9D0A9-0C7F-4940-84B8-073E1304E247}">
      <dgm:prSet/>
      <dgm:spPr/>
      <dgm:t>
        <a:bodyPr/>
        <a:lstStyle/>
        <a:p>
          <a:endParaRPr lang="en-US"/>
        </a:p>
      </dgm:t>
    </dgm:pt>
    <dgm:pt modelId="{A8C80B63-2A55-4A26-9DDA-D8DE2A0CA6C0}" type="sibTrans" cxnId="{91C9D0A9-0C7F-4940-84B8-073E1304E247}">
      <dgm:prSet/>
      <dgm:spPr/>
      <dgm:t>
        <a:bodyPr/>
        <a:lstStyle/>
        <a:p>
          <a:endParaRPr lang="en-US"/>
        </a:p>
      </dgm:t>
    </dgm:pt>
    <dgm:pt modelId="{11AB4FF8-E123-47E0-B156-15B91AC2CE0A}" type="pres">
      <dgm:prSet presAssocID="{D02030C5-6FA1-4AF7-92AF-EE33C81B8249}" presName="linear" presStyleCnt="0">
        <dgm:presLayoutVars>
          <dgm:animLvl val="lvl"/>
          <dgm:resizeHandles val="exact"/>
        </dgm:presLayoutVars>
      </dgm:prSet>
      <dgm:spPr/>
    </dgm:pt>
    <dgm:pt modelId="{3EA41E35-474B-4CA9-9064-47F2C47540F0}" type="pres">
      <dgm:prSet presAssocID="{458DC07A-B4E2-4DB9-B345-BDA67A3DCB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34C043-F65F-4074-8C70-8BE0BD45408D}" type="pres">
      <dgm:prSet presAssocID="{95630379-FC47-46B5-8F65-DCE425902E43}" presName="spacer" presStyleCnt="0"/>
      <dgm:spPr/>
    </dgm:pt>
    <dgm:pt modelId="{7897EC46-1526-492F-AB61-8B8874391D88}" type="pres">
      <dgm:prSet presAssocID="{B1FECBCA-1346-465C-AF90-E682278F7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15B3D0-EAAC-4C3B-987E-313D03328A16}" type="pres">
      <dgm:prSet presAssocID="{69ADB748-42DC-4476-B754-FEE564CC4AF3}" presName="spacer" presStyleCnt="0"/>
      <dgm:spPr/>
    </dgm:pt>
    <dgm:pt modelId="{BB3BD2B9-B978-42D2-88C6-589DF3DFF09D}" type="pres">
      <dgm:prSet presAssocID="{09EAEEB2-54FB-4C93-8C51-6676B6DE87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BCC21B-49C1-4477-9001-4F5D8D5A4936}" type="presOf" srcId="{B1FECBCA-1346-465C-AF90-E682278F7E22}" destId="{7897EC46-1526-492F-AB61-8B8874391D88}" srcOrd="0" destOrd="0" presId="urn:microsoft.com/office/officeart/2005/8/layout/vList2"/>
    <dgm:cxn modelId="{E16DD51C-C39C-445F-8BA2-EB23EF20E3D5}" srcId="{D02030C5-6FA1-4AF7-92AF-EE33C81B8249}" destId="{B1FECBCA-1346-465C-AF90-E682278F7E22}" srcOrd="1" destOrd="0" parTransId="{06FF5129-64CE-4F61-98A2-DB153689CD71}" sibTransId="{69ADB748-42DC-4476-B754-FEE564CC4AF3}"/>
    <dgm:cxn modelId="{AFBE6A48-4273-4CFF-9C40-4CA02F544F7F}" type="presOf" srcId="{458DC07A-B4E2-4DB9-B345-BDA67A3DCBAA}" destId="{3EA41E35-474B-4CA9-9064-47F2C47540F0}" srcOrd="0" destOrd="0" presId="urn:microsoft.com/office/officeart/2005/8/layout/vList2"/>
    <dgm:cxn modelId="{965DD27D-B28A-43EE-AAFC-89377510E343}" srcId="{D02030C5-6FA1-4AF7-92AF-EE33C81B8249}" destId="{458DC07A-B4E2-4DB9-B345-BDA67A3DCBAA}" srcOrd="0" destOrd="0" parTransId="{50A2055C-CC31-492F-B69A-BBEB5D6A732F}" sibTransId="{95630379-FC47-46B5-8F65-DCE425902E43}"/>
    <dgm:cxn modelId="{91C9D0A9-0C7F-4940-84B8-073E1304E247}" srcId="{D02030C5-6FA1-4AF7-92AF-EE33C81B8249}" destId="{09EAEEB2-54FB-4C93-8C51-6676B6DE872F}" srcOrd="2" destOrd="0" parTransId="{99DA7C90-0F8D-4892-8F26-DD28FD78B604}" sibTransId="{A8C80B63-2A55-4A26-9DDA-D8DE2A0CA6C0}"/>
    <dgm:cxn modelId="{485E92B6-4D1A-48AF-A720-6ECA7DC2468B}" type="presOf" srcId="{D02030C5-6FA1-4AF7-92AF-EE33C81B8249}" destId="{11AB4FF8-E123-47E0-B156-15B91AC2CE0A}" srcOrd="0" destOrd="0" presId="urn:microsoft.com/office/officeart/2005/8/layout/vList2"/>
    <dgm:cxn modelId="{B6F850C1-3332-47DD-AF1E-21717234C75E}" type="presOf" srcId="{09EAEEB2-54FB-4C93-8C51-6676B6DE872F}" destId="{BB3BD2B9-B978-42D2-88C6-589DF3DFF09D}" srcOrd="0" destOrd="0" presId="urn:microsoft.com/office/officeart/2005/8/layout/vList2"/>
    <dgm:cxn modelId="{C7AD7116-D596-4C1F-BC76-F90304761ED0}" type="presParOf" srcId="{11AB4FF8-E123-47E0-B156-15B91AC2CE0A}" destId="{3EA41E35-474B-4CA9-9064-47F2C47540F0}" srcOrd="0" destOrd="0" presId="urn:microsoft.com/office/officeart/2005/8/layout/vList2"/>
    <dgm:cxn modelId="{2C1F2250-8B73-4F3D-91DF-A5CE4E1E6D69}" type="presParOf" srcId="{11AB4FF8-E123-47E0-B156-15B91AC2CE0A}" destId="{FD34C043-F65F-4074-8C70-8BE0BD45408D}" srcOrd="1" destOrd="0" presId="urn:microsoft.com/office/officeart/2005/8/layout/vList2"/>
    <dgm:cxn modelId="{1FF3A4C5-BCD2-4165-8EBD-2554B5D5C823}" type="presParOf" srcId="{11AB4FF8-E123-47E0-B156-15B91AC2CE0A}" destId="{7897EC46-1526-492F-AB61-8B8874391D88}" srcOrd="2" destOrd="0" presId="urn:microsoft.com/office/officeart/2005/8/layout/vList2"/>
    <dgm:cxn modelId="{734ABA55-F53C-411B-B514-BEEF68F719B9}" type="presParOf" srcId="{11AB4FF8-E123-47E0-B156-15B91AC2CE0A}" destId="{5115B3D0-EAAC-4C3B-987E-313D03328A16}" srcOrd="3" destOrd="0" presId="urn:microsoft.com/office/officeart/2005/8/layout/vList2"/>
    <dgm:cxn modelId="{0E5663CC-1185-4D5D-97CB-D398AF230E9E}" type="presParOf" srcId="{11AB4FF8-E123-47E0-B156-15B91AC2CE0A}" destId="{BB3BD2B9-B978-42D2-88C6-589DF3DFF0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5F7DCD-05AE-462C-8A77-E59EB0BDE7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FC4ED-5E91-4E80-BB09-CD745C8E1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/>
            <a:t>Paradigma</a:t>
          </a:r>
          <a:r>
            <a:rPr lang="en-US" b="1"/>
            <a:t> </a:t>
          </a:r>
          <a:r>
            <a:rPr lang="en-US" b="1" err="1"/>
            <a:t>Cuantitativo</a:t>
          </a:r>
          <a:r>
            <a:rPr lang="en-US" b="1"/>
            <a:t>: </a:t>
          </a:r>
          <a:r>
            <a:rPr lang="en-US" err="1"/>
            <a:t>Uso</a:t>
          </a:r>
          <a:r>
            <a:rPr lang="en-US"/>
            <a:t> de </a:t>
          </a:r>
          <a:r>
            <a:rPr lang="en-US" err="1"/>
            <a:t>análisis</a:t>
          </a:r>
          <a:r>
            <a:rPr lang="en-US"/>
            <a:t> </a:t>
          </a:r>
          <a:r>
            <a:rPr lang="en-US" err="1"/>
            <a:t>estadístico</a:t>
          </a:r>
          <a:r>
            <a:rPr lang="en-US"/>
            <a:t> para </a:t>
          </a:r>
          <a:r>
            <a:rPr lang="en-US" err="1"/>
            <a:t>validar</a:t>
          </a:r>
          <a:r>
            <a:rPr lang="en-US"/>
            <a:t> </a:t>
          </a:r>
          <a:r>
            <a:rPr lang="en-US" err="1"/>
            <a:t>resultados</a:t>
          </a:r>
          <a:r>
            <a:rPr lang="es-MX"/>
            <a:t>, obteniendo datos comparativos para validar la precisión</a:t>
          </a:r>
          <a:r>
            <a:rPr lang="en-US"/>
            <a:t>.</a:t>
          </a:r>
        </a:p>
      </dgm:t>
    </dgm:pt>
    <dgm:pt modelId="{F2B968CA-50F6-4CE1-B935-1DB278F14330}" type="parTrans" cxnId="{5B4155A4-3F44-4566-9C7E-D41801DB9F29}">
      <dgm:prSet/>
      <dgm:spPr/>
      <dgm:t>
        <a:bodyPr/>
        <a:lstStyle/>
        <a:p>
          <a:endParaRPr lang="en-US"/>
        </a:p>
      </dgm:t>
    </dgm:pt>
    <dgm:pt modelId="{B0D8171F-DE75-44CC-A9A1-0618865A8E1D}" type="sibTrans" cxnId="{5B4155A4-3F44-4566-9C7E-D41801DB9F29}">
      <dgm:prSet/>
      <dgm:spPr/>
      <dgm:t>
        <a:bodyPr/>
        <a:lstStyle/>
        <a:p>
          <a:endParaRPr lang="en-US"/>
        </a:p>
      </dgm:t>
    </dgm:pt>
    <dgm:pt modelId="{28A18C1D-B4D9-4FAB-BAAA-EE87217745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Nivel </a:t>
          </a:r>
          <a:r>
            <a:rPr lang="en-US" b="1" err="1"/>
            <a:t>Descriptivo</a:t>
          </a:r>
          <a:r>
            <a:rPr lang="en-US" b="1"/>
            <a:t>: </a:t>
          </a:r>
          <a:r>
            <a:rPr lang="en-US" err="1"/>
            <a:t>Caracterización</a:t>
          </a:r>
          <a:r>
            <a:rPr lang="en-US"/>
            <a:t> y </a:t>
          </a:r>
          <a:r>
            <a:rPr lang="en-US" err="1"/>
            <a:t>análisis</a:t>
          </a:r>
          <a:r>
            <a:rPr lang="en-US"/>
            <a:t> del </a:t>
          </a:r>
          <a:r>
            <a:rPr lang="en-US" err="1"/>
            <a:t>fenómeno</a:t>
          </a:r>
          <a:r>
            <a:rPr lang="en-US"/>
            <a:t> sin </a:t>
          </a:r>
          <a:r>
            <a:rPr lang="en-US" err="1"/>
            <a:t>manipulación</a:t>
          </a:r>
          <a:r>
            <a:rPr lang="en-US"/>
            <a:t> de variables.</a:t>
          </a:r>
        </a:p>
      </dgm:t>
    </dgm:pt>
    <dgm:pt modelId="{58244249-0D83-4F9F-AAFA-7F87F6D4A653}" type="parTrans" cxnId="{6953E516-47DD-4A60-8E86-FC40EE735C9B}">
      <dgm:prSet/>
      <dgm:spPr/>
      <dgm:t>
        <a:bodyPr/>
        <a:lstStyle/>
        <a:p>
          <a:endParaRPr lang="en-US"/>
        </a:p>
      </dgm:t>
    </dgm:pt>
    <dgm:pt modelId="{D35CE12C-B561-4534-BD41-6FBBBDE9A90A}" type="sibTrans" cxnId="{6953E516-47DD-4A60-8E86-FC40EE735C9B}">
      <dgm:prSet/>
      <dgm:spPr/>
      <dgm:t>
        <a:bodyPr/>
        <a:lstStyle/>
        <a:p>
          <a:endParaRPr lang="en-US"/>
        </a:p>
      </dgm:t>
    </dgm:pt>
    <dgm:pt modelId="{29D3C989-60AC-49F5-9840-6063A1638C50}" type="pres">
      <dgm:prSet presAssocID="{8C5F7DCD-05AE-462C-8A77-E59EB0BDE776}" presName="root" presStyleCnt="0">
        <dgm:presLayoutVars>
          <dgm:dir/>
          <dgm:resizeHandles val="exact"/>
        </dgm:presLayoutVars>
      </dgm:prSet>
      <dgm:spPr/>
    </dgm:pt>
    <dgm:pt modelId="{C5D55300-98D6-4D01-9C82-EA4CF9B03311}" type="pres">
      <dgm:prSet presAssocID="{877FC4ED-5E91-4E80-BB09-CD745C8E1B7A}" presName="compNode" presStyleCnt="0"/>
      <dgm:spPr/>
    </dgm:pt>
    <dgm:pt modelId="{F978210F-940C-4113-BBE0-D6164CB87E53}" type="pres">
      <dgm:prSet presAssocID="{877FC4ED-5E91-4E80-BB09-CD745C8E1B7A}" presName="bgRect" presStyleLbl="bgShp" presStyleIdx="0" presStyleCnt="2"/>
      <dgm:spPr>
        <a:solidFill>
          <a:schemeClr val="bg1"/>
        </a:solidFill>
      </dgm:spPr>
    </dgm:pt>
    <dgm:pt modelId="{4D4F7D5A-3C0A-4FD0-AE01-43E0D5A5A09D}" type="pres">
      <dgm:prSet presAssocID="{877FC4ED-5E91-4E80-BB09-CD745C8E1B7A}" presName="iconRect" presStyleLbl="node1" presStyleIdx="0" presStyleCnt="2" custScaleX="129964" custScaleY="1299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3B396C3-23B5-41F5-9AA2-B3006863AB1A}" type="pres">
      <dgm:prSet presAssocID="{877FC4ED-5E91-4E80-BB09-CD745C8E1B7A}" presName="spaceRect" presStyleCnt="0"/>
      <dgm:spPr/>
    </dgm:pt>
    <dgm:pt modelId="{CCE79BA3-2EDE-4198-8B9C-E243A074A759}" type="pres">
      <dgm:prSet presAssocID="{877FC4ED-5E91-4E80-BB09-CD745C8E1B7A}" presName="parTx" presStyleLbl="revTx" presStyleIdx="0" presStyleCnt="2">
        <dgm:presLayoutVars>
          <dgm:chMax val="0"/>
          <dgm:chPref val="0"/>
        </dgm:presLayoutVars>
      </dgm:prSet>
      <dgm:spPr/>
    </dgm:pt>
    <dgm:pt modelId="{93BC29F2-C379-4F61-82A0-355BEC3834FE}" type="pres">
      <dgm:prSet presAssocID="{B0D8171F-DE75-44CC-A9A1-0618865A8E1D}" presName="sibTrans" presStyleCnt="0"/>
      <dgm:spPr/>
    </dgm:pt>
    <dgm:pt modelId="{9CDA1B18-3957-4D7D-B156-B89FB4A0208C}" type="pres">
      <dgm:prSet presAssocID="{28A18C1D-B4D9-4FAB-BAAA-EE87217745C2}" presName="compNode" presStyleCnt="0"/>
      <dgm:spPr/>
    </dgm:pt>
    <dgm:pt modelId="{DC5C25FF-1CB0-4FCE-A52C-5AD4838E0DB5}" type="pres">
      <dgm:prSet presAssocID="{28A18C1D-B4D9-4FAB-BAAA-EE87217745C2}" presName="bgRect" presStyleLbl="bgShp" presStyleIdx="1" presStyleCnt="2"/>
      <dgm:spPr>
        <a:solidFill>
          <a:schemeClr val="bg1"/>
        </a:solidFill>
      </dgm:spPr>
    </dgm:pt>
    <dgm:pt modelId="{7C7FF36B-9921-4199-A529-376C74F66B19}" type="pres">
      <dgm:prSet presAssocID="{28A18C1D-B4D9-4FAB-BAAA-EE87217745C2}" presName="iconRect" presStyleLbl="node1" presStyleIdx="1" presStyleCnt="2" custScaleX="129964" custScaleY="1299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2A6DDA-8F28-4671-BBD4-EC18E7FA1C31}" type="pres">
      <dgm:prSet presAssocID="{28A18C1D-B4D9-4FAB-BAAA-EE87217745C2}" presName="spaceRect" presStyleCnt="0"/>
      <dgm:spPr/>
    </dgm:pt>
    <dgm:pt modelId="{AEBBE17D-05CE-4585-BFA6-46D989DC305C}" type="pres">
      <dgm:prSet presAssocID="{28A18C1D-B4D9-4FAB-BAAA-EE87217745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487CA01-3F7C-4B3A-ACC7-DBADAA977FD4}" type="presOf" srcId="{28A18C1D-B4D9-4FAB-BAAA-EE87217745C2}" destId="{AEBBE17D-05CE-4585-BFA6-46D989DC305C}" srcOrd="0" destOrd="0" presId="urn:microsoft.com/office/officeart/2018/2/layout/IconVerticalSolidList"/>
    <dgm:cxn modelId="{A7230A11-EB64-46D7-A3AC-1F9F74AF7593}" type="presOf" srcId="{877FC4ED-5E91-4E80-BB09-CD745C8E1B7A}" destId="{CCE79BA3-2EDE-4198-8B9C-E243A074A759}" srcOrd="0" destOrd="0" presId="urn:microsoft.com/office/officeart/2018/2/layout/IconVerticalSolidList"/>
    <dgm:cxn modelId="{6953E516-47DD-4A60-8E86-FC40EE735C9B}" srcId="{8C5F7DCD-05AE-462C-8A77-E59EB0BDE776}" destId="{28A18C1D-B4D9-4FAB-BAAA-EE87217745C2}" srcOrd="1" destOrd="0" parTransId="{58244249-0D83-4F9F-AAFA-7F87F6D4A653}" sibTransId="{D35CE12C-B561-4534-BD41-6FBBBDE9A90A}"/>
    <dgm:cxn modelId="{1F933422-AE40-4437-8672-7C73C239EE06}" type="presOf" srcId="{8C5F7DCD-05AE-462C-8A77-E59EB0BDE776}" destId="{29D3C989-60AC-49F5-9840-6063A1638C50}" srcOrd="0" destOrd="0" presId="urn:microsoft.com/office/officeart/2018/2/layout/IconVerticalSolidList"/>
    <dgm:cxn modelId="{5B4155A4-3F44-4566-9C7E-D41801DB9F29}" srcId="{8C5F7DCD-05AE-462C-8A77-E59EB0BDE776}" destId="{877FC4ED-5E91-4E80-BB09-CD745C8E1B7A}" srcOrd="0" destOrd="0" parTransId="{F2B968CA-50F6-4CE1-B935-1DB278F14330}" sibTransId="{B0D8171F-DE75-44CC-A9A1-0618865A8E1D}"/>
    <dgm:cxn modelId="{0208D2F5-DB04-4ED9-8841-72226A6AE4E6}" type="presParOf" srcId="{29D3C989-60AC-49F5-9840-6063A1638C50}" destId="{C5D55300-98D6-4D01-9C82-EA4CF9B03311}" srcOrd="0" destOrd="0" presId="urn:microsoft.com/office/officeart/2018/2/layout/IconVerticalSolidList"/>
    <dgm:cxn modelId="{F035DE02-FA36-4D81-A453-2809677BB365}" type="presParOf" srcId="{C5D55300-98D6-4D01-9C82-EA4CF9B03311}" destId="{F978210F-940C-4113-BBE0-D6164CB87E53}" srcOrd="0" destOrd="0" presId="urn:microsoft.com/office/officeart/2018/2/layout/IconVerticalSolidList"/>
    <dgm:cxn modelId="{DA4125DC-1DE2-4065-8CB7-F8FCA7A4A59A}" type="presParOf" srcId="{C5D55300-98D6-4D01-9C82-EA4CF9B03311}" destId="{4D4F7D5A-3C0A-4FD0-AE01-43E0D5A5A09D}" srcOrd="1" destOrd="0" presId="urn:microsoft.com/office/officeart/2018/2/layout/IconVerticalSolidList"/>
    <dgm:cxn modelId="{53CF5455-AA9D-4D7F-923A-E2488608A3F7}" type="presParOf" srcId="{C5D55300-98D6-4D01-9C82-EA4CF9B03311}" destId="{33B396C3-23B5-41F5-9AA2-B3006863AB1A}" srcOrd="2" destOrd="0" presId="urn:microsoft.com/office/officeart/2018/2/layout/IconVerticalSolidList"/>
    <dgm:cxn modelId="{0648CA18-CD33-488D-9116-CF916C70F40E}" type="presParOf" srcId="{C5D55300-98D6-4D01-9C82-EA4CF9B03311}" destId="{CCE79BA3-2EDE-4198-8B9C-E243A074A759}" srcOrd="3" destOrd="0" presId="urn:microsoft.com/office/officeart/2018/2/layout/IconVerticalSolidList"/>
    <dgm:cxn modelId="{65F60C11-AA47-489F-A3BB-BB1F5BE67042}" type="presParOf" srcId="{29D3C989-60AC-49F5-9840-6063A1638C50}" destId="{93BC29F2-C379-4F61-82A0-355BEC3834FE}" srcOrd="1" destOrd="0" presId="urn:microsoft.com/office/officeart/2018/2/layout/IconVerticalSolidList"/>
    <dgm:cxn modelId="{314A5FF7-97AA-40E6-B5F4-EFB1D2B1C0E5}" type="presParOf" srcId="{29D3C989-60AC-49F5-9840-6063A1638C50}" destId="{9CDA1B18-3957-4D7D-B156-B89FB4A0208C}" srcOrd="2" destOrd="0" presId="urn:microsoft.com/office/officeart/2018/2/layout/IconVerticalSolidList"/>
    <dgm:cxn modelId="{DDAB2563-E9CD-4333-9613-53DF093DDD63}" type="presParOf" srcId="{9CDA1B18-3957-4D7D-B156-B89FB4A0208C}" destId="{DC5C25FF-1CB0-4FCE-A52C-5AD4838E0DB5}" srcOrd="0" destOrd="0" presId="urn:microsoft.com/office/officeart/2018/2/layout/IconVerticalSolidList"/>
    <dgm:cxn modelId="{98E60E0C-EF73-4853-8292-321ADF8DAFF7}" type="presParOf" srcId="{9CDA1B18-3957-4D7D-B156-B89FB4A0208C}" destId="{7C7FF36B-9921-4199-A529-376C74F66B19}" srcOrd="1" destOrd="0" presId="urn:microsoft.com/office/officeart/2018/2/layout/IconVerticalSolidList"/>
    <dgm:cxn modelId="{33C79E1A-A512-4B2F-94E5-7AE02BE6134B}" type="presParOf" srcId="{9CDA1B18-3957-4D7D-B156-B89FB4A0208C}" destId="{192A6DDA-8F28-4671-BBD4-EC18E7FA1C31}" srcOrd="2" destOrd="0" presId="urn:microsoft.com/office/officeart/2018/2/layout/IconVerticalSolidList"/>
    <dgm:cxn modelId="{C6489FB8-661A-42B3-8EEA-FFA6411F2CE0}" type="presParOf" srcId="{9CDA1B18-3957-4D7D-B156-B89FB4A0208C}" destId="{AEBBE17D-05CE-4585-BFA6-46D989DC30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C69970-FDA3-4EA8-BD6D-097BE9C89D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1D93B-2F4F-47BD-B965-7DBC1E83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Diseño No Experimental: </a:t>
          </a:r>
          <a:r>
            <a:rPr lang="en-US"/>
            <a:t>Estudio de relaciones entre variables sin intervención.</a:t>
          </a:r>
        </a:p>
      </dgm:t>
    </dgm:pt>
    <dgm:pt modelId="{52E84EB2-E353-4B27-9586-646866BBFF6E}" type="parTrans" cxnId="{402AFF43-8E02-45C9-82F3-26F5A672EBA1}">
      <dgm:prSet/>
      <dgm:spPr/>
      <dgm:t>
        <a:bodyPr/>
        <a:lstStyle/>
        <a:p>
          <a:endParaRPr lang="en-US"/>
        </a:p>
      </dgm:t>
    </dgm:pt>
    <dgm:pt modelId="{538A20F9-E975-45C2-949D-164F9FEE9E02}" type="sibTrans" cxnId="{402AFF43-8E02-45C9-82F3-26F5A672EBA1}">
      <dgm:prSet/>
      <dgm:spPr/>
      <dgm:t>
        <a:bodyPr/>
        <a:lstStyle/>
        <a:p>
          <a:endParaRPr lang="en-US"/>
        </a:p>
      </dgm:t>
    </dgm:pt>
    <dgm:pt modelId="{B69BEC27-B365-402B-858E-FE84B790B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Enfoque Descriptivo: </a:t>
          </a:r>
          <a:r>
            <a:rPr lang="en-US"/>
            <a:t>Análisis basado en observación de fenómenos emocionales en texto.</a:t>
          </a:r>
        </a:p>
      </dgm:t>
    </dgm:pt>
    <dgm:pt modelId="{1D7D0C25-E698-427C-B468-53D582887DE4}" type="parTrans" cxnId="{B82AE446-5805-4EC9-A9C6-36D3301830FC}">
      <dgm:prSet/>
      <dgm:spPr/>
      <dgm:t>
        <a:bodyPr/>
        <a:lstStyle/>
        <a:p>
          <a:endParaRPr lang="en-US"/>
        </a:p>
      </dgm:t>
    </dgm:pt>
    <dgm:pt modelId="{03482A02-DFE5-437A-B34C-04BC09E972B9}" type="sibTrans" cxnId="{B82AE446-5805-4EC9-A9C6-36D3301830FC}">
      <dgm:prSet/>
      <dgm:spPr/>
      <dgm:t>
        <a:bodyPr/>
        <a:lstStyle/>
        <a:p>
          <a:endParaRPr lang="en-US"/>
        </a:p>
      </dgm:t>
    </dgm:pt>
    <dgm:pt modelId="{57B4A52F-89D8-4D9E-BAF6-D406C8F83F9F}" type="pres">
      <dgm:prSet presAssocID="{B9C69970-FDA3-4EA8-BD6D-097BE9C89D8D}" presName="root" presStyleCnt="0">
        <dgm:presLayoutVars>
          <dgm:dir/>
          <dgm:resizeHandles val="exact"/>
        </dgm:presLayoutVars>
      </dgm:prSet>
      <dgm:spPr/>
    </dgm:pt>
    <dgm:pt modelId="{57C143F9-6CDB-4AE7-99C8-7571B83A6832}" type="pres">
      <dgm:prSet presAssocID="{45E1D93B-2F4F-47BD-B965-7DBC1E8318C4}" presName="compNode" presStyleCnt="0"/>
      <dgm:spPr/>
    </dgm:pt>
    <dgm:pt modelId="{0650E13D-7424-471D-B1EF-91CBA09AD7C5}" type="pres">
      <dgm:prSet presAssocID="{45E1D93B-2F4F-47BD-B965-7DBC1E8318C4}" presName="bgRect" presStyleLbl="bgShp" presStyleIdx="0" presStyleCnt="2"/>
      <dgm:spPr/>
    </dgm:pt>
    <dgm:pt modelId="{A914644D-03EA-4D92-A9FC-DEDB16C54547}" type="pres">
      <dgm:prSet presAssocID="{45E1D93B-2F4F-47BD-B965-7DBC1E8318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83F9541F-B05B-4FB5-B293-036F2A72F841}" type="pres">
      <dgm:prSet presAssocID="{45E1D93B-2F4F-47BD-B965-7DBC1E8318C4}" presName="spaceRect" presStyleCnt="0"/>
      <dgm:spPr/>
    </dgm:pt>
    <dgm:pt modelId="{3123B3E2-D478-47E3-8C16-BFBA99583C22}" type="pres">
      <dgm:prSet presAssocID="{45E1D93B-2F4F-47BD-B965-7DBC1E8318C4}" presName="parTx" presStyleLbl="revTx" presStyleIdx="0" presStyleCnt="2">
        <dgm:presLayoutVars>
          <dgm:chMax val="0"/>
          <dgm:chPref val="0"/>
        </dgm:presLayoutVars>
      </dgm:prSet>
      <dgm:spPr/>
    </dgm:pt>
    <dgm:pt modelId="{36C0108B-CF31-4FA9-BC25-7759301A50CB}" type="pres">
      <dgm:prSet presAssocID="{538A20F9-E975-45C2-949D-164F9FEE9E02}" presName="sibTrans" presStyleCnt="0"/>
      <dgm:spPr/>
    </dgm:pt>
    <dgm:pt modelId="{418B5E55-FE74-49D8-9EA0-3844EBC6FBCE}" type="pres">
      <dgm:prSet presAssocID="{B69BEC27-B365-402B-858E-FE84B790BE35}" presName="compNode" presStyleCnt="0"/>
      <dgm:spPr/>
    </dgm:pt>
    <dgm:pt modelId="{307E716A-A180-43B9-A0BD-A3597BAA0F63}" type="pres">
      <dgm:prSet presAssocID="{B69BEC27-B365-402B-858E-FE84B790BE35}" presName="bgRect" presStyleLbl="bgShp" presStyleIdx="1" presStyleCnt="2"/>
      <dgm:spPr/>
    </dgm:pt>
    <dgm:pt modelId="{8C215757-EC6C-4CFA-A2E3-E53618395DCB}" type="pres">
      <dgm:prSet presAssocID="{B69BEC27-B365-402B-858E-FE84B790BE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60FE33D-DAAC-4E0E-96E4-EE3AC1AC66C7}" type="pres">
      <dgm:prSet presAssocID="{B69BEC27-B365-402B-858E-FE84B790BE35}" presName="spaceRect" presStyleCnt="0"/>
      <dgm:spPr/>
    </dgm:pt>
    <dgm:pt modelId="{C3DF12F9-6021-4445-994B-7B2F67897B47}" type="pres">
      <dgm:prSet presAssocID="{B69BEC27-B365-402B-858E-FE84B790BE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2AFF43-8E02-45C9-82F3-26F5A672EBA1}" srcId="{B9C69970-FDA3-4EA8-BD6D-097BE9C89D8D}" destId="{45E1D93B-2F4F-47BD-B965-7DBC1E8318C4}" srcOrd="0" destOrd="0" parTransId="{52E84EB2-E353-4B27-9586-646866BBFF6E}" sibTransId="{538A20F9-E975-45C2-949D-164F9FEE9E02}"/>
    <dgm:cxn modelId="{B82AE446-5805-4EC9-A9C6-36D3301830FC}" srcId="{B9C69970-FDA3-4EA8-BD6D-097BE9C89D8D}" destId="{B69BEC27-B365-402B-858E-FE84B790BE35}" srcOrd="1" destOrd="0" parTransId="{1D7D0C25-E698-427C-B468-53D582887DE4}" sibTransId="{03482A02-DFE5-437A-B34C-04BC09E972B9}"/>
    <dgm:cxn modelId="{C0CE01B7-21B1-4B86-AD60-B64210988E67}" type="presOf" srcId="{45E1D93B-2F4F-47BD-B965-7DBC1E8318C4}" destId="{3123B3E2-D478-47E3-8C16-BFBA99583C22}" srcOrd="0" destOrd="0" presId="urn:microsoft.com/office/officeart/2018/2/layout/IconVerticalSolidList"/>
    <dgm:cxn modelId="{27A978D2-D158-4401-8DF1-A1BB6E3888A9}" type="presOf" srcId="{B9C69970-FDA3-4EA8-BD6D-097BE9C89D8D}" destId="{57B4A52F-89D8-4D9E-BAF6-D406C8F83F9F}" srcOrd="0" destOrd="0" presId="urn:microsoft.com/office/officeart/2018/2/layout/IconVerticalSolidList"/>
    <dgm:cxn modelId="{00927CE3-D311-4CA1-AE03-988614444A57}" type="presOf" srcId="{B69BEC27-B365-402B-858E-FE84B790BE35}" destId="{C3DF12F9-6021-4445-994B-7B2F67897B47}" srcOrd="0" destOrd="0" presId="urn:microsoft.com/office/officeart/2018/2/layout/IconVerticalSolidList"/>
    <dgm:cxn modelId="{32D87B71-2C64-4AC2-A97B-C541709C485C}" type="presParOf" srcId="{57B4A52F-89D8-4D9E-BAF6-D406C8F83F9F}" destId="{57C143F9-6CDB-4AE7-99C8-7571B83A6832}" srcOrd="0" destOrd="0" presId="urn:microsoft.com/office/officeart/2018/2/layout/IconVerticalSolidList"/>
    <dgm:cxn modelId="{767276BA-B5DB-4244-BB3C-CEC3276298FE}" type="presParOf" srcId="{57C143F9-6CDB-4AE7-99C8-7571B83A6832}" destId="{0650E13D-7424-471D-B1EF-91CBA09AD7C5}" srcOrd="0" destOrd="0" presId="urn:microsoft.com/office/officeart/2018/2/layout/IconVerticalSolidList"/>
    <dgm:cxn modelId="{61277101-DF78-4AD8-8995-6C06B2F3CC46}" type="presParOf" srcId="{57C143F9-6CDB-4AE7-99C8-7571B83A6832}" destId="{A914644D-03EA-4D92-A9FC-DEDB16C54547}" srcOrd="1" destOrd="0" presId="urn:microsoft.com/office/officeart/2018/2/layout/IconVerticalSolidList"/>
    <dgm:cxn modelId="{9AB4412C-D6CF-4922-88BE-A06646FD8121}" type="presParOf" srcId="{57C143F9-6CDB-4AE7-99C8-7571B83A6832}" destId="{83F9541F-B05B-4FB5-B293-036F2A72F841}" srcOrd="2" destOrd="0" presId="urn:microsoft.com/office/officeart/2018/2/layout/IconVerticalSolidList"/>
    <dgm:cxn modelId="{999113BD-5B8F-435E-A57F-FC9C096636C0}" type="presParOf" srcId="{57C143F9-6CDB-4AE7-99C8-7571B83A6832}" destId="{3123B3E2-D478-47E3-8C16-BFBA99583C22}" srcOrd="3" destOrd="0" presId="urn:microsoft.com/office/officeart/2018/2/layout/IconVerticalSolidList"/>
    <dgm:cxn modelId="{976FB479-CD03-4B67-B50D-3D3248F6F19D}" type="presParOf" srcId="{57B4A52F-89D8-4D9E-BAF6-D406C8F83F9F}" destId="{36C0108B-CF31-4FA9-BC25-7759301A50CB}" srcOrd="1" destOrd="0" presId="urn:microsoft.com/office/officeart/2018/2/layout/IconVerticalSolidList"/>
    <dgm:cxn modelId="{110F9CFD-5E0B-4E1E-BEF0-AD2D5680F300}" type="presParOf" srcId="{57B4A52F-89D8-4D9E-BAF6-D406C8F83F9F}" destId="{418B5E55-FE74-49D8-9EA0-3844EBC6FBCE}" srcOrd="2" destOrd="0" presId="urn:microsoft.com/office/officeart/2018/2/layout/IconVerticalSolidList"/>
    <dgm:cxn modelId="{FA5C4D3E-C9DE-41DA-BE81-19A9FEC2CCB1}" type="presParOf" srcId="{418B5E55-FE74-49D8-9EA0-3844EBC6FBCE}" destId="{307E716A-A180-43B9-A0BD-A3597BAA0F63}" srcOrd="0" destOrd="0" presId="urn:microsoft.com/office/officeart/2018/2/layout/IconVerticalSolidList"/>
    <dgm:cxn modelId="{44C58780-B958-41F0-8ED3-BC6F2D8729B0}" type="presParOf" srcId="{418B5E55-FE74-49D8-9EA0-3844EBC6FBCE}" destId="{8C215757-EC6C-4CFA-A2E3-E53618395DCB}" srcOrd="1" destOrd="0" presId="urn:microsoft.com/office/officeart/2018/2/layout/IconVerticalSolidList"/>
    <dgm:cxn modelId="{95F222F3-950D-4049-A996-601577F31250}" type="presParOf" srcId="{418B5E55-FE74-49D8-9EA0-3844EBC6FBCE}" destId="{F60FE33D-DAAC-4E0E-96E4-EE3AC1AC66C7}" srcOrd="2" destOrd="0" presId="urn:microsoft.com/office/officeart/2018/2/layout/IconVerticalSolidList"/>
    <dgm:cxn modelId="{9B8B6C34-A5BA-4E61-942F-03BE8BFA5A05}" type="presParOf" srcId="{418B5E55-FE74-49D8-9EA0-3844EBC6FBCE}" destId="{C3DF12F9-6021-4445-994B-7B2F67897B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63095-175A-4713-9937-FC7DC799270E}">
      <dsp:nvSpPr>
        <dsp:cNvPr id="0" name=""/>
        <dsp:cNvSpPr/>
      </dsp:nvSpPr>
      <dsp:spPr>
        <a:xfrm>
          <a:off x="478991" y="4729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D2841-27C0-48B9-8C35-1CEA32928606}">
      <dsp:nvSpPr>
        <dsp:cNvPr id="0" name=""/>
        <dsp:cNvSpPr/>
      </dsp:nvSpPr>
      <dsp:spPr>
        <a:xfrm>
          <a:off x="571050" y="96788"/>
          <a:ext cx="920729" cy="920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84550-6277-4D80-9CC4-24E9AB714411}">
      <dsp:nvSpPr>
        <dsp:cNvPr id="0" name=""/>
        <dsp:cNvSpPr/>
      </dsp:nvSpPr>
      <dsp:spPr>
        <a:xfrm>
          <a:off x="1820591" y="4729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Introducción</a:t>
          </a:r>
          <a:r>
            <a:rPr lang="en-US" sz="2400" kern="1200" dirty="0"/>
            <a:t> y </a:t>
          </a:r>
          <a:r>
            <a:rPr lang="en-US" sz="2400" kern="1200" dirty="0" err="1"/>
            <a:t>Planteamiento</a:t>
          </a:r>
          <a:r>
            <a:rPr lang="en-US" sz="2400" kern="1200" dirty="0"/>
            <a:t> del </a:t>
          </a:r>
          <a:r>
            <a:rPr lang="en-US" sz="2400" kern="1200" dirty="0" err="1"/>
            <a:t>Problema</a:t>
          </a:r>
          <a:endParaRPr lang="en-US" sz="2400" kern="1200" dirty="0"/>
        </a:p>
      </dsp:txBody>
      <dsp:txXfrm>
        <a:off x="1820591" y="4729"/>
        <a:ext cx="2604280" cy="1104846"/>
      </dsp:txXfrm>
    </dsp:sp>
    <dsp:sp modelId="{42A26DAF-804A-4AAC-B659-2DBD5491A4F5}">
      <dsp:nvSpPr>
        <dsp:cNvPr id="0" name=""/>
        <dsp:cNvSpPr/>
      </dsp:nvSpPr>
      <dsp:spPr>
        <a:xfrm>
          <a:off x="4878648" y="4729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A16E3-C55B-44C3-833D-EA154EFF323A}">
      <dsp:nvSpPr>
        <dsp:cNvPr id="0" name=""/>
        <dsp:cNvSpPr/>
      </dsp:nvSpPr>
      <dsp:spPr>
        <a:xfrm>
          <a:off x="4970706" y="96788"/>
          <a:ext cx="920729" cy="920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8C71-DF4D-4DC3-991E-E49DE5D3F8F5}">
      <dsp:nvSpPr>
        <dsp:cNvPr id="0" name=""/>
        <dsp:cNvSpPr/>
      </dsp:nvSpPr>
      <dsp:spPr>
        <a:xfrm>
          <a:off x="6220247" y="4729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Objetivos</a:t>
          </a:r>
          <a:r>
            <a:rPr lang="en-US" sz="2400" kern="1200" dirty="0"/>
            <a:t> del Proyecto</a:t>
          </a:r>
        </a:p>
      </dsp:txBody>
      <dsp:txXfrm>
        <a:off x="6220247" y="4729"/>
        <a:ext cx="2604280" cy="1104846"/>
      </dsp:txXfrm>
    </dsp:sp>
    <dsp:sp modelId="{61245268-3925-4DE8-BE05-DC72E5868C9D}">
      <dsp:nvSpPr>
        <dsp:cNvPr id="0" name=""/>
        <dsp:cNvSpPr/>
      </dsp:nvSpPr>
      <dsp:spPr>
        <a:xfrm>
          <a:off x="478991" y="1965757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CE02F-6310-4364-965E-1A65E3DB764D}">
      <dsp:nvSpPr>
        <dsp:cNvPr id="0" name=""/>
        <dsp:cNvSpPr/>
      </dsp:nvSpPr>
      <dsp:spPr>
        <a:xfrm>
          <a:off x="571050" y="2057816"/>
          <a:ext cx="920729" cy="920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33427-DD67-4859-AFBD-21F305F15839}">
      <dsp:nvSpPr>
        <dsp:cNvPr id="0" name=""/>
        <dsp:cNvSpPr/>
      </dsp:nvSpPr>
      <dsp:spPr>
        <a:xfrm>
          <a:off x="1820591" y="1965757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Justificación</a:t>
          </a:r>
          <a:endParaRPr lang="en-US" sz="2400" kern="1200" dirty="0"/>
        </a:p>
      </dsp:txBody>
      <dsp:txXfrm>
        <a:off x="1820591" y="1965757"/>
        <a:ext cx="2604280" cy="1104846"/>
      </dsp:txXfrm>
    </dsp:sp>
    <dsp:sp modelId="{E77106AD-4D15-407C-9493-559852FBE265}">
      <dsp:nvSpPr>
        <dsp:cNvPr id="0" name=""/>
        <dsp:cNvSpPr/>
      </dsp:nvSpPr>
      <dsp:spPr>
        <a:xfrm>
          <a:off x="4878648" y="1965757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DC952-7AEC-4A71-98D5-0BEB44CAC71B}">
      <dsp:nvSpPr>
        <dsp:cNvPr id="0" name=""/>
        <dsp:cNvSpPr/>
      </dsp:nvSpPr>
      <dsp:spPr>
        <a:xfrm>
          <a:off x="4970706" y="2057816"/>
          <a:ext cx="920729" cy="920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52AF7-0FE5-405C-94CF-7FD9F2E5063B}">
      <dsp:nvSpPr>
        <dsp:cNvPr id="0" name=""/>
        <dsp:cNvSpPr/>
      </dsp:nvSpPr>
      <dsp:spPr>
        <a:xfrm>
          <a:off x="6220247" y="1965757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Marco </a:t>
          </a:r>
          <a:r>
            <a:rPr lang="en-US" sz="2400" kern="1200" dirty="0" err="1"/>
            <a:t>Teórico</a:t>
          </a:r>
          <a:r>
            <a:rPr lang="en-US" sz="2400" kern="1200" dirty="0"/>
            <a:t> y </a:t>
          </a:r>
          <a:r>
            <a:rPr lang="en-US" sz="2400" kern="1200" dirty="0" err="1"/>
            <a:t>Metodología</a:t>
          </a:r>
          <a:endParaRPr lang="en-US" sz="2400" kern="1200" dirty="0"/>
        </a:p>
      </dsp:txBody>
      <dsp:txXfrm>
        <a:off x="6220247" y="1965757"/>
        <a:ext cx="2604280" cy="1104846"/>
      </dsp:txXfrm>
    </dsp:sp>
    <dsp:sp modelId="{C7FE84A0-BBAB-4701-9ED3-873DA656F6A1}">
      <dsp:nvSpPr>
        <dsp:cNvPr id="0" name=""/>
        <dsp:cNvSpPr/>
      </dsp:nvSpPr>
      <dsp:spPr>
        <a:xfrm>
          <a:off x="478991" y="3926785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34854-79F6-4BA2-8FB5-7C6CDEABE339}">
      <dsp:nvSpPr>
        <dsp:cNvPr id="0" name=""/>
        <dsp:cNvSpPr/>
      </dsp:nvSpPr>
      <dsp:spPr>
        <a:xfrm>
          <a:off x="571050" y="4018843"/>
          <a:ext cx="920729" cy="9207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5A6BB-8056-466B-AF7C-9BDB6C40F02C}">
      <dsp:nvSpPr>
        <dsp:cNvPr id="0" name=""/>
        <dsp:cNvSpPr/>
      </dsp:nvSpPr>
      <dsp:spPr>
        <a:xfrm>
          <a:off x="1820591" y="3926785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Análisis</a:t>
          </a:r>
          <a:r>
            <a:rPr lang="en-US" sz="2400" kern="1200" dirty="0"/>
            <a:t> de </a:t>
          </a:r>
          <a:r>
            <a:rPr lang="en-US" sz="2400" kern="1200" dirty="0" err="1"/>
            <a:t>Resultados</a:t>
          </a:r>
          <a:endParaRPr lang="en-US" sz="2400" kern="1200" dirty="0"/>
        </a:p>
      </dsp:txBody>
      <dsp:txXfrm>
        <a:off x="1820591" y="3926785"/>
        <a:ext cx="2604280" cy="1104846"/>
      </dsp:txXfrm>
    </dsp:sp>
    <dsp:sp modelId="{C3C59FA0-C19D-4D77-8C12-CD3F6FFFFCB6}">
      <dsp:nvSpPr>
        <dsp:cNvPr id="0" name=""/>
        <dsp:cNvSpPr/>
      </dsp:nvSpPr>
      <dsp:spPr>
        <a:xfrm>
          <a:off x="4878648" y="3926785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A6F79-91BF-4743-92CB-FA534E7C129E}">
      <dsp:nvSpPr>
        <dsp:cNvPr id="0" name=""/>
        <dsp:cNvSpPr/>
      </dsp:nvSpPr>
      <dsp:spPr>
        <a:xfrm>
          <a:off x="4970706" y="4018843"/>
          <a:ext cx="920729" cy="9207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581A8-47F2-4657-A0D8-2242FBA0E67C}">
      <dsp:nvSpPr>
        <dsp:cNvPr id="0" name=""/>
        <dsp:cNvSpPr/>
      </dsp:nvSpPr>
      <dsp:spPr>
        <a:xfrm>
          <a:off x="6220247" y="3926785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Conclusiones</a:t>
          </a:r>
          <a:r>
            <a:rPr lang="en-US" sz="2400" kern="1200" dirty="0"/>
            <a:t> y </a:t>
          </a:r>
          <a:r>
            <a:rPr lang="en-US" sz="2400" kern="1200" dirty="0" err="1"/>
            <a:t>Recomendaciones</a:t>
          </a:r>
          <a:endParaRPr lang="en-US" sz="2400" kern="1200" dirty="0"/>
        </a:p>
      </dsp:txBody>
      <dsp:txXfrm>
        <a:off x="6220247" y="3926785"/>
        <a:ext cx="2604280" cy="1104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A5CF2-8AE8-4B47-9B12-5B6408AD720F}">
      <dsp:nvSpPr>
        <dsp:cNvPr id="0" name=""/>
        <dsp:cNvSpPr/>
      </dsp:nvSpPr>
      <dsp:spPr>
        <a:xfrm>
          <a:off x="350205" y="871919"/>
          <a:ext cx="4982904" cy="15571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71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Población</a:t>
          </a:r>
          <a:r>
            <a:rPr lang="en-US" sz="2000" kern="1200" dirty="0"/>
            <a:t>: 629,000 </a:t>
          </a:r>
          <a:r>
            <a:rPr lang="en-US" sz="2000" kern="1200" dirty="0" err="1"/>
            <a:t>reseñas</a:t>
          </a:r>
          <a:r>
            <a:rPr lang="en-US" sz="2000" kern="1200" dirty="0"/>
            <a:t> </a:t>
          </a:r>
          <a:r>
            <a:rPr lang="en-US" sz="2000" kern="1200" dirty="0" err="1"/>
            <a:t>textuales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redes </a:t>
          </a:r>
          <a:r>
            <a:rPr lang="en-US" sz="2000" kern="1200" dirty="0" err="1"/>
            <a:t>sociales</a:t>
          </a:r>
          <a:r>
            <a:rPr lang="es-MX" sz="2000" kern="1200" dirty="0"/>
            <a:t>, en diferentes contexto así obteniendo una amplia diversidad de información</a:t>
          </a:r>
          <a:r>
            <a:rPr lang="en-US" sz="2000" kern="1200" dirty="0"/>
            <a:t>.</a:t>
          </a:r>
        </a:p>
      </dsp:txBody>
      <dsp:txXfrm>
        <a:off x="350205" y="871919"/>
        <a:ext cx="4982904" cy="1557157"/>
      </dsp:txXfrm>
    </dsp:sp>
    <dsp:sp modelId="{282618D0-6FAB-434C-BF9F-A95A7F332513}">
      <dsp:nvSpPr>
        <dsp:cNvPr id="0" name=""/>
        <dsp:cNvSpPr/>
      </dsp:nvSpPr>
      <dsp:spPr>
        <a:xfrm>
          <a:off x="4425" y="763941"/>
          <a:ext cx="1366327" cy="1401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FCA3E-3FD3-4D87-B753-3F1419B319ED}">
      <dsp:nvSpPr>
        <dsp:cNvPr id="0" name=""/>
        <dsp:cNvSpPr/>
      </dsp:nvSpPr>
      <dsp:spPr>
        <a:xfrm>
          <a:off x="5937845" y="871919"/>
          <a:ext cx="4982904" cy="15571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71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Muestra</a:t>
          </a:r>
          <a:r>
            <a:rPr lang="en-US" sz="2000" kern="1200"/>
            <a:t>: Datos estructurados para garantizar representatividad</a:t>
          </a:r>
          <a:r>
            <a:rPr lang="es-MX" sz="2000" kern="1200"/>
            <a:t> y que este pueda tener un aprendizaje optimo</a:t>
          </a:r>
          <a:r>
            <a:rPr lang="en-US" sz="2000" kern="1200"/>
            <a:t>.</a:t>
          </a:r>
        </a:p>
      </dsp:txBody>
      <dsp:txXfrm>
        <a:off x="5937845" y="871919"/>
        <a:ext cx="4982904" cy="1557157"/>
      </dsp:txXfrm>
    </dsp:sp>
    <dsp:sp modelId="{C5FC93BE-841D-454D-A3B4-50ADE9FB750B}">
      <dsp:nvSpPr>
        <dsp:cNvPr id="0" name=""/>
        <dsp:cNvSpPr/>
      </dsp:nvSpPr>
      <dsp:spPr>
        <a:xfrm>
          <a:off x="5572385" y="763941"/>
          <a:ext cx="1405688" cy="1401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5740F-E012-4764-8BA1-A6FC3E0EC6D4}">
      <dsp:nvSpPr>
        <dsp:cNvPr id="0" name=""/>
        <dsp:cNvSpPr/>
      </dsp:nvSpPr>
      <dsp:spPr>
        <a:xfrm>
          <a:off x="3191984" y="2702556"/>
          <a:ext cx="4982904" cy="15571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71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Técnicas</a:t>
          </a:r>
          <a:r>
            <a:rPr lang="en-US" sz="2000" kern="1200" dirty="0"/>
            <a:t>: División </a:t>
          </a:r>
          <a:r>
            <a:rPr lang="en-US" sz="2000" kern="1200" dirty="0" err="1"/>
            <a:t>en</a:t>
          </a:r>
          <a:r>
            <a:rPr lang="en-US" sz="2000" kern="1200" dirty="0"/>
            <a:t> conjuntos de </a:t>
          </a:r>
          <a:r>
            <a:rPr lang="en-US" sz="2000" kern="1200" dirty="0" err="1"/>
            <a:t>entrenamiento</a:t>
          </a:r>
          <a:r>
            <a:rPr lang="en-US" sz="2000" kern="1200" dirty="0"/>
            <a:t> (80%) y </a:t>
          </a:r>
          <a:r>
            <a:rPr lang="en-US" sz="2000" kern="1200" dirty="0" err="1"/>
            <a:t>prueba</a:t>
          </a:r>
          <a:r>
            <a:rPr lang="en-US" sz="2000" kern="1200" dirty="0"/>
            <a:t> (20%).</a:t>
          </a:r>
        </a:p>
      </dsp:txBody>
      <dsp:txXfrm>
        <a:off x="3191984" y="2702556"/>
        <a:ext cx="4982904" cy="1557157"/>
      </dsp:txXfrm>
    </dsp:sp>
    <dsp:sp modelId="{EA3ED348-C9E6-41DD-9EDA-82E2BBB2929C}">
      <dsp:nvSpPr>
        <dsp:cNvPr id="0" name=""/>
        <dsp:cNvSpPr/>
      </dsp:nvSpPr>
      <dsp:spPr>
        <a:xfrm>
          <a:off x="2788405" y="2607285"/>
          <a:ext cx="1405688" cy="1401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8D70A-90EF-4B5B-8709-7D4B38E32DE9}">
      <dsp:nvSpPr>
        <dsp:cNvPr id="0" name=""/>
        <dsp:cNvSpPr/>
      </dsp:nvSpPr>
      <dsp:spPr>
        <a:xfrm>
          <a:off x="1952587" y="7127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464FF-C173-435F-9CFA-A82B71404660}">
      <dsp:nvSpPr>
        <dsp:cNvPr id="0" name=""/>
        <dsp:cNvSpPr/>
      </dsp:nvSpPr>
      <dsp:spPr>
        <a:xfrm>
          <a:off x="764587" y="319858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Validez</a:t>
          </a:r>
          <a:r>
            <a:rPr lang="en-US" sz="2400" kern="1200" dirty="0"/>
            <a:t>: </a:t>
          </a:r>
          <a:r>
            <a:rPr lang="en-US" sz="2400" kern="1200" dirty="0" err="1"/>
            <a:t>Basada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la </a:t>
          </a:r>
          <a:r>
            <a:rPr lang="en-US" sz="2400" kern="1200" dirty="0" err="1"/>
            <a:t>representatividad</a:t>
          </a:r>
          <a:r>
            <a:rPr lang="en-US" sz="2400" kern="1200" dirty="0"/>
            <a:t> de </a:t>
          </a:r>
          <a:r>
            <a:rPr lang="en-US" sz="2400" kern="1200" dirty="0" err="1"/>
            <a:t>los</a:t>
          </a:r>
          <a:r>
            <a:rPr lang="en-US" sz="2400" kern="1200" dirty="0"/>
            <a:t> </a:t>
          </a:r>
          <a:r>
            <a:rPr lang="en-US" sz="2400" kern="1200" dirty="0" err="1"/>
            <a:t>datos</a:t>
          </a:r>
          <a:r>
            <a:rPr lang="en-US" sz="2400" kern="1200" dirty="0"/>
            <a:t> y </a:t>
          </a:r>
          <a:r>
            <a:rPr lang="en-US" sz="2400" kern="1200" dirty="0" err="1"/>
            <a:t>precisión</a:t>
          </a:r>
          <a:r>
            <a:rPr lang="en-US" sz="2400" kern="1200" dirty="0"/>
            <a:t> de las </a:t>
          </a:r>
          <a:r>
            <a:rPr lang="en-US" sz="2400" kern="1200" dirty="0" err="1"/>
            <a:t>predicciones</a:t>
          </a:r>
          <a:r>
            <a:rPr lang="en-US" sz="2400" kern="1200" dirty="0"/>
            <a:t>.</a:t>
          </a:r>
        </a:p>
      </dsp:txBody>
      <dsp:txXfrm>
        <a:off x="764587" y="3198582"/>
        <a:ext cx="4320000" cy="1125000"/>
      </dsp:txXfrm>
    </dsp:sp>
    <dsp:sp modelId="{C4521660-4568-448C-9F42-876182A53C71}">
      <dsp:nvSpPr>
        <dsp:cNvPr id="0" name=""/>
        <dsp:cNvSpPr/>
      </dsp:nvSpPr>
      <dsp:spPr>
        <a:xfrm>
          <a:off x="7028587" y="7127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5FC74-5F76-4FD2-9780-1A589169E1F2}">
      <dsp:nvSpPr>
        <dsp:cNvPr id="0" name=""/>
        <dsp:cNvSpPr/>
      </dsp:nvSpPr>
      <dsp:spPr>
        <a:xfrm>
          <a:off x="5840587" y="319858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Confiabilidad</a:t>
          </a:r>
          <a:r>
            <a:rPr lang="en-US" sz="2400" kern="1200" dirty="0"/>
            <a:t>: </a:t>
          </a:r>
          <a:r>
            <a:rPr lang="en-US" sz="2400" kern="1200" dirty="0" err="1"/>
            <a:t>Evaluada</a:t>
          </a:r>
          <a:r>
            <a:rPr lang="en-US" sz="2400" kern="1200" dirty="0"/>
            <a:t> a </a:t>
          </a:r>
          <a:r>
            <a:rPr lang="en-US" sz="2400" kern="1200" dirty="0" err="1"/>
            <a:t>través</a:t>
          </a:r>
          <a:r>
            <a:rPr lang="en-US" sz="2400" kern="1200" dirty="0"/>
            <a:t> de </a:t>
          </a:r>
          <a:r>
            <a:rPr lang="en-US" sz="2400" kern="1200" dirty="0" err="1"/>
            <a:t>estabilidad</a:t>
          </a:r>
          <a:r>
            <a:rPr lang="en-US" sz="2400" kern="1200" dirty="0"/>
            <a:t>, </a:t>
          </a:r>
          <a:r>
            <a:rPr lang="en-US" sz="2400" kern="1200" dirty="0" err="1"/>
            <a:t>resistencia</a:t>
          </a:r>
          <a:r>
            <a:rPr lang="en-US" sz="2400" kern="1200" dirty="0"/>
            <a:t> a </a:t>
          </a:r>
          <a:r>
            <a:rPr lang="en-US" sz="2400" kern="1200" dirty="0" err="1"/>
            <a:t>errores</a:t>
          </a:r>
          <a:r>
            <a:rPr lang="en-US" sz="2400" kern="1200" dirty="0"/>
            <a:t> y </a:t>
          </a:r>
          <a:r>
            <a:rPr lang="en-US" sz="2400" kern="1200" dirty="0" err="1"/>
            <a:t>consistencia</a:t>
          </a:r>
          <a:r>
            <a:rPr lang="en-US" sz="2400" kern="1200" dirty="0"/>
            <a:t> del </a:t>
          </a:r>
          <a:r>
            <a:rPr lang="en-US" sz="2400" kern="1200" dirty="0" err="1"/>
            <a:t>sistema</a:t>
          </a:r>
          <a:r>
            <a:rPr lang="en-US" sz="2400" kern="1200" dirty="0"/>
            <a:t>.</a:t>
          </a:r>
        </a:p>
      </dsp:txBody>
      <dsp:txXfrm>
        <a:off x="5840587" y="3198582"/>
        <a:ext cx="432000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9E933-B60B-47EB-83A6-AC3627EFD315}">
      <dsp:nvSpPr>
        <dsp:cNvPr id="0" name=""/>
        <dsp:cNvSpPr/>
      </dsp:nvSpPr>
      <dsp:spPr>
        <a:xfrm>
          <a:off x="0" y="33183"/>
          <a:ext cx="7057564" cy="14544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Contexto</a:t>
          </a:r>
          <a:r>
            <a:rPr lang="es-MX" sz="2600" kern="1200" dirty="0"/>
            <a:t>: El análisis de sentimientos enfrenta desafíos por la ambigüedad del lenguaje humano.</a:t>
          </a:r>
          <a:endParaRPr lang="en-US" sz="2600" kern="1200" dirty="0"/>
        </a:p>
      </dsp:txBody>
      <dsp:txXfrm>
        <a:off x="71001" y="104184"/>
        <a:ext cx="6915562" cy="1312454"/>
      </dsp:txXfrm>
    </dsp:sp>
    <dsp:sp modelId="{C7992255-25F0-4059-A01F-6856C5B24F23}">
      <dsp:nvSpPr>
        <dsp:cNvPr id="0" name=""/>
        <dsp:cNvSpPr/>
      </dsp:nvSpPr>
      <dsp:spPr>
        <a:xfrm>
          <a:off x="0" y="1562519"/>
          <a:ext cx="7057564" cy="145445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/>
            <a:t>Problema</a:t>
          </a:r>
          <a:r>
            <a:rPr lang="es-MX" sz="2600" kern="1200"/>
            <a:t>: Limitaciones de modelos actuales para captar matices emocionales.</a:t>
          </a:r>
          <a:endParaRPr lang="en-US" sz="2600" kern="1200"/>
        </a:p>
      </dsp:txBody>
      <dsp:txXfrm>
        <a:off x="71001" y="1633520"/>
        <a:ext cx="6915562" cy="1312454"/>
      </dsp:txXfrm>
    </dsp:sp>
    <dsp:sp modelId="{B546F778-FB30-4ADD-958D-2082E38FDA19}">
      <dsp:nvSpPr>
        <dsp:cNvPr id="0" name=""/>
        <dsp:cNvSpPr/>
      </dsp:nvSpPr>
      <dsp:spPr>
        <a:xfrm>
          <a:off x="0" y="3091855"/>
          <a:ext cx="7057564" cy="145445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/>
            <a:t>Pregunta</a:t>
          </a:r>
          <a:r>
            <a:rPr lang="es-MX" sz="2600" kern="1200"/>
            <a:t>: ¿Cómo diseñar un modelo híbrido para mejorar la detección de sentimientos en textos complejos?</a:t>
          </a:r>
          <a:endParaRPr lang="en-US" sz="2600" kern="1200" dirty="0"/>
        </a:p>
      </dsp:txBody>
      <dsp:txXfrm>
        <a:off x="71001" y="3162856"/>
        <a:ext cx="6915562" cy="1312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AAB4A-850A-4B30-B505-E5FA3146B6E4}">
      <dsp:nvSpPr>
        <dsp:cNvPr id="0" name=""/>
        <dsp:cNvSpPr/>
      </dsp:nvSpPr>
      <dsp:spPr>
        <a:xfrm>
          <a:off x="0" y="2459"/>
          <a:ext cx="8193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80FB5-7BBD-4F0D-B313-3305D5CD6BB0}">
      <dsp:nvSpPr>
        <dsp:cNvPr id="0" name=""/>
        <dsp:cNvSpPr/>
      </dsp:nvSpPr>
      <dsp:spPr>
        <a:xfrm>
          <a:off x="0" y="2459"/>
          <a:ext cx="8193881" cy="167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Social</a:t>
          </a:r>
          <a:r>
            <a:rPr lang="es-MX" sz="2800" kern="1200" dirty="0"/>
            <a:t>: Mejora del análisis de opiniones en redes sociales para decisiones en marketing y política.</a:t>
          </a:r>
          <a:endParaRPr lang="en-US" sz="2800" kern="1200" dirty="0"/>
        </a:p>
      </dsp:txBody>
      <dsp:txXfrm>
        <a:off x="0" y="2459"/>
        <a:ext cx="8193881" cy="1677147"/>
      </dsp:txXfrm>
    </dsp:sp>
    <dsp:sp modelId="{04A09578-89C7-4838-AF1C-59581D099676}">
      <dsp:nvSpPr>
        <dsp:cNvPr id="0" name=""/>
        <dsp:cNvSpPr/>
      </dsp:nvSpPr>
      <dsp:spPr>
        <a:xfrm>
          <a:off x="0" y="1679607"/>
          <a:ext cx="8193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F8B45-5EDF-4360-906D-6E6D91795D30}">
      <dsp:nvSpPr>
        <dsp:cNvPr id="0" name=""/>
        <dsp:cNvSpPr/>
      </dsp:nvSpPr>
      <dsp:spPr>
        <a:xfrm>
          <a:off x="0" y="1679607"/>
          <a:ext cx="8193881" cy="167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Académica</a:t>
          </a:r>
          <a:r>
            <a:rPr lang="es-MX" sz="2800" kern="1200" dirty="0"/>
            <a:t>: Contribución al procesamiento de lenguaje natural con modelos híbridos.</a:t>
          </a:r>
          <a:endParaRPr lang="en-US" sz="2800" kern="1200" dirty="0"/>
        </a:p>
      </dsp:txBody>
      <dsp:txXfrm>
        <a:off x="0" y="1679607"/>
        <a:ext cx="8193881" cy="1677147"/>
      </dsp:txXfrm>
    </dsp:sp>
    <dsp:sp modelId="{E6DDEF5C-08D3-45C0-81AE-9A36DB2EF2D1}">
      <dsp:nvSpPr>
        <dsp:cNvPr id="0" name=""/>
        <dsp:cNvSpPr/>
      </dsp:nvSpPr>
      <dsp:spPr>
        <a:xfrm>
          <a:off x="0" y="3356754"/>
          <a:ext cx="8193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9002-5EC9-4006-AC1B-89DB4564FDC3}">
      <dsp:nvSpPr>
        <dsp:cNvPr id="0" name=""/>
        <dsp:cNvSpPr/>
      </dsp:nvSpPr>
      <dsp:spPr>
        <a:xfrm>
          <a:off x="0" y="3356754"/>
          <a:ext cx="8193881" cy="167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Práctica</a:t>
          </a:r>
          <a:r>
            <a:rPr lang="es-MX" sz="2800" kern="1200" dirty="0"/>
            <a:t>: Herramientas precisas para sectores que dependen del análisis textual.</a:t>
          </a:r>
          <a:endParaRPr lang="en-US" sz="2800" kern="1200" dirty="0"/>
        </a:p>
      </dsp:txBody>
      <dsp:txXfrm>
        <a:off x="0" y="3356754"/>
        <a:ext cx="8193881" cy="1677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047F1-39E6-4BFD-A560-2B4AE7FBFCF2}">
      <dsp:nvSpPr>
        <dsp:cNvPr id="0" name=""/>
        <dsp:cNvSpPr/>
      </dsp:nvSpPr>
      <dsp:spPr>
        <a:xfrm>
          <a:off x="0" y="614"/>
          <a:ext cx="8722347" cy="14386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6A228-C255-4C48-9775-9A97026C14C4}">
      <dsp:nvSpPr>
        <dsp:cNvPr id="0" name=""/>
        <dsp:cNvSpPr/>
      </dsp:nvSpPr>
      <dsp:spPr>
        <a:xfrm>
          <a:off x="435179" y="324301"/>
          <a:ext cx="791235" cy="791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8FBA-151C-4403-B4A8-D6412E114194}">
      <dsp:nvSpPr>
        <dsp:cNvPr id="0" name=""/>
        <dsp:cNvSpPr/>
      </dsp:nvSpPr>
      <dsp:spPr>
        <a:xfrm>
          <a:off x="1661593" y="614"/>
          <a:ext cx="7060753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es-MX" sz="2400" kern="1200" dirty="0"/>
            <a:t>Preprocesamiento de Datos: Limpieza y </a:t>
          </a:r>
          <a:r>
            <a:rPr lang="es-MX" sz="2400" kern="1200" dirty="0" err="1"/>
            <a:t>tokentización</a:t>
          </a:r>
          <a:r>
            <a:rPr lang="es-MX" sz="2400" kern="1200" dirty="0"/>
            <a:t> de textos.</a:t>
          </a:r>
          <a:endParaRPr lang="en-US" sz="2400" kern="1200" dirty="0"/>
        </a:p>
      </dsp:txBody>
      <dsp:txXfrm>
        <a:off x="1661593" y="614"/>
        <a:ext cx="7060753" cy="1438609"/>
      </dsp:txXfrm>
    </dsp:sp>
    <dsp:sp modelId="{2F3DB44B-1494-4D8A-8A34-56C194F152D5}">
      <dsp:nvSpPr>
        <dsp:cNvPr id="0" name=""/>
        <dsp:cNvSpPr/>
      </dsp:nvSpPr>
      <dsp:spPr>
        <a:xfrm>
          <a:off x="0" y="1798876"/>
          <a:ext cx="8722347" cy="14386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C5150-B97D-46B3-AFE4-09EDDC735E81}">
      <dsp:nvSpPr>
        <dsp:cNvPr id="0" name=""/>
        <dsp:cNvSpPr/>
      </dsp:nvSpPr>
      <dsp:spPr>
        <a:xfrm>
          <a:off x="435179" y="2122563"/>
          <a:ext cx="791235" cy="791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23DE5-4BA6-479C-896E-8BBCAD0AA3D2}">
      <dsp:nvSpPr>
        <dsp:cNvPr id="0" name=""/>
        <dsp:cNvSpPr/>
      </dsp:nvSpPr>
      <dsp:spPr>
        <a:xfrm>
          <a:off x="1661593" y="1798876"/>
          <a:ext cx="7060753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2. Desarrollo del Modelo Híbrido: Uso de autómatas para patrones estructurales y BERT para matices emocionales.</a:t>
          </a:r>
          <a:endParaRPr lang="en-US" sz="2400" kern="1200" dirty="0"/>
        </a:p>
      </dsp:txBody>
      <dsp:txXfrm>
        <a:off x="1661593" y="1798876"/>
        <a:ext cx="7060753" cy="1438609"/>
      </dsp:txXfrm>
    </dsp:sp>
    <dsp:sp modelId="{B25A9E8F-8482-4532-986F-C019685B38D0}">
      <dsp:nvSpPr>
        <dsp:cNvPr id="0" name=""/>
        <dsp:cNvSpPr/>
      </dsp:nvSpPr>
      <dsp:spPr>
        <a:xfrm>
          <a:off x="0" y="3597137"/>
          <a:ext cx="8722347" cy="14386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7B5FF-A4E7-46AF-AF5F-99AB863EC3C6}">
      <dsp:nvSpPr>
        <dsp:cNvPr id="0" name=""/>
        <dsp:cNvSpPr/>
      </dsp:nvSpPr>
      <dsp:spPr>
        <a:xfrm>
          <a:off x="435179" y="3920825"/>
          <a:ext cx="791235" cy="7912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9C733-1961-41C7-9DC0-ED71A100114A}">
      <dsp:nvSpPr>
        <dsp:cNvPr id="0" name=""/>
        <dsp:cNvSpPr/>
      </dsp:nvSpPr>
      <dsp:spPr>
        <a:xfrm>
          <a:off x="1661593" y="3597137"/>
          <a:ext cx="7060753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3. Validación del Modelo: Métricas: Precisión, F1-Score, Recall. Comparación con métodos tradicionales.</a:t>
          </a:r>
          <a:endParaRPr lang="en-US" sz="2400" kern="1200"/>
        </a:p>
      </dsp:txBody>
      <dsp:txXfrm>
        <a:off x="1661593" y="3597137"/>
        <a:ext cx="7060753" cy="1438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EE025-17B8-4804-97D2-B1250B75BE3E}">
      <dsp:nvSpPr>
        <dsp:cNvPr id="0" name=""/>
        <dsp:cNvSpPr/>
      </dsp:nvSpPr>
      <dsp:spPr>
        <a:xfrm>
          <a:off x="1101270" y="799724"/>
          <a:ext cx="1280989" cy="1280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CEF71-9553-4093-A502-A98648BD64AB}">
      <dsp:nvSpPr>
        <dsp:cNvPr id="0" name=""/>
        <dsp:cNvSpPr/>
      </dsp:nvSpPr>
      <dsp:spPr>
        <a:xfrm>
          <a:off x="318443" y="2571689"/>
          <a:ext cx="2846642" cy="149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Social</a:t>
          </a:r>
          <a:r>
            <a:rPr lang="en-US" sz="2400" kern="1200" dirty="0"/>
            <a:t>: </a:t>
          </a:r>
          <a:r>
            <a:rPr lang="en-US" sz="2400" kern="1200" dirty="0" err="1"/>
            <a:t>Mejora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la </a:t>
          </a:r>
          <a:r>
            <a:rPr lang="en-US" sz="2400" kern="1200" dirty="0" err="1"/>
            <a:t>interacción</a:t>
          </a:r>
          <a:r>
            <a:rPr lang="en-US" sz="2400" kern="1200" dirty="0"/>
            <a:t> y </a:t>
          </a:r>
          <a:r>
            <a:rPr lang="en-US" sz="2400" kern="1200" dirty="0" err="1"/>
            <a:t>análisis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redes </a:t>
          </a:r>
          <a:r>
            <a:rPr lang="en-US" sz="2400" kern="1200" dirty="0" err="1"/>
            <a:t>sociales</a:t>
          </a:r>
          <a:r>
            <a:rPr lang="en-US" sz="2400" kern="1200" dirty="0"/>
            <a:t>.</a:t>
          </a:r>
        </a:p>
      </dsp:txBody>
      <dsp:txXfrm>
        <a:off x="318443" y="2571689"/>
        <a:ext cx="2846642" cy="1499633"/>
      </dsp:txXfrm>
    </dsp:sp>
    <dsp:sp modelId="{BD16F339-0154-4EB3-91C0-3ABF0BF337C8}">
      <dsp:nvSpPr>
        <dsp:cNvPr id="0" name=""/>
        <dsp:cNvSpPr/>
      </dsp:nvSpPr>
      <dsp:spPr>
        <a:xfrm>
          <a:off x="4446075" y="799724"/>
          <a:ext cx="1280989" cy="1280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BE6A2-9808-4B81-8E62-340BF7EE130E}">
      <dsp:nvSpPr>
        <dsp:cNvPr id="0" name=""/>
        <dsp:cNvSpPr/>
      </dsp:nvSpPr>
      <dsp:spPr>
        <a:xfrm>
          <a:off x="3663248" y="2571689"/>
          <a:ext cx="2846642" cy="149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Académico</a:t>
          </a:r>
          <a:r>
            <a:rPr lang="en-US" sz="2400" kern="1200" dirty="0"/>
            <a:t>: </a:t>
          </a:r>
          <a:r>
            <a:rPr lang="en-US" sz="2400" kern="1200" dirty="0" err="1"/>
            <a:t>Referencia</a:t>
          </a:r>
          <a:r>
            <a:rPr lang="en-US" sz="2400" kern="1200" dirty="0"/>
            <a:t> para </a:t>
          </a:r>
          <a:r>
            <a:rPr lang="en-US" sz="2400" kern="1200" dirty="0" err="1"/>
            <a:t>futuras</a:t>
          </a:r>
          <a:r>
            <a:rPr lang="en-US" sz="2400" kern="1200" dirty="0"/>
            <a:t> </a:t>
          </a:r>
          <a:r>
            <a:rPr lang="en-US" sz="2400" kern="1200" dirty="0" err="1"/>
            <a:t>investigaciones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PLN.</a:t>
          </a:r>
        </a:p>
      </dsp:txBody>
      <dsp:txXfrm>
        <a:off x="3663248" y="2571689"/>
        <a:ext cx="2846642" cy="1499633"/>
      </dsp:txXfrm>
    </dsp:sp>
    <dsp:sp modelId="{D8C5E904-52B1-44CF-BB6D-AE4419442D19}">
      <dsp:nvSpPr>
        <dsp:cNvPr id="0" name=""/>
        <dsp:cNvSpPr/>
      </dsp:nvSpPr>
      <dsp:spPr>
        <a:xfrm>
          <a:off x="7790880" y="799724"/>
          <a:ext cx="1280989" cy="1280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5B8C-8BB2-44DF-8DFF-B360EAEB1634}">
      <dsp:nvSpPr>
        <dsp:cNvPr id="0" name=""/>
        <dsp:cNvSpPr/>
      </dsp:nvSpPr>
      <dsp:spPr>
        <a:xfrm>
          <a:off x="7008053" y="2571689"/>
          <a:ext cx="2846642" cy="149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Tecnológico</a:t>
          </a:r>
          <a:r>
            <a:rPr lang="en-US" sz="2400" kern="1200" dirty="0"/>
            <a:t>: Sistemas </a:t>
          </a:r>
          <a:r>
            <a:rPr lang="en-US" sz="2400" kern="1200" dirty="0" err="1"/>
            <a:t>más</a:t>
          </a:r>
          <a:r>
            <a:rPr lang="en-US" sz="2400" kern="1200" dirty="0"/>
            <a:t> </a:t>
          </a:r>
          <a:r>
            <a:rPr lang="en-US" sz="2400" kern="1200" dirty="0" err="1"/>
            <a:t>robustos</a:t>
          </a:r>
          <a:r>
            <a:rPr lang="en-US" sz="2400" kern="1200" dirty="0"/>
            <a:t> y </a:t>
          </a:r>
          <a:r>
            <a:rPr lang="en-US" sz="2400" kern="1200" dirty="0" err="1"/>
            <a:t>precisos</a:t>
          </a:r>
          <a:r>
            <a:rPr lang="en-US" sz="2400" kern="1200" dirty="0"/>
            <a:t>.</a:t>
          </a:r>
        </a:p>
      </dsp:txBody>
      <dsp:txXfrm>
        <a:off x="7008053" y="2571689"/>
        <a:ext cx="2846642" cy="14996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A7EB7-F913-4CC3-AC47-2DD676C79A74}">
      <dsp:nvSpPr>
        <dsp:cNvPr id="0" name=""/>
        <dsp:cNvSpPr/>
      </dsp:nvSpPr>
      <dsp:spPr>
        <a:xfrm>
          <a:off x="711150" y="514581"/>
          <a:ext cx="1440006" cy="1440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FFACB-2D68-4762-B912-AA4E405043E7}">
      <dsp:nvSpPr>
        <dsp:cNvPr id="0" name=""/>
        <dsp:cNvSpPr/>
      </dsp:nvSpPr>
      <dsp:spPr>
        <a:xfrm>
          <a:off x="62807" y="2343937"/>
          <a:ext cx="2736691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Análisis</a:t>
          </a:r>
          <a:r>
            <a:rPr lang="en-US" sz="2000" kern="1200" dirty="0"/>
            <a:t> de </a:t>
          </a:r>
          <a:r>
            <a:rPr lang="en-US" sz="2000" kern="1200" dirty="0" err="1"/>
            <a:t>Sentimientos</a:t>
          </a:r>
          <a:r>
            <a:rPr lang="en-US" sz="2000" kern="1200" dirty="0"/>
            <a:t>: </a:t>
          </a:r>
          <a:r>
            <a:rPr lang="en-US" sz="2000" kern="1200" dirty="0" err="1"/>
            <a:t>Clasificación</a:t>
          </a:r>
          <a:r>
            <a:rPr lang="en-US" sz="2000" kern="1200" dirty="0"/>
            <a:t> de </a:t>
          </a:r>
          <a:r>
            <a:rPr lang="en-US" sz="2000" kern="1200" dirty="0" err="1"/>
            <a:t>emociones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texto</a:t>
          </a:r>
          <a:r>
            <a:rPr lang="en-US" sz="2000" kern="1200" dirty="0"/>
            <a:t>.</a:t>
          </a:r>
        </a:p>
      </dsp:txBody>
      <dsp:txXfrm>
        <a:off x="62807" y="2343937"/>
        <a:ext cx="2736691" cy="1565156"/>
      </dsp:txXfrm>
    </dsp:sp>
    <dsp:sp modelId="{189FBBF1-D226-44C5-B10D-2E9B433F292F}">
      <dsp:nvSpPr>
        <dsp:cNvPr id="0" name=""/>
        <dsp:cNvSpPr/>
      </dsp:nvSpPr>
      <dsp:spPr>
        <a:xfrm>
          <a:off x="3926762" y="514581"/>
          <a:ext cx="1440006" cy="1440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5551F-DBE4-4CD6-A9E9-4692D2C491BC}">
      <dsp:nvSpPr>
        <dsp:cNvPr id="0" name=""/>
        <dsp:cNvSpPr/>
      </dsp:nvSpPr>
      <dsp:spPr>
        <a:xfrm>
          <a:off x="3278420" y="2343937"/>
          <a:ext cx="2736691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Procesamiento</a:t>
          </a:r>
          <a:r>
            <a:rPr lang="en-US" sz="2000" kern="1200" dirty="0"/>
            <a:t> de </a:t>
          </a:r>
          <a:r>
            <a:rPr lang="en-US" sz="2000" kern="1200" dirty="0" err="1"/>
            <a:t>Lenguaje</a:t>
          </a:r>
          <a:r>
            <a:rPr lang="en-US" sz="2000" kern="1200" dirty="0"/>
            <a:t> Natural: </a:t>
          </a:r>
          <a:r>
            <a:rPr lang="en-US" sz="2000" kern="1200" dirty="0" err="1"/>
            <a:t>Subcampo</a:t>
          </a:r>
          <a:r>
            <a:rPr lang="en-US" sz="2000" kern="1200" dirty="0"/>
            <a:t> de IA para </a:t>
          </a:r>
          <a:r>
            <a:rPr lang="en-US" sz="2000" kern="1200" dirty="0" err="1"/>
            <a:t>entender</a:t>
          </a:r>
          <a:r>
            <a:rPr lang="en-US" sz="2000" kern="1200" dirty="0"/>
            <a:t> </a:t>
          </a:r>
          <a:r>
            <a:rPr lang="en-US" sz="2000" kern="1200" dirty="0" err="1"/>
            <a:t>el</a:t>
          </a:r>
          <a:r>
            <a:rPr lang="en-US" sz="2000" kern="1200" dirty="0"/>
            <a:t> </a:t>
          </a:r>
          <a:r>
            <a:rPr lang="en-US" sz="2000" kern="1200" dirty="0" err="1"/>
            <a:t>lenguaje</a:t>
          </a:r>
          <a:r>
            <a:rPr lang="en-US" sz="2000" kern="1200" dirty="0"/>
            <a:t> </a:t>
          </a:r>
          <a:r>
            <a:rPr lang="en-US" sz="2000" kern="1200" dirty="0" err="1"/>
            <a:t>humano</a:t>
          </a:r>
          <a:r>
            <a:rPr lang="en-US" sz="2000" kern="1200" dirty="0"/>
            <a:t>.</a:t>
          </a:r>
        </a:p>
      </dsp:txBody>
      <dsp:txXfrm>
        <a:off x="3278420" y="2343937"/>
        <a:ext cx="2736691" cy="1565156"/>
      </dsp:txXfrm>
    </dsp:sp>
    <dsp:sp modelId="{12D6E7A7-0DB9-486B-BCE8-15944A16133B}">
      <dsp:nvSpPr>
        <dsp:cNvPr id="0" name=""/>
        <dsp:cNvSpPr/>
      </dsp:nvSpPr>
      <dsp:spPr>
        <a:xfrm>
          <a:off x="7142375" y="514581"/>
          <a:ext cx="1440006" cy="1440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A3A6E-28E6-4554-BDDC-0C0CBE7D76CC}">
      <dsp:nvSpPr>
        <dsp:cNvPr id="0" name=""/>
        <dsp:cNvSpPr/>
      </dsp:nvSpPr>
      <dsp:spPr>
        <a:xfrm>
          <a:off x="6494032" y="2343937"/>
          <a:ext cx="2736691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Modelos</a:t>
          </a:r>
          <a:r>
            <a:rPr lang="en-US" sz="2000" kern="1200" dirty="0"/>
            <a:t> </a:t>
          </a:r>
          <a:r>
            <a:rPr lang="en-US" sz="2000" kern="1200" dirty="0" err="1"/>
            <a:t>Híbridos</a:t>
          </a:r>
          <a:r>
            <a:rPr lang="en-US" sz="2000" kern="1200" dirty="0"/>
            <a:t>: </a:t>
          </a:r>
          <a:r>
            <a:rPr lang="en-US" sz="2000" kern="1200" dirty="0" err="1"/>
            <a:t>Integración</a:t>
          </a:r>
          <a:r>
            <a:rPr lang="en-US" sz="2000" kern="1200" dirty="0"/>
            <a:t> de </a:t>
          </a:r>
          <a:r>
            <a:rPr lang="en-US" sz="2000" kern="1200" dirty="0" err="1"/>
            <a:t>autómatas</a:t>
          </a:r>
          <a:r>
            <a:rPr lang="en-US" sz="2000" kern="1200" dirty="0"/>
            <a:t> y redes </a:t>
          </a:r>
          <a:r>
            <a:rPr lang="en-US" sz="2000" kern="1200" dirty="0" err="1"/>
            <a:t>neuronales</a:t>
          </a:r>
          <a:r>
            <a:rPr lang="en-US" sz="2000" kern="1200" dirty="0"/>
            <a:t> para </a:t>
          </a:r>
          <a:r>
            <a:rPr lang="en-US" sz="2000" kern="1200" dirty="0" err="1"/>
            <a:t>una</a:t>
          </a:r>
          <a:r>
            <a:rPr lang="en-US" sz="2000" kern="1200" dirty="0"/>
            <a:t> mayor </a:t>
          </a:r>
          <a:r>
            <a:rPr lang="en-US" sz="2000" kern="1200" dirty="0" err="1"/>
            <a:t>precisión</a:t>
          </a:r>
          <a:r>
            <a:rPr lang="en-US" sz="2000" kern="1200" dirty="0"/>
            <a:t>.</a:t>
          </a:r>
        </a:p>
      </dsp:txBody>
      <dsp:txXfrm>
        <a:off x="6494032" y="2343937"/>
        <a:ext cx="2736691" cy="1565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41E35-474B-4CA9-9064-47F2C47540F0}">
      <dsp:nvSpPr>
        <dsp:cNvPr id="0" name=""/>
        <dsp:cNvSpPr/>
      </dsp:nvSpPr>
      <dsp:spPr>
        <a:xfrm>
          <a:off x="0" y="54202"/>
          <a:ext cx="8193881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Regulaciones</a:t>
          </a:r>
          <a:r>
            <a:rPr lang="en-US" sz="2500" kern="1200" dirty="0"/>
            <a:t>: </a:t>
          </a:r>
          <a:r>
            <a:rPr lang="es-MX" sz="2500" kern="1200" dirty="0"/>
            <a:t>Ley 1581 de 2012 (Ley de Protección de Datos Personales) regula la recolección, almacenamiento y uso de información personal.</a:t>
          </a:r>
          <a:endParaRPr lang="en-US" sz="2500" kern="1200" dirty="0"/>
        </a:p>
      </dsp:txBody>
      <dsp:txXfrm>
        <a:off x="67110" y="121312"/>
        <a:ext cx="8059661" cy="1240530"/>
      </dsp:txXfrm>
    </dsp:sp>
    <dsp:sp modelId="{7897EC46-1526-492F-AB61-8B8874391D88}">
      <dsp:nvSpPr>
        <dsp:cNvPr id="0" name=""/>
        <dsp:cNvSpPr/>
      </dsp:nvSpPr>
      <dsp:spPr>
        <a:xfrm>
          <a:off x="0" y="1500952"/>
          <a:ext cx="8193881" cy="1374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Ética en IA: Minimizar sesgos y garantizar transparencia en la interpretación de datos.</a:t>
          </a:r>
          <a:endParaRPr lang="en-US" sz="2500" kern="1200" dirty="0"/>
        </a:p>
      </dsp:txBody>
      <dsp:txXfrm>
        <a:off x="67110" y="1568062"/>
        <a:ext cx="8059661" cy="1240530"/>
      </dsp:txXfrm>
    </dsp:sp>
    <dsp:sp modelId="{BB3BD2B9-B978-42D2-88C6-589DF3DFF09D}">
      <dsp:nvSpPr>
        <dsp:cNvPr id="0" name=""/>
        <dsp:cNvSpPr/>
      </dsp:nvSpPr>
      <dsp:spPr>
        <a:xfrm>
          <a:off x="0" y="2947702"/>
          <a:ext cx="8193881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Propiedad Intelectual: Respetar derechos asociados a los modelos utilizados.</a:t>
          </a:r>
        </a:p>
      </dsp:txBody>
      <dsp:txXfrm>
        <a:off x="67110" y="3014812"/>
        <a:ext cx="8059661" cy="12405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8210F-940C-4113-BBE0-D6164CB87E53}">
      <dsp:nvSpPr>
        <dsp:cNvPr id="0" name=""/>
        <dsp:cNvSpPr/>
      </dsp:nvSpPr>
      <dsp:spPr>
        <a:xfrm>
          <a:off x="0" y="818408"/>
          <a:ext cx="10925175" cy="15109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F7D5A-3C0A-4FD0-AE01-43E0D5A5A09D}">
      <dsp:nvSpPr>
        <dsp:cNvPr id="0" name=""/>
        <dsp:cNvSpPr/>
      </dsp:nvSpPr>
      <dsp:spPr>
        <a:xfrm>
          <a:off x="332549" y="1033862"/>
          <a:ext cx="1080000" cy="108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79BA3-2EDE-4198-8B9C-E243A074A759}">
      <dsp:nvSpPr>
        <dsp:cNvPr id="0" name=""/>
        <dsp:cNvSpPr/>
      </dsp:nvSpPr>
      <dsp:spPr>
        <a:xfrm>
          <a:off x="1745099" y="818408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err="1"/>
            <a:t>Paradigma</a:t>
          </a:r>
          <a:r>
            <a:rPr lang="en-US" sz="2500" b="1" kern="1200"/>
            <a:t> </a:t>
          </a:r>
          <a:r>
            <a:rPr lang="en-US" sz="2500" b="1" kern="1200" err="1"/>
            <a:t>Cuantitativo</a:t>
          </a:r>
          <a:r>
            <a:rPr lang="en-US" sz="2500" b="1" kern="1200"/>
            <a:t>: </a:t>
          </a:r>
          <a:r>
            <a:rPr lang="en-US" sz="2500" kern="1200" err="1"/>
            <a:t>Uso</a:t>
          </a:r>
          <a:r>
            <a:rPr lang="en-US" sz="2500" kern="1200"/>
            <a:t> de </a:t>
          </a:r>
          <a:r>
            <a:rPr lang="en-US" sz="2500" kern="1200" err="1"/>
            <a:t>análisis</a:t>
          </a:r>
          <a:r>
            <a:rPr lang="en-US" sz="2500" kern="1200"/>
            <a:t> </a:t>
          </a:r>
          <a:r>
            <a:rPr lang="en-US" sz="2500" kern="1200" err="1"/>
            <a:t>estadístico</a:t>
          </a:r>
          <a:r>
            <a:rPr lang="en-US" sz="2500" kern="1200"/>
            <a:t> para </a:t>
          </a:r>
          <a:r>
            <a:rPr lang="en-US" sz="2500" kern="1200" err="1"/>
            <a:t>validar</a:t>
          </a:r>
          <a:r>
            <a:rPr lang="en-US" sz="2500" kern="1200"/>
            <a:t> </a:t>
          </a:r>
          <a:r>
            <a:rPr lang="en-US" sz="2500" kern="1200" err="1"/>
            <a:t>resultados</a:t>
          </a:r>
          <a:r>
            <a:rPr lang="es-MX" sz="2500" kern="1200"/>
            <a:t>, obteniendo datos comparativos para validar la precisión</a:t>
          </a:r>
          <a:r>
            <a:rPr lang="en-US" sz="2500" kern="1200"/>
            <a:t>.</a:t>
          </a:r>
        </a:p>
      </dsp:txBody>
      <dsp:txXfrm>
        <a:off x="1745099" y="818408"/>
        <a:ext cx="9180075" cy="1510908"/>
      </dsp:txXfrm>
    </dsp:sp>
    <dsp:sp modelId="{DC5C25FF-1CB0-4FCE-A52C-5AD4838E0DB5}">
      <dsp:nvSpPr>
        <dsp:cNvPr id="0" name=""/>
        <dsp:cNvSpPr/>
      </dsp:nvSpPr>
      <dsp:spPr>
        <a:xfrm>
          <a:off x="0" y="2707044"/>
          <a:ext cx="10925175" cy="15109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F36B-9921-4199-A529-376C74F66B19}">
      <dsp:nvSpPr>
        <dsp:cNvPr id="0" name=""/>
        <dsp:cNvSpPr/>
      </dsp:nvSpPr>
      <dsp:spPr>
        <a:xfrm>
          <a:off x="332549" y="2922498"/>
          <a:ext cx="1080000" cy="108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BE17D-05CE-4585-BFA6-46D989DC305C}">
      <dsp:nvSpPr>
        <dsp:cNvPr id="0" name=""/>
        <dsp:cNvSpPr/>
      </dsp:nvSpPr>
      <dsp:spPr>
        <a:xfrm>
          <a:off x="1745099" y="2707044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Nivel </a:t>
          </a:r>
          <a:r>
            <a:rPr lang="en-US" sz="2500" b="1" kern="1200" err="1"/>
            <a:t>Descriptivo</a:t>
          </a:r>
          <a:r>
            <a:rPr lang="en-US" sz="2500" b="1" kern="1200"/>
            <a:t>: </a:t>
          </a:r>
          <a:r>
            <a:rPr lang="en-US" sz="2500" kern="1200" err="1"/>
            <a:t>Caracterización</a:t>
          </a:r>
          <a:r>
            <a:rPr lang="en-US" sz="2500" kern="1200"/>
            <a:t> y </a:t>
          </a:r>
          <a:r>
            <a:rPr lang="en-US" sz="2500" kern="1200" err="1"/>
            <a:t>análisis</a:t>
          </a:r>
          <a:r>
            <a:rPr lang="en-US" sz="2500" kern="1200"/>
            <a:t> del </a:t>
          </a:r>
          <a:r>
            <a:rPr lang="en-US" sz="2500" kern="1200" err="1"/>
            <a:t>fenómeno</a:t>
          </a:r>
          <a:r>
            <a:rPr lang="en-US" sz="2500" kern="1200"/>
            <a:t> sin </a:t>
          </a:r>
          <a:r>
            <a:rPr lang="en-US" sz="2500" kern="1200" err="1"/>
            <a:t>manipulación</a:t>
          </a:r>
          <a:r>
            <a:rPr lang="en-US" sz="2500" kern="1200"/>
            <a:t> de variables.</a:t>
          </a:r>
        </a:p>
      </dsp:txBody>
      <dsp:txXfrm>
        <a:off x="1745099" y="2707044"/>
        <a:ext cx="9180075" cy="15109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0E13D-7424-471D-B1EF-91CBA09AD7C5}">
      <dsp:nvSpPr>
        <dsp:cNvPr id="0" name=""/>
        <dsp:cNvSpPr/>
      </dsp:nvSpPr>
      <dsp:spPr>
        <a:xfrm>
          <a:off x="0" y="818408"/>
          <a:ext cx="10925175" cy="15109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4644D-03EA-4D92-A9FC-DEDB16C54547}">
      <dsp:nvSpPr>
        <dsp:cNvPr id="0" name=""/>
        <dsp:cNvSpPr/>
      </dsp:nvSpPr>
      <dsp:spPr>
        <a:xfrm>
          <a:off x="457049" y="1158363"/>
          <a:ext cx="830999" cy="830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3B3E2-D478-47E3-8C16-BFBA99583C22}">
      <dsp:nvSpPr>
        <dsp:cNvPr id="0" name=""/>
        <dsp:cNvSpPr/>
      </dsp:nvSpPr>
      <dsp:spPr>
        <a:xfrm>
          <a:off x="1745099" y="818408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Diseño No Experimental: </a:t>
          </a:r>
          <a:r>
            <a:rPr lang="en-US" sz="2500" kern="1200"/>
            <a:t>Estudio de relaciones entre variables sin intervención.</a:t>
          </a:r>
        </a:p>
      </dsp:txBody>
      <dsp:txXfrm>
        <a:off x="1745099" y="818408"/>
        <a:ext cx="9180075" cy="1510908"/>
      </dsp:txXfrm>
    </dsp:sp>
    <dsp:sp modelId="{307E716A-A180-43B9-A0BD-A3597BAA0F63}">
      <dsp:nvSpPr>
        <dsp:cNvPr id="0" name=""/>
        <dsp:cNvSpPr/>
      </dsp:nvSpPr>
      <dsp:spPr>
        <a:xfrm>
          <a:off x="0" y="2707044"/>
          <a:ext cx="10925175" cy="15109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15757-EC6C-4CFA-A2E3-E53618395DCB}">
      <dsp:nvSpPr>
        <dsp:cNvPr id="0" name=""/>
        <dsp:cNvSpPr/>
      </dsp:nvSpPr>
      <dsp:spPr>
        <a:xfrm>
          <a:off x="457049" y="3046999"/>
          <a:ext cx="830999" cy="830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F12F9-6021-4445-994B-7B2F67897B47}">
      <dsp:nvSpPr>
        <dsp:cNvPr id="0" name=""/>
        <dsp:cNvSpPr/>
      </dsp:nvSpPr>
      <dsp:spPr>
        <a:xfrm>
          <a:off x="1745099" y="2707044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Enfoque Descriptivo: </a:t>
          </a:r>
          <a:r>
            <a:rPr lang="en-US" sz="2500" kern="1200"/>
            <a:t>Análisis basado en observación de fenómenos emocionales en texto.</a:t>
          </a:r>
        </a:p>
      </dsp:txBody>
      <dsp:txXfrm>
        <a:off x="1745099" y="2707044"/>
        <a:ext cx="9180075" cy="151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69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12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87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416" y="2170001"/>
            <a:ext cx="7839856" cy="1663447"/>
          </a:xfrm>
        </p:spPr>
        <p:txBody>
          <a:bodyPr>
            <a:normAutofit fontScale="90000"/>
          </a:bodyPr>
          <a:lstStyle/>
          <a:p>
            <a:r>
              <a:rPr sz="3100" dirty="0" err="1"/>
              <a:t>Modelo</a:t>
            </a:r>
            <a:r>
              <a:rPr sz="3100" dirty="0"/>
              <a:t> </a:t>
            </a:r>
            <a:r>
              <a:rPr sz="3100" dirty="0" err="1"/>
              <a:t>Híbrido</a:t>
            </a:r>
            <a:r>
              <a:rPr sz="3100" dirty="0"/>
              <a:t> de </a:t>
            </a:r>
            <a:r>
              <a:rPr sz="3100" dirty="0" err="1"/>
              <a:t>Autómatas</a:t>
            </a:r>
            <a:r>
              <a:rPr sz="3100" dirty="0"/>
              <a:t> y Redes </a:t>
            </a:r>
            <a:r>
              <a:rPr sz="3100" dirty="0" err="1"/>
              <a:t>Neuronales</a:t>
            </a:r>
            <a:r>
              <a:rPr lang="es-MX" sz="3100" dirty="0"/>
              <a:t> </a:t>
            </a:r>
            <a:r>
              <a:rPr lang="es-ES" sz="3100" dirty="0"/>
              <a:t>Para la Detección de Sentimientos en Textos Complejos en Redes Sociales</a:t>
            </a:r>
            <a:br>
              <a:rPr lang="es-E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902002"/>
            <a:ext cx="9144000" cy="1663447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José Jiménez 1004879250</a:t>
            </a:r>
          </a:p>
          <a:p>
            <a:r>
              <a:rPr lang="es-MX" dirty="0" err="1"/>
              <a:t>Edinson</a:t>
            </a:r>
            <a:r>
              <a:rPr lang="es-MX" dirty="0"/>
              <a:t> Palacio 1030040009 </a:t>
            </a:r>
          </a:p>
          <a:p>
            <a:r>
              <a:rPr lang="es-MX" dirty="0"/>
              <a:t>Julio Peñaloza 1090525754</a:t>
            </a:r>
          </a:p>
          <a:p>
            <a:r>
              <a:rPr lang="es-MX" dirty="0" err="1"/>
              <a:t>Co-autor</a:t>
            </a:r>
            <a:r>
              <a:rPr lang="es-MX" dirty="0"/>
              <a:t>:</a:t>
            </a:r>
          </a:p>
          <a:p>
            <a:r>
              <a:rPr lang="es-MX" dirty="0" err="1"/>
              <a:t>Jose</a:t>
            </a:r>
            <a:r>
              <a:rPr lang="es-MX" dirty="0"/>
              <a:t> </a:t>
            </a:r>
            <a:r>
              <a:rPr lang="es-MX" dirty="0" err="1"/>
              <a:t>Chacon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Antecedentes</a:t>
            </a:r>
            <a:r>
              <a:rPr sz="2800" dirty="0"/>
              <a:t> de la </a:t>
            </a:r>
            <a:r>
              <a:rPr sz="2800" dirty="0" err="1"/>
              <a:t>Investigación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268" y="1290100"/>
            <a:ext cx="10219464" cy="5036362"/>
          </a:xfrm>
        </p:spPr>
        <p:txBody>
          <a:bodyPr>
            <a:normAutofit/>
          </a:bodyPr>
          <a:lstStyle/>
          <a:p>
            <a:r>
              <a:rPr lang="es-MX" sz="2400" b="1" dirty="0"/>
              <a:t>1. Análisis de Sentimientos con Redes Neuronales:</a:t>
            </a:r>
            <a:br>
              <a:rPr lang="es-MX" sz="2400" dirty="0"/>
            </a:br>
            <a:r>
              <a:rPr lang="es-MX" sz="2400" dirty="0"/>
              <a:t>Un ejemplo relevante es el uso de modelos como </a:t>
            </a:r>
            <a:r>
              <a:rPr lang="es-MX" sz="2400"/>
              <a:t>BERT(Representación de codificador bidireccional a partir de transformadores) </a:t>
            </a:r>
            <a:r>
              <a:rPr lang="es-MX" sz="2400" dirty="0"/>
              <a:t>(García &amp; López, 2020) que permite entender el contexto profundo de las palabras y mejorar la precisión en análisis de sentimientos hasta en un 30%. Estos modelos procesan texto en múltiples capas, capturando relaciones semánticas complejas entre palabras y frases.</a:t>
            </a:r>
          </a:p>
          <a:p>
            <a:r>
              <a:rPr lang="es-MX" sz="2400" b="1" dirty="0"/>
              <a:t>2. Enfoque Híbrido en PLN:</a:t>
            </a:r>
            <a:br>
              <a:rPr lang="es-MX" sz="2400" dirty="0"/>
            </a:br>
            <a:r>
              <a:rPr lang="es-MX" sz="2400" dirty="0"/>
              <a:t>Ahmed &amp; Kumar (2021) destacan que los modelos híbridos (autómatas con redes neuronales) combinan estructuras predefinidas y aprendizaje automático, mejorando la precisión y adaptabilidad en el Procesamiento del Lenguaje Natural (PLN). Esto resulta especialmente útil en la categorización de reseñas y detección de patrones.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Bases </a:t>
            </a:r>
            <a:r>
              <a:rPr sz="2800" dirty="0" err="1"/>
              <a:t>Teóricas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DADA5-5918-9CA4-19E5-B27E2241B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268951"/>
              </p:ext>
            </p:extLst>
          </p:nvPr>
        </p:nvGraphicFramePr>
        <p:xfrm>
          <a:off x="1191599" y="1118367"/>
          <a:ext cx="9293532" cy="442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Aspectos</a:t>
            </a:r>
            <a:r>
              <a:rPr sz="2800" dirty="0"/>
              <a:t> </a:t>
            </a:r>
            <a:r>
              <a:rPr sz="2800" dirty="0" err="1"/>
              <a:t>Legales</a:t>
            </a:r>
            <a:r>
              <a:rPr sz="2800" dirty="0"/>
              <a:t> y </a:t>
            </a:r>
            <a:r>
              <a:rPr sz="2800" dirty="0" err="1"/>
              <a:t>Éticos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3DB72-5A33-9305-5E76-7BFFFF62A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789936"/>
              </p:ext>
            </p:extLst>
          </p:nvPr>
        </p:nvGraphicFramePr>
        <p:xfrm>
          <a:off x="1999064" y="1304618"/>
          <a:ext cx="8193881" cy="437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Marco </a:t>
            </a:r>
            <a:r>
              <a:rPr sz="2800" dirty="0" err="1"/>
              <a:t>Metodológico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2" y="910819"/>
            <a:ext cx="10925175" cy="5036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b="1" dirty="0" err="1"/>
              <a:t>Preprocesamiento</a:t>
            </a:r>
            <a:r>
              <a:rPr dirty="0"/>
              <a:t>: </a:t>
            </a:r>
            <a:r>
              <a:rPr lang="es-MX" dirty="0"/>
              <a:t>Limpieza y </a:t>
            </a:r>
            <a:r>
              <a:rPr lang="es-MX" dirty="0" err="1"/>
              <a:t>tokenización</a:t>
            </a:r>
            <a:r>
              <a:rPr lang="es-MX" dirty="0"/>
              <a:t> del texto para eliminar ruido y preparar los datos para el modelo.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b="1" dirty="0"/>
              <a:t>Desarrollo del </a:t>
            </a:r>
            <a:r>
              <a:rPr b="1" dirty="0" err="1"/>
              <a:t>Modelo</a:t>
            </a:r>
            <a:r>
              <a:rPr dirty="0"/>
              <a:t>: </a:t>
            </a:r>
            <a:r>
              <a:rPr lang="es-MX" dirty="0"/>
              <a:t>Combina autómatas para patrones estructurales y redes neuronales </a:t>
            </a:r>
            <a:r>
              <a:rPr lang="es-MX" dirty="0" err="1"/>
              <a:t>preentrenadas</a:t>
            </a:r>
            <a:r>
              <a:rPr lang="es-MX" dirty="0"/>
              <a:t> (como BERT) para análisis contextual.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b="1" dirty="0" err="1"/>
              <a:t>Validación</a:t>
            </a:r>
            <a:r>
              <a:rPr dirty="0"/>
              <a:t>:</a:t>
            </a:r>
            <a:r>
              <a:rPr lang="es-MX" dirty="0"/>
              <a:t> Evaluación con métricas estándar (precisión, </a:t>
            </a:r>
            <a:r>
              <a:rPr lang="es-MX" dirty="0" err="1"/>
              <a:t>recall</a:t>
            </a:r>
            <a:r>
              <a:rPr lang="es-MX" dirty="0"/>
              <a:t>, F1-score) para garantizar efectividad y robustez.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Nivel de la </a:t>
            </a:r>
            <a:r>
              <a:rPr sz="2800" dirty="0" err="1"/>
              <a:t>Investigación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C1E53-5360-F054-3B63-1073E047D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49290"/>
              </p:ext>
            </p:extLst>
          </p:nvPr>
        </p:nvGraphicFramePr>
        <p:xfrm>
          <a:off x="531815" y="652308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Diseño</a:t>
            </a:r>
            <a:r>
              <a:rPr sz="2800" dirty="0"/>
              <a:t> de la </a:t>
            </a:r>
            <a:r>
              <a:rPr sz="2800" dirty="0" err="1"/>
              <a:t>Investigación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0DDFE-9805-DEC6-C53F-1A1E1168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570116"/>
              </p:ext>
            </p:extLst>
          </p:nvPr>
        </p:nvGraphicFramePr>
        <p:xfrm>
          <a:off x="633415" y="1034794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Población y </a:t>
            </a:r>
            <a:r>
              <a:rPr sz="2800" dirty="0" err="1"/>
              <a:t>Muestra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6800AA-8318-EF33-4FB2-3B60A39BB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49741"/>
              </p:ext>
            </p:extLst>
          </p:nvPr>
        </p:nvGraphicFramePr>
        <p:xfrm>
          <a:off x="633415" y="13046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Validez</a:t>
            </a:r>
            <a:r>
              <a:rPr sz="2800" dirty="0"/>
              <a:t> y </a:t>
            </a:r>
            <a:r>
              <a:rPr sz="2800" dirty="0" err="1"/>
              <a:t>Confiabilidad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A2D1D-C519-E932-89B1-47F24B17F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73333"/>
              </p:ext>
            </p:extLst>
          </p:nvPr>
        </p:nvGraphicFramePr>
        <p:xfrm>
          <a:off x="633412" y="5172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Técnicas</a:t>
            </a:r>
            <a:r>
              <a:rPr sz="2800" dirty="0"/>
              <a:t> de </a:t>
            </a:r>
            <a:r>
              <a:rPr sz="2800" dirty="0" err="1"/>
              <a:t>Procesamiento</a:t>
            </a:r>
            <a:r>
              <a:rPr sz="2800" dirty="0"/>
              <a:t> y </a:t>
            </a:r>
            <a:r>
              <a:rPr sz="2800" dirty="0" err="1"/>
              <a:t>Análisis</a:t>
            </a:r>
            <a:r>
              <a:rPr sz="2800" dirty="0"/>
              <a:t>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Preprocesamiento</a:t>
            </a:r>
            <a:r>
              <a:rPr dirty="0"/>
              <a:t>: </a:t>
            </a:r>
            <a:r>
              <a:rPr dirty="0" err="1"/>
              <a:t>Limpieza</a:t>
            </a:r>
            <a:r>
              <a:rPr dirty="0"/>
              <a:t> y </a:t>
            </a:r>
            <a:r>
              <a:rPr dirty="0" err="1"/>
              <a:t>normalización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textuales</a:t>
            </a:r>
            <a:r>
              <a:rPr dirty="0"/>
              <a:t>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Clasificación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redes </a:t>
            </a:r>
            <a:r>
              <a:rPr dirty="0" err="1"/>
              <a:t>neuronales</a:t>
            </a:r>
            <a:r>
              <a:rPr dirty="0"/>
              <a:t> y </a:t>
            </a:r>
            <a:r>
              <a:rPr dirty="0" err="1"/>
              <a:t>autómatas</a:t>
            </a:r>
            <a:r>
              <a:rPr dirty="0"/>
              <a:t> para </a:t>
            </a: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emociones</a:t>
            </a:r>
            <a:r>
              <a:rPr dirty="0"/>
              <a:t>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Visualización</a:t>
            </a:r>
            <a:r>
              <a:rPr dirty="0"/>
              <a:t>: </a:t>
            </a:r>
            <a:r>
              <a:rPr dirty="0" err="1"/>
              <a:t>Diagramas</a:t>
            </a:r>
            <a:r>
              <a:rPr dirty="0"/>
              <a:t> y </a:t>
            </a:r>
            <a:r>
              <a:rPr dirty="0" err="1"/>
              <a:t>gráficos</a:t>
            </a:r>
            <a:r>
              <a:rPr dirty="0"/>
              <a:t> para </a:t>
            </a:r>
            <a:r>
              <a:rPr dirty="0" err="1"/>
              <a:t>facilitar</a:t>
            </a:r>
            <a:r>
              <a:rPr dirty="0"/>
              <a:t> la </a:t>
            </a:r>
            <a:r>
              <a:rPr dirty="0" err="1"/>
              <a:t>interpretación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Tecnologías</a:t>
            </a:r>
            <a:r>
              <a:rPr sz="2800" dirty="0"/>
              <a:t> </a:t>
            </a:r>
            <a:r>
              <a:rPr sz="2800" dirty="0" err="1"/>
              <a:t>Utilizadas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Herramientas</a:t>
            </a:r>
            <a:r>
              <a:rPr dirty="0"/>
              <a:t>: Python, Visual Studio y la </a:t>
            </a:r>
            <a:r>
              <a:rPr dirty="0" err="1"/>
              <a:t>biblioteca</a:t>
            </a:r>
            <a:r>
              <a:rPr dirty="0"/>
              <a:t> Transformers de Hugging Face.</a:t>
            </a:r>
          </a:p>
          <a:p>
            <a:r>
              <a:rPr dirty="0"/>
              <a:t>Hardware: Laptops con </a:t>
            </a:r>
            <a:r>
              <a:rPr dirty="0" err="1"/>
              <a:t>procesadores</a:t>
            </a:r>
            <a:r>
              <a:rPr dirty="0"/>
              <a:t> Intel Core i5 de 11ª </a:t>
            </a:r>
            <a:r>
              <a:rPr dirty="0" err="1"/>
              <a:t>generación</a:t>
            </a:r>
            <a:r>
              <a:rPr dirty="0"/>
              <a:t>.</a:t>
            </a:r>
          </a:p>
          <a:p>
            <a:r>
              <a:rPr dirty="0" err="1"/>
              <a:t>Modelos</a:t>
            </a:r>
            <a:r>
              <a:rPr dirty="0"/>
              <a:t>: BERT </a:t>
            </a:r>
            <a:r>
              <a:rPr dirty="0" err="1"/>
              <a:t>preentrenado</a:t>
            </a:r>
            <a:r>
              <a:rPr dirty="0"/>
              <a:t> para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avanzado</a:t>
            </a:r>
            <a:r>
              <a:rPr dirty="0"/>
              <a:t> de </a:t>
            </a:r>
            <a:r>
              <a:rPr dirty="0" err="1"/>
              <a:t>sentimientos</a:t>
            </a:r>
            <a:r>
              <a:rPr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A1833E-6F15-0213-C9DD-7DF55DB6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53" y="3341558"/>
            <a:ext cx="2340000" cy="234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D646CD-2079-B987-F05A-A2DDBA7B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01" y="3250958"/>
            <a:ext cx="4463784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/>
              <a:t>Puntos a Socializar</a:t>
            </a:r>
            <a:endParaRPr lang="es-MX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C82EE-48B6-35B7-69CE-1B56D20A0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45187"/>
              </p:ext>
            </p:extLst>
          </p:nvPr>
        </p:nvGraphicFramePr>
        <p:xfrm>
          <a:off x="1444240" y="1155998"/>
          <a:ext cx="9303520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Recursos</a:t>
            </a:r>
            <a:r>
              <a:rPr sz="2800" dirty="0"/>
              <a:t> </a:t>
            </a:r>
            <a:r>
              <a:rPr sz="2800" dirty="0" err="1"/>
              <a:t>Necesarios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/>
              <a:t>Humanos</a:t>
            </a:r>
            <a:r>
              <a:rPr dirty="0"/>
              <a:t>: Equipo de </a:t>
            </a:r>
            <a:r>
              <a:rPr dirty="0" err="1"/>
              <a:t>investigación</a:t>
            </a:r>
            <a:r>
              <a:rPr dirty="0"/>
              <a:t> </a:t>
            </a:r>
            <a:r>
              <a:rPr dirty="0" err="1"/>
              <a:t>especializado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PLN e </a:t>
            </a:r>
            <a:r>
              <a:rPr dirty="0" err="1"/>
              <a:t>inteligencia</a:t>
            </a:r>
            <a:r>
              <a:rPr dirty="0"/>
              <a:t> artificial.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Institucionales</a:t>
            </a:r>
            <a:r>
              <a:rPr dirty="0"/>
              <a:t>: </a:t>
            </a:r>
            <a:r>
              <a:rPr dirty="0" err="1"/>
              <a:t>Acceso</a:t>
            </a:r>
            <a:r>
              <a:rPr dirty="0"/>
              <a:t> a </a:t>
            </a:r>
            <a:r>
              <a:rPr dirty="0" err="1"/>
              <a:t>plataformas</a:t>
            </a:r>
            <a:r>
              <a:rPr dirty="0"/>
              <a:t> y </a:t>
            </a:r>
            <a:r>
              <a:rPr dirty="0" err="1"/>
              <a:t>bibliotecas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Tecnológicos</a:t>
            </a:r>
            <a:r>
              <a:rPr dirty="0"/>
              <a:t>: Laptops, software de </a:t>
            </a:r>
            <a:r>
              <a:rPr dirty="0" err="1"/>
              <a:t>análisis</a:t>
            </a:r>
            <a:r>
              <a:rPr dirty="0"/>
              <a:t> y </a:t>
            </a:r>
            <a:r>
              <a:rPr dirty="0" err="1"/>
              <a:t>herramientas</a:t>
            </a:r>
            <a:r>
              <a:rPr dirty="0"/>
              <a:t> de </a:t>
            </a:r>
            <a:r>
              <a:rPr dirty="0" err="1"/>
              <a:t>desarrollo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Impacto </a:t>
            </a:r>
            <a:r>
              <a:rPr sz="2800" dirty="0" err="1"/>
              <a:t>Esperado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 dirty="0" err="1"/>
              <a:t>Apoyo</a:t>
            </a:r>
            <a:r>
              <a:rPr b="1" dirty="0"/>
              <a:t> </a:t>
            </a:r>
            <a:r>
              <a:rPr b="1" dirty="0" err="1"/>
              <a:t>Decisivo</a:t>
            </a:r>
            <a:r>
              <a:rPr b="1" dirty="0"/>
              <a:t>: </a:t>
            </a:r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emocional</a:t>
            </a:r>
            <a:r>
              <a:rPr dirty="0"/>
              <a:t> para </a:t>
            </a:r>
            <a:r>
              <a:rPr dirty="0" err="1"/>
              <a:t>sectores</a:t>
            </a:r>
            <a:r>
              <a:rPr dirty="0"/>
              <a:t> clave </a:t>
            </a:r>
            <a:r>
              <a:rPr dirty="0" err="1"/>
              <a:t>como</a:t>
            </a:r>
            <a:r>
              <a:rPr dirty="0"/>
              <a:t> marketing y </a:t>
            </a:r>
            <a:r>
              <a:rPr dirty="0" err="1"/>
              <a:t>política</a:t>
            </a:r>
            <a:r>
              <a:rPr lang="es-MX" dirty="0"/>
              <a:t>, al poder </a:t>
            </a:r>
            <a:r>
              <a:rPr lang="es-MX" dirty="0" err="1"/>
              <a:t>entener</a:t>
            </a:r>
            <a:r>
              <a:rPr lang="es-MX" dirty="0"/>
              <a:t> que se expresa se puede manejar de mejor manera que se quiere mejorar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b="1" dirty="0" err="1"/>
              <a:t>Accesibilidad</a:t>
            </a:r>
            <a:r>
              <a:rPr b="1" dirty="0"/>
              <a:t>: </a:t>
            </a:r>
            <a:r>
              <a:rPr dirty="0" err="1"/>
              <a:t>Soluciones</a:t>
            </a:r>
            <a:r>
              <a:rPr dirty="0"/>
              <a:t> robustas y </a:t>
            </a:r>
            <a:r>
              <a:rPr dirty="0" err="1"/>
              <a:t>portátiles</a:t>
            </a:r>
            <a:r>
              <a:rPr dirty="0"/>
              <a:t> para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sentimientos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b="1" dirty="0" err="1"/>
              <a:t>Innovación</a:t>
            </a:r>
            <a:r>
              <a:rPr b="1" dirty="0"/>
              <a:t>: </a:t>
            </a:r>
            <a:r>
              <a:rPr dirty="0" err="1"/>
              <a:t>Contribución</a:t>
            </a:r>
            <a:r>
              <a:rPr dirty="0"/>
              <a:t> al </a:t>
            </a:r>
            <a:r>
              <a:rPr dirty="0" err="1"/>
              <a:t>avance</a:t>
            </a:r>
            <a:r>
              <a:rPr dirty="0"/>
              <a:t> de </a:t>
            </a:r>
            <a:r>
              <a:rPr dirty="0" err="1"/>
              <a:t>tecnologías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PLN e </a:t>
            </a:r>
            <a:r>
              <a:rPr dirty="0" err="1"/>
              <a:t>inteligencia</a:t>
            </a:r>
            <a:r>
              <a:rPr dirty="0"/>
              <a:t> artificial</a:t>
            </a:r>
            <a:r>
              <a:rPr lang="es-MX" dirty="0"/>
              <a:t>, obteniendo datos precisos y confiables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análisis de sentimientos en textos complejos es un desafío en el campo del procesamiento de lenguaje natural, ya que implica interpretar no solo palabras individuales, sino también los matices y el contexto que rodean a esas palabras. </a:t>
            </a:r>
          </a:p>
          <a:p>
            <a:r>
              <a:rPr lang="es-MX" dirty="0"/>
              <a:t>El objetivo es poder mejorar la precisión de detección de sentimientos.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D025BF-0D6A-50D1-55BB-3D4CAEB1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89" b="31096"/>
          <a:stretch/>
        </p:blipFill>
        <p:spPr>
          <a:xfrm>
            <a:off x="3183308" y="3822798"/>
            <a:ext cx="4876800" cy="1858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0EB73-F24B-E0C5-0448-1B3F49F4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E552-4086-59CC-374B-DFAB9721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758848"/>
            <a:ext cx="5691748" cy="4489552"/>
          </a:xfrm>
        </p:spPr>
        <p:txBody>
          <a:bodyPr anchor="t">
            <a:noAutofit/>
          </a:bodyPr>
          <a:lstStyle/>
          <a:p>
            <a:r>
              <a:rPr lang="es-MX" sz="2400" b="1" dirty="0"/>
              <a:t>Objetivo Específico 1</a:t>
            </a:r>
          </a:p>
          <a:p>
            <a:r>
              <a:rPr lang="es-MX" sz="2400" dirty="0"/>
              <a:t>Investigar las técnicas y métodos actuales en el análisis de sentimientos mediante autómatas y modelos </a:t>
            </a:r>
            <a:r>
              <a:rPr lang="es-MX" sz="2400" dirty="0" err="1"/>
              <a:t>preentrenados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/>
              <a:t>Se realizó una revisión exhaustiva de artículos científicos utilizando herramientas como </a:t>
            </a:r>
            <a:r>
              <a:rPr lang="es-MX" sz="2400" dirty="0" err="1"/>
              <a:t>Scopus</a:t>
            </a:r>
            <a:r>
              <a:rPr lang="es-MX" sz="2400" dirty="0"/>
              <a:t> y </a:t>
            </a:r>
            <a:r>
              <a:rPr lang="es-MX" sz="2400" dirty="0" err="1"/>
              <a:t>VOSviewer</a:t>
            </a:r>
            <a:r>
              <a:rPr lang="es-MX" sz="2400" dirty="0"/>
              <a:t> para identificar técnicas avanzadas en procesamiento de lenguaje natural (PLN) y análisis de sentimientos.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4CBDC-F8B5-A977-4235-E4935B07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07" y="2307216"/>
            <a:ext cx="4273463" cy="22435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4308A5B-9E56-C05B-0290-6A5D5AE7950B}"/>
              </a:ext>
            </a:extLst>
          </p:cNvPr>
          <p:cNvSpPr txBox="1">
            <a:spLocks/>
          </p:cNvSpPr>
          <p:nvPr/>
        </p:nvSpPr>
        <p:spPr bwMode="auto">
          <a:xfrm>
            <a:off x="358211" y="312427"/>
            <a:ext cx="10515600" cy="9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D3333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es-MX" sz="2800"/>
              <a:t>Análisis de Resultados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1077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91DC3-66A2-7153-3880-70C37697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BF3-037B-3CE9-55EC-95270D41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081D-5E97-4583-9CDE-63D06869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6" y="1304617"/>
            <a:ext cx="6426952" cy="5036362"/>
          </a:xfrm>
        </p:spPr>
        <p:txBody>
          <a:bodyPr/>
          <a:lstStyle/>
          <a:p>
            <a:r>
              <a:rPr lang="es-MX" sz="2400" b="1" dirty="0"/>
              <a:t>Objetivo Específico 2</a:t>
            </a:r>
          </a:p>
          <a:p>
            <a:r>
              <a:rPr lang="es-MX" sz="2400" dirty="0"/>
              <a:t>Seleccionar las herramientas y bibliotecas más adecuadas para el desarrollo del autómata y del modelo </a:t>
            </a:r>
            <a:r>
              <a:rPr lang="es-MX" sz="2400" dirty="0" err="1"/>
              <a:t>preentrenado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/>
              <a:t>Se seleccionaron Visual Studio y Python como entorno de desarrollo y lenguaje de programación, además de la biblioteca Transformers de </a:t>
            </a:r>
            <a:r>
              <a:rPr lang="es-MX" sz="2400" dirty="0" err="1"/>
              <a:t>Hugging</a:t>
            </a:r>
            <a:r>
              <a:rPr lang="es-MX" sz="2400" dirty="0"/>
              <a:t> </a:t>
            </a:r>
            <a:r>
              <a:rPr lang="es-MX" sz="2400" dirty="0" err="1"/>
              <a:t>Face</a:t>
            </a:r>
            <a:r>
              <a:rPr lang="es-MX" sz="2400" dirty="0"/>
              <a:t> para integrar el modelo BERT. También se diseñó un prototipo en </a:t>
            </a:r>
            <a:r>
              <a:rPr lang="es-MX" sz="2400" dirty="0" err="1"/>
              <a:t>Figma</a:t>
            </a:r>
            <a:r>
              <a:rPr lang="es-MX" sz="2400" dirty="0"/>
              <a:t> para la interfaz gráfica del sistema.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7C568F-29D9-D734-9F2C-49C0E5ED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32" y="3858548"/>
            <a:ext cx="1792379" cy="16948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7189B3-4B43-7380-C7B6-5746F684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1304617"/>
            <a:ext cx="1695450" cy="169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65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1629-018E-F662-5D70-CAA8F5BEA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A99F-BCD3-3B90-887F-6A71EE08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7AF1-39C2-8C9D-A824-675C556B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5" y="1304617"/>
            <a:ext cx="5917287" cy="5036362"/>
          </a:xfrm>
        </p:spPr>
        <p:txBody>
          <a:bodyPr/>
          <a:lstStyle/>
          <a:p>
            <a:r>
              <a:rPr lang="es-MX" sz="2400" b="1" dirty="0"/>
              <a:t>Objetivo Específico 3</a:t>
            </a:r>
          </a:p>
          <a:p>
            <a:r>
              <a:rPr lang="es-MX" sz="2400" dirty="0"/>
              <a:t>Crear la red neuronal para captar los matices contextuales en los textos, ajustando su diseño y parámetros para optimizar el reconocimiento de sentimientos complejos.</a:t>
            </a:r>
          </a:p>
          <a:p>
            <a:br>
              <a:rPr lang="es-MX" sz="2400" dirty="0"/>
            </a:br>
            <a:r>
              <a:rPr lang="es-MX" sz="2400" dirty="0"/>
              <a:t>Se utilizó un modelo </a:t>
            </a:r>
            <a:r>
              <a:rPr lang="es-MX" sz="2400" dirty="0" err="1"/>
              <a:t>preentrenado</a:t>
            </a:r>
            <a:r>
              <a:rPr lang="es-MX" sz="2400" dirty="0"/>
              <a:t> de BERT y se combinó con un autómata de pila diseñado para detectar patrones críticos en los textos.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BC49FE-A45A-CFBA-EE82-DCF690EB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5" y="1488788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7ADE1-3D49-5CD7-1898-511472B90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F996-FE3B-02E4-993C-3B2756AE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36" y="1517476"/>
            <a:ext cx="4836463" cy="4375324"/>
          </a:xfrm>
        </p:spPr>
        <p:txBody>
          <a:bodyPr anchor="t">
            <a:normAutofit/>
          </a:bodyPr>
          <a:lstStyle/>
          <a:p>
            <a:r>
              <a:rPr lang="es-MX" sz="2400" b="1" dirty="0"/>
              <a:t>Objetivo Específico 4</a:t>
            </a:r>
          </a:p>
          <a:p>
            <a:r>
              <a:rPr lang="es-MX" sz="2400" dirty="0"/>
              <a:t>Validar el rendimiento del modelo híbrido mediante la aplicación de métricas de evaluación específicas.</a:t>
            </a:r>
          </a:p>
          <a:p>
            <a:br>
              <a:rPr lang="es-MX" sz="2400" dirty="0"/>
            </a:br>
            <a:r>
              <a:rPr lang="es-MX" sz="2400" dirty="0"/>
              <a:t>Se evaluó el modelo utilizando métricas estándar como precisión, </a:t>
            </a:r>
            <a:r>
              <a:rPr lang="es-MX" sz="2400" dirty="0" err="1"/>
              <a:t>recall</a:t>
            </a:r>
            <a:r>
              <a:rPr lang="es-MX" sz="2400" dirty="0"/>
              <a:t> y F1-score, y se comparó su desempeño con métodos tradicionales de análisis de sentimientos.</a:t>
            </a:r>
          </a:p>
          <a:p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A8C492-FFF6-7556-5BB0-760EE058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13546"/>
            <a:ext cx="5319062" cy="15558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1644EA3-D0F6-363A-E900-DD646D51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2311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 err="1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 integración de autómatas y redes neuronales mejora la precisión del análisis de sentimientos.</a:t>
            </a:r>
          </a:p>
          <a:p>
            <a:r>
              <a:t>2. Aplicabilidad en marketing y monitoreo de redes sociales.</a:t>
            </a:r>
          </a:p>
          <a:p>
            <a:r>
              <a:t>3. Optimización en el manejo de datos con técnicas de procesamiento de lenguaje natural.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Planteamiento del Problema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ACD0887-7FD2-1E8A-7DA3-DED30E0A0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16979"/>
              </p:ext>
            </p:extLst>
          </p:nvPr>
        </p:nvGraphicFramePr>
        <p:xfrm>
          <a:off x="2567218" y="1164916"/>
          <a:ext cx="7057564" cy="457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83" y="256601"/>
            <a:ext cx="8229600" cy="673816"/>
          </a:xfrm>
        </p:spPr>
        <p:txBody>
          <a:bodyPr>
            <a:normAutofit/>
          </a:bodyPr>
          <a:lstStyle/>
          <a:p>
            <a:r>
              <a:rPr sz="2800" dirty="0" err="1"/>
              <a:t>Objetivos</a:t>
            </a:r>
            <a:r>
              <a:rPr sz="2800"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3" y="911125"/>
            <a:ext cx="10762939" cy="1675137"/>
          </a:xfrm>
        </p:spPr>
        <p:txBody>
          <a:bodyPr>
            <a:noAutofit/>
          </a:bodyPr>
          <a:lstStyle/>
          <a:p>
            <a:r>
              <a:rPr lang="es-MX" sz="2400" b="1" dirty="0"/>
              <a:t>Objetivo</a:t>
            </a:r>
            <a:r>
              <a:rPr sz="2400" b="1" dirty="0"/>
              <a:t> General</a:t>
            </a:r>
          </a:p>
          <a:p>
            <a:r>
              <a:rPr lang="es-CO" sz="2400" dirty="0"/>
              <a:t> </a:t>
            </a:r>
            <a:r>
              <a:rPr sz="2400" dirty="0" err="1"/>
              <a:t>Diseñar</a:t>
            </a:r>
            <a:r>
              <a:rPr sz="2400" dirty="0"/>
              <a:t> un </a:t>
            </a:r>
            <a:r>
              <a:rPr sz="2400" dirty="0" err="1"/>
              <a:t>modelo</a:t>
            </a:r>
            <a:r>
              <a:rPr sz="2400" dirty="0"/>
              <a:t> </a:t>
            </a:r>
            <a:r>
              <a:rPr sz="2400" dirty="0" err="1"/>
              <a:t>híbrido</a:t>
            </a:r>
            <a:r>
              <a:rPr sz="2400" dirty="0"/>
              <a:t> de </a:t>
            </a:r>
            <a:r>
              <a:rPr sz="2400" dirty="0" err="1"/>
              <a:t>autómatas</a:t>
            </a:r>
            <a:r>
              <a:rPr sz="2400" dirty="0"/>
              <a:t> y redes </a:t>
            </a:r>
            <a:r>
              <a:rPr sz="2400" dirty="0" err="1"/>
              <a:t>neuronales</a:t>
            </a:r>
            <a:r>
              <a:rPr sz="2400" dirty="0"/>
              <a:t> para </a:t>
            </a:r>
            <a:r>
              <a:rPr sz="2400" dirty="0" err="1"/>
              <a:t>mejorar</a:t>
            </a:r>
            <a:r>
              <a:rPr sz="2400" dirty="0"/>
              <a:t> la </a:t>
            </a:r>
            <a:r>
              <a:rPr sz="2400" dirty="0" err="1"/>
              <a:t>detección</a:t>
            </a:r>
            <a:r>
              <a:rPr sz="2400" dirty="0"/>
              <a:t> de </a:t>
            </a:r>
            <a:r>
              <a:rPr lang="es-MX" sz="2400" dirty="0"/>
              <a:t>sentimientos</a:t>
            </a:r>
            <a:r>
              <a:rPr sz="2400" dirty="0"/>
              <a:t> en </a:t>
            </a:r>
            <a:r>
              <a:rPr sz="2400" dirty="0" err="1"/>
              <a:t>textos</a:t>
            </a:r>
            <a:r>
              <a:rPr sz="2400" dirty="0"/>
              <a:t> </a:t>
            </a:r>
            <a:r>
              <a:rPr sz="2400" dirty="0" err="1"/>
              <a:t>complejos</a:t>
            </a:r>
            <a:r>
              <a:rPr sz="2400" dirty="0"/>
              <a:t>.</a:t>
            </a:r>
            <a:endParaRPr lang="es-MX" sz="2400" dirty="0"/>
          </a:p>
          <a:p>
            <a:pPr algn="ctr"/>
            <a:r>
              <a:rPr lang="es-MX" sz="2400" b="1" dirty="0"/>
              <a:t>Objetivo Específicos</a:t>
            </a:r>
            <a:r>
              <a:rPr lang="es-MX" b="1" dirty="0"/>
              <a:t>:</a:t>
            </a:r>
          </a:p>
          <a:p>
            <a:endParaRPr lang="es-MX" dirty="0"/>
          </a:p>
          <a:p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241613-4A1D-4DC7-9681-CD977427186D}"/>
              </a:ext>
            </a:extLst>
          </p:cNvPr>
          <p:cNvSpPr txBox="1"/>
          <p:nvPr/>
        </p:nvSpPr>
        <p:spPr>
          <a:xfrm>
            <a:off x="1852748" y="2666040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  <a:cs typeface="Arial" panose="020B0604020202020204" pitchFamily="34" charset="0"/>
              </a:rPr>
              <a:t>1. Investigar las técnicas y métodos actuales en el análisis de sentimientos mediante autómatas y redes neuronales, identificando las fortalezas y limitaciones de cada enfoque.</a:t>
            </a:r>
            <a:endParaRPr lang="es-CO" sz="16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3F56E5-612D-447B-A2C8-AE3C67DB20F2}"/>
              </a:ext>
            </a:extLst>
          </p:cNvPr>
          <p:cNvSpPr txBox="1"/>
          <p:nvPr/>
        </p:nvSpPr>
        <p:spPr>
          <a:xfrm>
            <a:off x="6342017" y="2542932"/>
            <a:ext cx="358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  <a:cs typeface="Arial" panose="020B0604020202020204" pitchFamily="34" charset="0"/>
              </a:rPr>
              <a:t>2. Seleccionar las herramientas y bibliotecas más adecuadas para el desarrollo del autómata y la red neuronal, evaluando su compatibilidad y funcionalidad para el análisis de sentimientos en textos complejos.</a:t>
            </a:r>
            <a:endParaRPr lang="es-CO" sz="16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8A352C-19F4-45F5-A779-510340B53B60}"/>
              </a:ext>
            </a:extLst>
          </p:cNvPr>
          <p:cNvSpPr txBox="1"/>
          <p:nvPr/>
        </p:nvSpPr>
        <p:spPr>
          <a:xfrm>
            <a:off x="1783080" y="4545829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</a:rPr>
              <a:t>3. Crear la red neuronal para captar</a:t>
            </a:r>
          </a:p>
          <a:p>
            <a:r>
              <a:rPr lang="es-CO" sz="1600" dirty="0">
                <a:ea typeface="MS Mincho" panose="02020609040205080304" pitchFamily="49" charset="-128"/>
              </a:rPr>
              <a:t> los matices contextuales en los textos,</a:t>
            </a:r>
          </a:p>
          <a:p>
            <a:r>
              <a:rPr lang="es-CO" sz="1600" dirty="0">
                <a:ea typeface="MS Mincho" panose="02020609040205080304" pitchFamily="49" charset="-128"/>
              </a:rPr>
              <a:t>ajustando su diseño y parámetros para optimizar el reconocimiento de sentimientos complejos</a:t>
            </a:r>
            <a:endParaRPr lang="es-CO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03A30C-C532-2D53-A542-6FA5E106FA0E}"/>
              </a:ext>
            </a:extLst>
          </p:cNvPr>
          <p:cNvSpPr txBox="1"/>
          <p:nvPr/>
        </p:nvSpPr>
        <p:spPr>
          <a:xfrm>
            <a:off x="6342017" y="4393968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  <a:cs typeface="Arial" panose="020B0604020202020204" pitchFamily="34" charset="0"/>
              </a:rPr>
              <a:t>4. </a:t>
            </a:r>
            <a:r>
              <a:rPr lang="es-CO" dirty="0">
                <a:ea typeface="MS Mincho" panose="02020609040205080304" pitchFamily="49" charset="-128"/>
                <a:cs typeface="Times New Roman" panose="02020603050405020304" pitchFamily="18" charset="0"/>
              </a:rPr>
              <a:t>Validar el rendimiento del modelo híbrido mediante la aplicación de métricas de evaluación específicas, asegurando la precisión y efectividad en la detección de sentimientos.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Justificación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5A037-42F0-070A-B38A-540447AAC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13005"/>
              </p:ext>
            </p:extLst>
          </p:nvPr>
        </p:nvGraphicFramePr>
        <p:xfrm>
          <a:off x="1999064" y="1304617"/>
          <a:ext cx="8193881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Metodología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8803D-B598-8FD9-96D2-D824BD819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37788"/>
              </p:ext>
            </p:extLst>
          </p:nvPr>
        </p:nvGraphicFramePr>
        <p:xfrm>
          <a:off x="1734826" y="1115081"/>
          <a:ext cx="8722347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Impacto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C5AD2-8CF6-3DD8-643E-CA93C7135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61629"/>
              </p:ext>
            </p:extLst>
          </p:nvPr>
        </p:nvGraphicFramePr>
        <p:xfrm>
          <a:off x="1009430" y="993476"/>
          <a:ext cx="10173140" cy="487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Justificación</a:t>
            </a:r>
            <a:r>
              <a:rPr sz="2800" dirty="0"/>
              <a:t> </a:t>
            </a:r>
            <a:r>
              <a:rPr sz="2800" dirty="0" err="1"/>
              <a:t>Teórica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dirty="0" err="1"/>
              <a:t>Técnicas</a:t>
            </a:r>
            <a:r>
              <a:rPr dirty="0"/>
              <a:t> </a:t>
            </a:r>
            <a:r>
              <a:rPr dirty="0" err="1"/>
              <a:t>avanzadas</a:t>
            </a:r>
            <a:r>
              <a:rPr dirty="0"/>
              <a:t> de PLN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preciso</a:t>
            </a:r>
            <a:r>
              <a:rPr dirty="0"/>
              <a:t> de </a:t>
            </a:r>
            <a:r>
              <a:rPr dirty="0" err="1"/>
              <a:t>textos</a:t>
            </a:r>
            <a:r>
              <a:rPr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dirty="0"/>
              <a:t>La </a:t>
            </a:r>
            <a:r>
              <a:rPr dirty="0" err="1"/>
              <a:t>combinación</a:t>
            </a:r>
            <a:r>
              <a:rPr dirty="0"/>
              <a:t> de </a:t>
            </a:r>
            <a:r>
              <a:rPr dirty="0" err="1"/>
              <a:t>autómatas</a:t>
            </a:r>
            <a:r>
              <a:rPr dirty="0"/>
              <a:t> y redes </a:t>
            </a:r>
            <a:r>
              <a:rPr dirty="0" err="1"/>
              <a:t>neuronales</a:t>
            </a:r>
            <a:r>
              <a:rPr dirty="0"/>
              <a:t>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toma</a:t>
            </a:r>
            <a:r>
              <a:rPr dirty="0"/>
              <a:t> de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evidencia</a:t>
            </a:r>
            <a:r>
              <a:rPr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dirty="0" err="1"/>
              <a:t>Integración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para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evaluación</a:t>
            </a:r>
            <a:r>
              <a:rPr dirty="0"/>
              <a:t> </a:t>
            </a:r>
            <a:r>
              <a:rPr dirty="0" err="1"/>
              <a:t>holística</a:t>
            </a:r>
            <a:r>
              <a:rPr dirty="0"/>
              <a:t> de </a:t>
            </a:r>
            <a:r>
              <a:rPr dirty="0" err="1"/>
              <a:t>emociones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Beneficios</a:t>
            </a:r>
            <a:r>
              <a:rPr sz="2800" dirty="0"/>
              <a:t> </a:t>
            </a:r>
            <a:r>
              <a:rPr sz="2800" dirty="0" err="1"/>
              <a:t>Prácticos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dirty="0"/>
              <a:t>Respuesta Rápida: Análisis veloz de grandes volúmenes de texto.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dirty="0"/>
              <a:t>Automatización: Reducción de errores en la clasificación de sentimientos.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dirty="0"/>
              <a:t>Accesibilidad: Solución aplicable a diversos sectores como marketing y atención al cliente.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_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2BD354-80A2-45F0-B315-D07DA7785E24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power_point</Template>
  <TotalTime>298</TotalTime>
  <Words>1403</Words>
  <Application>Microsoft Office PowerPoint</Application>
  <PresentationFormat>Panorámica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MS Mincho</vt:lpstr>
      <vt:lpstr>Arial</vt:lpstr>
      <vt:lpstr>Calibri</vt:lpstr>
      <vt:lpstr>Calibri Light</vt:lpstr>
      <vt:lpstr>power_point</vt:lpstr>
      <vt:lpstr>Modelo Híbrido de Autómatas y Redes Neuronales Para la Detección de Sentimientos en Textos Complejos en Redes Sociales </vt:lpstr>
      <vt:lpstr>Puntos a Socializar</vt:lpstr>
      <vt:lpstr>Planteamiento del Problema</vt:lpstr>
      <vt:lpstr>Objetivos del Proyecto</vt:lpstr>
      <vt:lpstr>Justificación</vt:lpstr>
      <vt:lpstr>Metodología</vt:lpstr>
      <vt:lpstr>Impacto del Proyecto</vt:lpstr>
      <vt:lpstr>Justificación Teórica</vt:lpstr>
      <vt:lpstr>Beneficios Prácticos</vt:lpstr>
      <vt:lpstr>Antecedentes de la Investigación</vt:lpstr>
      <vt:lpstr>Bases Teóricas</vt:lpstr>
      <vt:lpstr>Aspectos Legales y Éticos</vt:lpstr>
      <vt:lpstr>Marco Metodológico</vt:lpstr>
      <vt:lpstr>Nivel de la Investigación</vt:lpstr>
      <vt:lpstr>Diseño de la Investigación</vt:lpstr>
      <vt:lpstr>Población y Muestra</vt:lpstr>
      <vt:lpstr>Validez y Confiabilidad</vt:lpstr>
      <vt:lpstr>Técnicas de Procesamiento y Análisis de Datos</vt:lpstr>
      <vt:lpstr>Tecnologías Utilizadas</vt:lpstr>
      <vt:lpstr>Recursos Necesarios</vt:lpstr>
      <vt:lpstr>Impacto Esperado</vt:lpstr>
      <vt:lpstr>Análisis de Resultados</vt:lpstr>
      <vt:lpstr>Presentación de PowerPoint</vt:lpstr>
      <vt:lpstr>Análisis de Resultados</vt:lpstr>
      <vt:lpstr>Análisis de Resultados</vt:lpstr>
      <vt:lpstr>Análisis de Resultados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Julio Anderson Peñaloza Lugo</cp:lastModifiedBy>
  <cp:revision>21</cp:revision>
  <dcterms:created xsi:type="dcterms:W3CDTF">2013-01-27T09:14:16Z</dcterms:created>
  <dcterms:modified xsi:type="dcterms:W3CDTF">2024-11-23T12:20:50Z</dcterms:modified>
  <cp:category/>
</cp:coreProperties>
</file>