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35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2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43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76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35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38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0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16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3BD705-DD4F-429F-91ED-7E6F0D388E12}" type="datetimeFigureOut">
              <a:rPr lang="es-CO" smtClean="0"/>
              <a:t>2/11/2019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1FE980-BC64-46D9-A2EE-B4E655AD030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8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990180"/>
            <a:ext cx="10058400" cy="2509765"/>
          </a:xfrm>
        </p:spPr>
        <p:txBody>
          <a:bodyPr>
            <a:normAutofit/>
          </a:bodyPr>
          <a:lstStyle/>
          <a:p>
            <a:r>
              <a:rPr lang="es-ES" sz="5400" dirty="0" smtClean="0"/>
              <a:t>Software como Producto </a:t>
            </a:r>
            <a:br>
              <a:rPr lang="es-ES" sz="5400" dirty="0" smtClean="0"/>
            </a:br>
            <a:r>
              <a:rPr lang="es-ES" sz="5400" dirty="0" smtClean="0"/>
              <a:t>vs. </a:t>
            </a:r>
            <a:br>
              <a:rPr lang="es-ES" sz="5400" dirty="0" smtClean="0"/>
            </a:br>
            <a:r>
              <a:rPr lang="es-ES" sz="5400" dirty="0" smtClean="0"/>
              <a:t>Software como Servicio</a:t>
            </a:r>
            <a:endParaRPr lang="es-CO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Jose</a:t>
            </a:r>
            <a:r>
              <a:rPr lang="es-ES" dirty="0" smtClean="0"/>
              <a:t> </a:t>
            </a:r>
            <a:r>
              <a:rPr lang="es-ES" dirty="0" err="1" smtClean="0"/>
              <a:t>perez</a:t>
            </a:r>
            <a:endParaRPr lang="es-ES" dirty="0" smtClean="0"/>
          </a:p>
          <a:p>
            <a:r>
              <a:rPr lang="es-ES" dirty="0" smtClean="0"/>
              <a:t>Julio </a:t>
            </a:r>
            <a:r>
              <a:rPr lang="es-ES" dirty="0" err="1" smtClean="0"/>
              <a:t>pernet</a:t>
            </a:r>
            <a:endParaRPr lang="es-ES" dirty="0" smtClean="0"/>
          </a:p>
          <a:p>
            <a:r>
              <a:rPr lang="es-ES" dirty="0" smtClean="0"/>
              <a:t>Leandro </a:t>
            </a:r>
            <a:r>
              <a:rPr lang="es-ES" dirty="0" err="1" smtClean="0"/>
              <a:t>gutierrez</a:t>
            </a:r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37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software como producto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"</a:t>
            </a:r>
            <a:r>
              <a:rPr lang="es-ES" dirty="0"/>
              <a:t>El costo de diseñar software se paga una vez y se cobra miles o millones de </a:t>
            </a:r>
            <a:r>
              <a:rPr lang="es-ES" dirty="0" smtClean="0"/>
              <a:t>veces“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Este </a:t>
            </a:r>
            <a:r>
              <a:rPr lang="es-ES" dirty="0"/>
              <a:t>enfoque permite recaudar cuantiosas cantidades de dinero a las empresas ya establecidas (especialmente, las </a:t>
            </a:r>
            <a:r>
              <a:rPr lang="es-ES" dirty="0" smtClean="0"/>
              <a:t>que controlan </a:t>
            </a:r>
            <a:r>
              <a:rPr lang="es-ES" dirty="0"/>
              <a:t>monopólicamente al mercado</a:t>
            </a:r>
            <a:r>
              <a:rPr lang="es-ES" dirty="0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El </a:t>
            </a:r>
            <a:r>
              <a:rPr lang="es-ES" dirty="0"/>
              <a:t>soporte técnico del producto no es </a:t>
            </a:r>
            <a:r>
              <a:rPr lang="es-ES" dirty="0" smtClean="0"/>
              <a:t>rentable.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Requiere </a:t>
            </a:r>
            <a:r>
              <a:rPr lang="es-ES" dirty="0"/>
              <a:t>una alta </a:t>
            </a:r>
            <a:r>
              <a:rPr lang="es-ES" dirty="0" smtClean="0"/>
              <a:t>inversión por </a:t>
            </a:r>
            <a:r>
              <a:rPr lang="es-ES" dirty="0"/>
              <a:t>lo cual, las empresas pequeñas no pueden </a:t>
            </a:r>
            <a:r>
              <a:rPr lang="es-ES" dirty="0" smtClean="0"/>
              <a:t>tener </a:t>
            </a:r>
            <a:r>
              <a:rPr lang="es-ES" dirty="0"/>
              <a:t>alto impacto si de dedican a ese modelo de </a:t>
            </a:r>
            <a:r>
              <a:rPr lang="es-ES" dirty="0" smtClean="0"/>
              <a:t>negocio.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Obsolescencia </a:t>
            </a:r>
            <a:r>
              <a:rPr lang="es-ES" dirty="0" smtClean="0"/>
              <a:t>programada.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607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software como servicio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"</a:t>
            </a:r>
            <a:r>
              <a:rPr lang="es-ES" dirty="0"/>
              <a:t>El software no se fabrica, se desarrolla</a:t>
            </a:r>
            <a:r>
              <a:rPr lang="es-ES" dirty="0" smtClean="0"/>
              <a:t>.“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"</a:t>
            </a:r>
            <a:r>
              <a:rPr lang="es-ES" dirty="0"/>
              <a:t>En vez de llevar el producto a los clientes, éstos vienen a </a:t>
            </a:r>
            <a:r>
              <a:rPr lang="es-ES" dirty="0" smtClean="0"/>
              <a:t>pedirlo“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"</a:t>
            </a:r>
            <a:r>
              <a:rPr lang="es-ES" dirty="0"/>
              <a:t>Los usuarios en general no están conformes con el software que usan, siempre desean adaptarlo a sus necesidades o </a:t>
            </a:r>
            <a:r>
              <a:rPr lang="es-ES" dirty="0" smtClean="0"/>
              <a:t>comodidades“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utiliza en gran medida los recursos libres o de código libre para la implementación del </a:t>
            </a:r>
            <a:r>
              <a:rPr lang="es-ES" dirty="0" smtClean="0"/>
              <a:t>servicio.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6112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</TotalTime>
  <Words>168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Retrospección</vt:lpstr>
      <vt:lpstr>Software como Producto  vs.  Software como Servicio</vt:lpstr>
      <vt:lpstr>software como producto</vt:lpstr>
      <vt:lpstr>El software como servicio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como Producto  vs.  Software como Servicio</dc:title>
  <dc:creator>ESTUDIANTE</dc:creator>
  <cp:lastModifiedBy>ESTUDIANTE</cp:lastModifiedBy>
  <cp:revision>7</cp:revision>
  <dcterms:created xsi:type="dcterms:W3CDTF">2019-11-02T14:20:17Z</dcterms:created>
  <dcterms:modified xsi:type="dcterms:W3CDTF">2019-11-02T22:31:28Z</dcterms:modified>
</cp:coreProperties>
</file>