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59" r:id="rId9"/>
    <p:sldId id="266" r:id="rId10"/>
    <p:sldId id="263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3AEC-139B-A7B1-26A5-C36AD1CA3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E3F4-346C-0B6E-AC54-F88C114AA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                                                                                                                  By</a:t>
            </a:r>
          </a:p>
          <a:p>
            <a:r>
              <a:rPr lang="en-US"/>
              <a:t>                                                                                                          Juliot</a:t>
            </a:r>
            <a:r>
              <a:rPr lang="en-US" dirty="0"/>
              <a:t> Sophia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07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35A8-023C-F0E7-459B-52C2AD76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392"/>
            <a:ext cx="10058400" cy="788504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Use case 3 : Fork the Repository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83AF-E65D-0432-91F2-08AB1573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662609"/>
            <a:ext cx="10621617" cy="609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with another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b="1" dirty="0"/>
              <a:t>Fork </a:t>
            </a:r>
            <a:r>
              <a:rPr lang="en-US" dirty="0"/>
              <a:t>the repository(if we don’t have write access to the repository)</a:t>
            </a:r>
          </a:p>
          <a:p>
            <a:r>
              <a:rPr lang="en-US" dirty="0"/>
              <a:t>Change current user and email details in </a:t>
            </a:r>
            <a:r>
              <a:rPr lang="en-US" b="1" dirty="0" err="1"/>
              <a:t>gitbash</a:t>
            </a:r>
            <a:endParaRPr lang="en-US" b="1" dirty="0"/>
          </a:p>
          <a:p>
            <a:r>
              <a:rPr lang="en-US" b="1" dirty="0"/>
              <a:t>git config --global user.name “current user“</a:t>
            </a:r>
          </a:p>
          <a:p>
            <a:r>
              <a:rPr lang="en-US" b="1" dirty="0"/>
              <a:t>git config --global </a:t>
            </a:r>
            <a:r>
              <a:rPr lang="en-US" b="1" dirty="0" err="1"/>
              <a:t>user.email</a:t>
            </a:r>
            <a:r>
              <a:rPr lang="en-US" b="1" dirty="0"/>
              <a:t> &lt;email ID&gt;</a:t>
            </a:r>
          </a:p>
          <a:p>
            <a:r>
              <a:rPr lang="en-US" b="1" dirty="0"/>
              <a:t>git branch &lt;branch name&gt;</a:t>
            </a:r>
          </a:p>
          <a:p>
            <a:r>
              <a:rPr lang="en-US" b="1" dirty="0"/>
              <a:t>git checkout &lt;branch name&gt;</a:t>
            </a:r>
          </a:p>
          <a:p>
            <a:r>
              <a:rPr lang="en-US" dirty="0"/>
              <a:t>Do changes</a:t>
            </a:r>
          </a:p>
          <a:p>
            <a:r>
              <a:rPr lang="en-US" b="1" dirty="0"/>
              <a:t>git add .</a:t>
            </a:r>
          </a:p>
          <a:p>
            <a:r>
              <a:rPr lang="en-US" b="1" dirty="0"/>
              <a:t>git commit –m “updated from fork branch”</a:t>
            </a:r>
          </a:p>
          <a:p>
            <a:r>
              <a:rPr lang="en-US" b="1" dirty="0"/>
              <a:t>git push origin  &lt;Fork branch name&gt;</a:t>
            </a:r>
          </a:p>
          <a:p>
            <a:r>
              <a:rPr lang="en-US" dirty="0"/>
              <a:t>Create </a:t>
            </a:r>
            <a:r>
              <a:rPr lang="en-US" b="1" dirty="0"/>
              <a:t>pull request </a:t>
            </a:r>
            <a:r>
              <a:rPr lang="en-US" dirty="0"/>
              <a:t>from </a:t>
            </a:r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smtClean="0"/>
              <a:t>repository-to get review</a:t>
            </a:r>
            <a:endParaRPr lang="en-US" b="1" dirty="0"/>
          </a:p>
          <a:p>
            <a:r>
              <a:rPr lang="en-US" dirty="0"/>
              <a:t>Login as owner of the repository and check the corrections made</a:t>
            </a:r>
          </a:p>
          <a:p>
            <a:r>
              <a:rPr lang="en-US" b="1" dirty="0"/>
              <a:t>git checkout master</a:t>
            </a:r>
          </a:p>
          <a:p>
            <a:r>
              <a:rPr lang="en-US" b="1" dirty="0"/>
              <a:t>git merge &lt;Fork branch Name&gt;</a:t>
            </a:r>
          </a:p>
          <a:p>
            <a:r>
              <a:rPr lang="en-US" b="1" dirty="0"/>
              <a:t>git push origin master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53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918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Use case 4: Merge Conflict and Resolution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0" y="1341783"/>
            <a:ext cx="10330070" cy="4693257"/>
          </a:xfrm>
        </p:spPr>
        <p:txBody>
          <a:bodyPr/>
          <a:lstStyle/>
          <a:p>
            <a:r>
              <a:rPr lang="en-US" dirty="0" smtClean="0"/>
              <a:t>When 2 users update same line of a file and tries to update the remote repository ,Merge conflict occurs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74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1EC9-D6E4-43B5-4201-C2959833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commit &amp; Delete Branch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3491-C0CC-20F2-DCBF-1596C8D4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Revert:</a:t>
            </a:r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log -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entire commit history, starting with the latest commit at the top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Copy the commit hash</a:t>
            </a:r>
          </a:p>
          <a:p>
            <a:pPr marL="0" indent="0">
              <a:buNone/>
            </a:pPr>
            <a:r>
              <a:rPr lang="en-US" b="1" dirty="0"/>
              <a:t>git revert &lt;commit hash&gt; </a:t>
            </a:r>
            <a:r>
              <a:rPr lang="en-US" dirty="0"/>
              <a:t>(can be done in any branch)</a:t>
            </a:r>
          </a:p>
          <a:p>
            <a:pPr marL="0" indent="0">
              <a:buNone/>
            </a:pPr>
            <a:r>
              <a:rPr lang="en-US" b="1" dirty="0"/>
              <a:t>Git push origin master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Delete Branch</a:t>
            </a:r>
          </a:p>
          <a:p>
            <a:pPr marL="0" indent="0">
              <a:buNone/>
            </a:pPr>
            <a:r>
              <a:rPr lang="en-IN" b="1" dirty="0"/>
              <a:t>git branch -d </a:t>
            </a:r>
            <a:r>
              <a:rPr lang="en-IN" b="1" dirty="0" smtClean="0"/>
              <a:t>branch-name- </a:t>
            </a:r>
            <a:r>
              <a:rPr lang="en-IN" dirty="0" smtClean="0"/>
              <a:t>to delete fully merged branch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git branch -D </a:t>
            </a:r>
            <a:r>
              <a:rPr lang="en-IN" b="1" dirty="0" smtClean="0"/>
              <a:t>branch-name - </a:t>
            </a:r>
            <a:r>
              <a:rPr lang="en-IN" dirty="0"/>
              <a:t>to delete </a:t>
            </a:r>
            <a:r>
              <a:rPr lang="en-IN" dirty="0" smtClean="0"/>
              <a:t>Unmerged branch</a:t>
            </a:r>
          </a:p>
          <a:p>
            <a:pPr marL="0" indent="0">
              <a:buNone/>
            </a:pPr>
            <a:r>
              <a:rPr lang="en-IN" dirty="0"/>
              <a:t>git push origin --delete </a:t>
            </a:r>
            <a:r>
              <a:rPr lang="en-IN" dirty="0" smtClean="0"/>
              <a:t>branch-name-</a:t>
            </a:r>
            <a:r>
              <a:rPr lang="en-IN" dirty="0"/>
              <a:t>to delete </a:t>
            </a:r>
            <a:r>
              <a:rPr lang="en-IN" dirty="0" smtClean="0"/>
              <a:t>a branch from remote repository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048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536713"/>
            <a:ext cx="10687878" cy="54983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          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mtClean="0"/>
              <a:t>     </a:t>
            </a:r>
            <a:r>
              <a:rPr lang="en-US" sz="6000" b="1" dirty="0" smtClean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7421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68D8-15BC-B7AF-F53C-77B936E7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1125-3020-CF77-B1DA-A728D909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Version control system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Installed in our local machine</a:t>
            </a:r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Multiple people can collaborate on a project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Track changes in files and directories over time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Revert files or entire projects back to a previous state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ompare changes over time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Repository like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Github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and Bitbucket can be used along with 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45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FAE1-429D-F58B-7B4E-FA467DCD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79BD-B7D2-5F27-AA4A-B20913C2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Web-based platform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Used along with version control system</a:t>
            </a:r>
          </a:p>
          <a:p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Create an account in Github.com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Create a repository</a:t>
            </a:r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566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9857-1308-F2EB-105C-EA31EFF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and Distributed Version control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9B3DD-BDC6-0AF6-FC65-59DA07BA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4426"/>
            <a:ext cx="3953427" cy="2581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AEF85-C092-49F1-7198-69D6D532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4426"/>
            <a:ext cx="419586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6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E9B4-2DD8-A8F5-A48E-F9DC2615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Area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CFF2A-9F66-9CEC-3F91-33B27C040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957" y="2994991"/>
            <a:ext cx="10145227" cy="1974574"/>
          </a:xfrm>
        </p:spPr>
      </p:pic>
    </p:spTree>
    <p:extLst>
      <p:ext uri="{BB962C8B-B14F-4D97-AF65-F5344CB8AC3E}">
        <p14:creationId xmlns:p14="http://schemas.microsoft.com/office/powerpoint/2010/main" val="18328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1C3B-326E-6687-2F2C-9BEBCB6D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Current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BCF6-13DD-BDD0-B766-BF3ED5D8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 --global user.name “current user“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&lt;email ID&gt;</a:t>
            </a:r>
          </a:p>
          <a:p>
            <a:r>
              <a:rPr lang="en-US" dirty="0"/>
              <a:t>git config –global </a:t>
            </a:r>
            <a:r>
              <a:rPr lang="en-US" dirty="0" err="1"/>
              <a:t>core.autocrlf</a:t>
            </a:r>
            <a:r>
              <a:rPr lang="en-US" dirty="0"/>
              <a:t> true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8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8397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Terminologies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09" y="1242391"/>
            <a:ext cx="10310191" cy="479264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Repository (Repo)</a:t>
            </a:r>
            <a:r>
              <a:rPr lang="en-US" dirty="0"/>
              <a:t>:</a:t>
            </a:r>
          </a:p>
          <a:p>
            <a:r>
              <a:rPr lang="en-US" dirty="0"/>
              <a:t>A repository is a directory or storage space where all the project's files, history, and metadata are stored. It's the core of version control in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r>
              <a:rPr lang="en-US" b="1" dirty="0"/>
              <a:t>Master/Main Branch</a:t>
            </a:r>
            <a:r>
              <a:rPr lang="en-US" dirty="0"/>
              <a:t>:</a:t>
            </a:r>
          </a:p>
          <a:p>
            <a:r>
              <a:rPr lang="en-US" dirty="0"/>
              <a:t>"Master" is a common default name for the primary branch in a local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</a:t>
            </a:r>
          </a:p>
          <a:p>
            <a:r>
              <a:rPr lang="en-US" b="1" dirty="0" smtClean="0"/>
              <a:t>Remote:</a:t>
            </a:r>
            <a:endParaRPr lang="en-US" b="1" dirty="0"/>
          </a:p>
          <a:p>
            <a:r>
              <a:rPr lang="en-US" dirty="0"/>
              <a:t>A remote is a reference to a </a:t>
            </a:r>
            <a:r>
              <a:rPr lang="en-US" dirty="0" err="1"/>
              <a:t>Git</a:t>
            </a:r>
            <a:r>
              <a:rPr lang="en-US" dirty="0"/>
              <a:t> repository stored on a different server. It allows you to interact with and fetch changes from remote repositories</a:t>
            </a:r>
            <a:r>
              <a:rPr lang="en-US" dirty="0" smtClean="0"/>
              <a:t>.</a:t>
            </a:r>
          </a:p>
          <a:p>
            <a:r>
              <a:rPr lang="en-US" b="1" dirty="0"/>
              <a:t>Origin</a:t>
            </a:r>
            <a:r>
              <a:rPr lang="en-US" dirty="0"/>
              <a:t>:</a:t>
            </a:r>
          </a:p>
          <a:p>
            <a:r>
              <a:rPr lang="en-US" dirty="0"/>
              <a:t>"Origin" is the default name for the remote repository from which you cloned your local repository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Branch</a:t>
            </a:r>
          </a:p>
          <a:p>
            <a:r>
              <a:rPr lang="en-US" dirty="0"/>
              <a:t>B</a:t>
            </a:r>
            <a:r>
              <a:rPr lang="en-US" dirty="0" smtClean="0"/>
              <a:t>ranch </a:t>
            </a:r>
            <a:r>
              <a:rPr lang="en-US" dirty="0"/>
              <a:t>is created to work on a specific feature or enhancement. It is branched off from the main branch and merged back when the feature is complete.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5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2F87-A733-61A8-839E-E45B62C7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5043"/>
            <a:ext cx="10058400" cy="311427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Use case 1:Upload a project from Local to Remote repository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7272-48A8-E73C-D4F4-E4757153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75862"/>
            <a:ext cx="10621616" cy="5917096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Create a Folder in local machine and launch </a:t>
            </a:r>
            <a:r>
              <a:rPr lang="en-US" dirty="0" err="1">
                <a:latin typeface="Söhne"/>
              </a:rPr>
              <a:t>Gitbash</a:t>
            </a:r>
            <a:r>
              <a:rPr lang="en-US" dirty="0">
                <a:latin typeface="Söhne"/>
              </a:rPr>
              <a:t> </a:t>
            </a:r>
          </a:p>
          <a:p>
            <a:r>
              <a:rPr lang="en-US" dirty="0">
                <a:latin typeface="Söhne"/>
              </a:rPr>
              <a:t>Creates a file Dir&gt; filename.txt</a:t>
            </a:r>
          </a:p>
          <a:p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–</a:t>
            </a:r>
            <a:r>
              <a:rPr lang="en-US" dirty="0">
                <a:latin typeface="Söhne"/>
              </a:rPr>
              <a:t>To</a:t>
            </a:r>
            <a:r>
              <a:rPr lang="en-US" b="1" dirty="0">
                <a:latin typeface="Söhne"/>
              </a:rPr>
              <a:t> </a:t>
            </a:r>
            <a:r>
              <a:rPr lang="en-US" dirty="0">
                <a:latin typeface="Söhne"/>
              </a:rPr>
              <a:t>Initiate empty Git repository in local machine</a:t>
            </a:r>
          </a:p>
          <a:p>
            <a:r>
              <a:rPr lang="en-US" b="1" dirty="0"/>
              <a:t>git status</a:t>
            </a:r>
            <a:r>
              <a:rPr lang="en-US" dirty="0"/>
              <a:t>- </a:t>
            </a:r>
            <a:r>
              <a:rPr lang="en-US" dirty="0">
                <a:latin typeface="Söhne"/>
              </a:rPr>
              <a:t>To get the status</a:t>
            </a:r>
          </a:p>
          <a:p>
            <a:r>
              <a:rPr lang="en-US" b="1" dirty="0"/>
              <a:t>git add . </a:t>
            </a:r>
            <a:r>
              <a:rPr lang="en-US" dirty="0"/>
              <a:t>Or </a:t>
            </a:r>
            <a:r>
              <a:rPr lang="en-US" b="1" dirty="0"/>
              <a:t>git add &lt;file name&gt;-</a:t>
            </a:r>
            <a:r>
              <a:rPr lang="en-US" dirty="0">
                <a:latin typeface="Söhne"/>
              </a:rPr>
              <a:t>To add all the changes in </a:t>
            </a:r>
            <a:r>
              <a:rPr lang="en-US" dirty="0" smtClean="0">
                <a:latin typeface="Söhne"/>
              </a:rPr>
              <a:t>staging</a:t>
            </a:r>
          </a:p>
          <a:p>
            <a:r>
              <a:rPr lang="en-US" b="1" dirty="0" err="1">
                <a:latin typeface="Söhne"/>
              </a:rPr>
              <a:t>g</a:t>
            </a:r>
            <a:r>
              <a:rPr lang="en-US" b="1" dirty="0" err="1" smtClean="0">
                <a:latin typeface="Söhne"/>
              </a:rPr>
              <a:t>it</a:t>
            </a:r>
            <a:r>
              <a:rPr lang="en-US" b="1" dirty="0" smtClean="0">
                <a:latin typeface="Söhne"/>
              </a:rPr>
              <a:t> </a:t>
            </a:r>
            <a:r>
              <a:rPr lang="en-US" b="1" dirty="0" err="1" smtClean="0">
                <a:latin typeface="Söhne"/>
              </a:rPr>
              <a:t>rm</a:t>
            </a:r>
            <a:r>
              <a:rPr lang="en-US" b="1" dirty="0" smtClean="0">
                <a:latin typeface="Söhne"/>
              </a:rPr>
              <a:t> –cached &lt;file name&gt;-</a:t>
            </a:r>
            <a:r>
              <a:rPr lang="en-US" dirty="0" err="1" smtClean="0">
                <a:latin typeface="Söhne"/>
              </a:rPr>
              <a:t>Unstaging</a:t>
            </a:r>
            <a:r>
              <a:rPr lang="en-US" dirty="0" smtClean="0">
                <a:latin typeface="Söhne"/>
              </a:rPr>
              <a:t>(remove a file from staging)</a:t>
            </a:r>
            <a:endParaRPr lang="en-US" dirty="0">
              <a:latin typeface="Söhne"/>
            </a:endParaRPr>
          </a:p>
          <a:p>
            <a:r>
              <a:rPr lang="en-US" b="1" dirty="0"/>
              <a:t>git commit  –m “for bug 67890”-</a:t>
            </a:r>
            <a:r>
              <a:rPr lang="en-US" dirty="0">
                <a:latin typeface="Söhne"/>
              </a:rPr>
              <a:t>To commit with meaningful message</a:t>
            </a:r>
            <a:endParaRPr lang="en-US" b="1" dirty="0"/>
          </a:p>
          <a:p>
            <a:r>
              <a:rPr lang="en-US" b="1" dirty="0"/>
              <a:t>git remote add origin&lt;link of git repository&gt;</a:t>
            </a:r>
            <a:r>
              <a:rPr lang="en-US" dirty="0"/>
              <a:t>-</a:t>
            </a:r>
            <a:r>
              <a:rPr lang="en-US" b="0" i="0" dirty="0">
                <a:effectLst/>
                <a:latin typeface="Söhne"/>
              </a:rPr>
              <a:t>to establish a connection between your local Git repository and a remote repository</a:t>
            </a:r>
          </a:p>
          <a:p>
            <a:r>
              <a:rPr lang="en-US" b="1" dirty="0"/>
              <a:t>g</a:t>
            </a:r>
            <a:r>
              <a:rPr lang="en-US" b="1" i="0" dirty="0">
                <a:effectLst/>
              </a:rPr>
              <a:t>it push –u origin maste</a:t>
            </a:r>
            <a:r>
              <a:rPr lang="en-US" i="0" dirty="0">
                <a:effectLst/>
              </a:rPr>
              <a:t>r</a:t>
            </a:r>
            <a:r>
              <a:rPr lang="en-US" i="0" dirty="0">
                <a:effectLst/>
                <a:latin typeface="Söhne"/>
              </a:rPr>
              <a:t>-</a:t>
            </a:r>
            <a:r>
              <a:rPr lang="en-US" dirty="0">
                <a:latin typeface="Söhne"/>
              </a:rPr>
              <a:t>T</a:t>
            </a:r>
            <a:r>
              <a:rPr lang="en-US" i="0" dirty="0">
                <a:effectLst/>
                <a:latin typeface="Söhne"/>
              </a:rPr>
              <a:t>o push the commits from your local master branch to the master branch of the remote repository named origin</a:t>
            </a:r>
          </a:p>
          <a:p>
            <a:r>
              <a:rPr lang="en-US" b="1" dirty="0"/>
              <a:t>git pull –u origin master-</a:t>
            </a:r>
            <a:r>
              <a:rPr lang="en-US" dirty="0">
                <a:latin typeface="Söhne"/>
              </a:rPr>
              <a:t>To</a:t>
            </a:r>
            <a:r>
              <a:rPr lang="en-US" dirty="0"/>
              <a:t> </a:t>
            </a:r>
            <a:r>
              <a:rPr lang="en-US" dirty="0">
                <a:latin typeface="Söhne"/>
              </a:rPr>
              <a:t>fetch and merge changes from the remote repository (origin) into your local repository's master branch(</a:t>
            </a:r>
            <a:r>
              <a:rPr lang="en-US" b="0" i="0" dirty="0">
                <a:effectLst/>
                <a:latin typeface="Söhne"/>
              </a:rPr>
              <a:t>incorporate changes from a remote repository into your current working branch)</a:t>
            </a:r>
          </a:p>
          <a:p>
            <a:endParaRPr lang="en-US" dirty="0"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endParaRPr lang="en-US" dirty="0">
              <a:latin typeface="Söhne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73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47870"/>
            <a:ext cx="10187608" cy="894523"/>
          </a:xfrm>
        </p:spPr>
        <p:txBody>
          <a:bodyPr>
            <a:normAutofit/>
          </a:bodyPr>
          <a:lstStyle/>
          <a:p>
            <a:r>
              <a:rPr lang="en-US" sz="1800" b="1" dirty="0"/>
              <a:t>Use case </a:t>
            </a:r>
            <a:r>
              <a:rPr lang="en-US" sz="1800" b="1" dirty="0" smtClean="0"/>
              <a:t>2:Clone </a:t>
            </a:r>
            <a:r>
              <a:rPr lang="en-US" sz="1800" b="1" dirty="0"/>
              <a:t>a project from </a:t>
            </a:r>
            <a:r>
              <a:rPr lang="en-US" sz="1800" b="1" dirty="0" smtClean="0"/>
              <a:t>Remote </a:t>
            </a:r>
            <a:r>
              <a:rPr lang="en-US" sz="1800" b="1" dirty="0"/>
              <a:t>to </a:t>
            </a:r>
            <a:r>
              <a:rPr lang="en-US" sz="1800" b="1" dirty="0" smtClean="0"/>
              <a:t>Local </a:t>
            </a:r>
            <a:r>
              <a:rPr lang="en-US" sz="1800" b="1" dirty="0"/>
              <a:t>repository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91" y="1242393"/>
            <a:ext cx="10340009" cy="4792647"/>
          </a:xfrm>
        </p:spPr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clone &lt;link of </a:t>
            </a:r>
            <a:r>
              <a:rPr lang="en-US" b="1" dirty="0" err="1"/>
              <a:t>git</a:t>
            </a:r>
            <a:r>
              <a:rPr lang="en-US" b="1" dirty="0"/>
              <a:t> repository&gt;</a:t>
            </a:r>
            <a:r>
              <a:rPr lang="en-US" dirty="0"/>
              <a:t>-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>
                <a:latin typeface="Söhne"/>
              </a:rPr>
              <a:t>Creates a local copy of an entire remote repository</a:t>
            </a:r>
          </a:p>
          <a:p>
            <a:r>
              <a:rPr lang="en-US" dirty="0">
                <a:latin typeface="Söhne"/>
              </a:rPr>
              <a:t>Change to new directory</a:t>
            </a:r>
          </a:p>
          <a:p>
            <a:r>
              <a:rPr lang="en-US" b="1" dirty="0" err="1"/>
              <a:t>git</a:t>
            </a:r>
            <a:r>
              <a:rPr lang="en-US" b="1" dirty="0"/>
              <a:t> branch &lt;branch name&gt;-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>
                <a:latin typeface="Söhne"/>
              </a:rPr>
              <a:t>It allows you to work on different versions of your project simultaneously, without affecting the main or "master" branch</a:t>
            </a:r>
          </a:p>
          <a:p>
            <a:r>
              <a:rPr lang="en-US" b="1" dirty="0"/>
              <a:t>GitHub &gt;&gt;Repository&gt;&gt;</a:t>
            </a:r>
            <a:r>
              <a:rPr lang="en-US" dirty="0">
                <a:latin typeface="Söhne"/>
              </a:rPr>
              <a:t>Pull requests-Request for review</a:t>
            </a:r>
          </a:p>
          <a:p>
            <a:r>
              <a:rPr lang="en-US" b="1" dirty="0" err="1"/>
              <a:t>git</a:t>
            </a:r>
            <a:r>
              <a:rPr lang="en-US" b="1" dirty="0"/>
              <a:t> checkout &lt;branch name&gt;-</a:t>
            </a:r>
            <a:r>
              <a:rPr lang="en-US" dirty="0">
                <a:latin typeface="Söhne"/>
              </a:rPr>
              <a:t>Used to switch from  current branch to another existing branch</a:t>
            </a:r>
          </a:p>
          <a:p>
            <a:r>
              <a:rPr lang="en-US" b="1" dirty="0" err="1"/>
              <a:t>git</a:t>
            </a:r>
            <a:r>
              <a:rPr lang="en-US" b="1" dirty="0"/>
              <a:t> merge &lt;branch name to be merged&gt;-</a:t>
            </a:r>
            <a:r>
              <a:rPr lang="en-US" dirty="0">
                <a:latin typeface="Söhne"/>
              </a:rPr>
              <a:t>Combines the changes from another branch into the branch you're currently on and later push command can be used</a:t>
            </a: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65319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656</TotalTime>
  <Words>750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Garamond</vt:lpstr>
      <vt:lpstr>Söhne</vt:lpstr>
      <vt:lpstr>Savon</vt:lpstr>
      <vt:lpstr>GIT and GITHUB</vt:lpstr>
      <vt:lpstr>GIT</vt:lpstr>
      <vt:lpstr>GitHub</vt:lpstr>
      <vt:lpstr>Centralized and Distributed Version control</vt:lpstr>
      <vt:lpstr>Staging Area</vt:lpstr>
      <vt:lpstr>Set Current user</vt:lpstr>
      <vt:lpstr>Terminologies</vt:lpstr>
      <vt:lpstr>Use case 1:Upload a project from Local to Remote repository</vt:lpstr>
      <vt:lpstr>Use case 2:Clone a project from Remote to Local repository</vt:lpstr>
      <vt:lpstr>Use case 3 : Fork the Repository</vt:lpstr>
      <vt:lpstr>Use case 4: Merge Conflict and Resolution</vt:lpstr>
      <vt:lpstr>Revert commit &amp; Delete Branch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Sriv 3</dc:creator>
  <cp:lastModifiedBy>ADMIN</cp:lastModifiedBy>
  <cp:revision>39</cp:revision>
  <dcterms:created xsi:type="dcterms:W3CDTF">2023-10-26T12:27:22Z</dcterms:created>
  <dcterms:modified xsi:type="dcterms:W3CDTF">2023-11-01T03:10:06Z</dcterms:modified>
</cp:coreProperties>
</file>