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Franklin Gothic"/>
      <p:bold r:id="rId24"/>
    </p:embeddedFont>
    <p:embeddedFont>
      <p:font typeface="Libre Franklin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IdxEdSbY7ytgn3D3M1YiXuFBq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LIAN ANDRES PORRAS BRAV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FranklinGothic-bold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1T17:06:03.155">
    <p:pos x="6000" y="0"/>
    <p:text>Formato entrevista dirigido a experto respecto a diseño, más no población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8adD6K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a62e9a8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a62e9a8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a62e9a8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a62e9a8f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a62e9a8f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ea62e9a8f2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80cbbf021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880cbbf021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880cbbf021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80cbbf021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880cbbf021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https://github.com/Julipo1999/ArticuloBioingenieria</a:t>
            </a:r>
            <a:endParaRPr/>
          </a:p>
        </p:txBody>
      </p:sp>
      <p:sp>
        <p:nvSpPr>
          <p:cNvPr id="200" name="Google Shape;200;g2880cbbf021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Hola a todos, hoy presentare el estado del arte del trabajo titulado </a:t>
            </a:r>
            <a:r>
              <a:rPr b="1" lang="es-ES" sz="1300"/>
              <a:t>Robot Compañía para Combatir la Depresión Producto de la Soledad en Adultos Mayores.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231bedd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a231bedd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a231bedd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95c1effd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e95c1effd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e95c1effd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a62e9a8f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ea62e9a8f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ea62e9a8f2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a62e9a8f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a62e9a8f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ea62e9a8f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a62e9a8f2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ea62e9a8f2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ea62e9a8f2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62e9a8f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ea62e9a8f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ea62e9a8f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a62e9a8f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a62e9a8f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ea62e9a8f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I2bEnEqeISmPwKOqQ-yCZctoBU1eWlFA/view" TargetMode="External"/><Relationship Id="rId5" Type="http://schemas.openxmlformats.org/officeDocument/2006/relationships/image" Target="../media/image17.jpg"/><Relationship Id="rId6" Type="http://schemas.openxmlformats.org/officeDocument/2006/relationships/image" Target="../media/image20.jpg"/><Relationship Id="rId7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jpg"/><Relationship Id="rId6" Type="http://schemas.openxmlformats.org/officeDocument/2006/relationships/image" Target="../media/image3.jp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Eq8iMtUgtffC37VfWvZawaT2XQ5TaF_a/view" TargetMode="External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stHzkFAGSNuaHLj_K1f9XDZqLMbWxh4g/view" TargetMode="External"/><Relationship Id="rId5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jpg"/><Relationship Id="rId5" Type="http://schemas.openxmlformats.org/officeDocument/2006/relationships/image" Target="../media/image14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a62e9a8f2_0_0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</a:t>
            </a: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74" name="Google Shape;174;g1ea62e9a8f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ea62e9a8f2_0_0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1ea62e9a8f2_0_0" title="MovimientoMascara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000" y="1211450"/>
            <a:ext cx="2735824" cy="4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ea62e9a8f2_0_0"/>
          <p:cNvPicPr preferRelativeResize="0"/>
          <p:nvPr/>
        </p:nvPicPr>
        <p:blipFill rotWithShape="1">
          <a:blip r:embed="rId6">
            <a:alphaModFix/>
          </a:blip>
          <a:srcRect b="0" l="9775" r="6745" t="0"/>
          <a:stretch/>
        </p:blipFill>
        <p:spPr>
          <a:xfrm>
            <a:off x="1103675" y="1211450"/>
            <a:ext cx="3045114" cy="486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ea62e9a8f2_0_0"/>
          <p:cNvPicPr preferRelativeResize="0"/>
          <p:nvPr/>
        </p:nvPicPr>
        <p:blipFill rotWithShape="1">
          <a:blip r:embed="rId7">
            <a:alphaModFix/>
          </a:blip>
          <a:srcRect b="16881" l="0" r="33488" t="0"/>
          <a:stretch/>
        </p:blipFill>
        <p:spPr>
          <a:xfrm>
            <a:off x="7973850" y="1211450"/>
            <a:ext cx="2919000" cy="486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a62e9a8f2_0_65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85" name="Google Shape;185;g1ea62e9a8f2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ea62e9a8f2_0_65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ea62e9a8f2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825" y="1543934"/>
            <a:ext cx="9714461" cy="450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80cbbf021_2_9"/>
          <p:cNvSpPr txBox="1"/>
          <p:nvPr/>
        </p:nvSpPr>
        <p:spPr>
          <a:xfrm>
            <a:off x="905402" y="41610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Sourcetree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94" name="Google Shape;194;g2880cbbf021_2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880cbbf021_2_9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880cbbf021_2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263" y="1258834"/>
            <a:ext cx="9515477" cy="506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80cbbf021_2_18"/>
          <p:cNvSpPr txBox="1"/>
          <p:nvPr/>
        </p:nvSpPr>
        <p:spPr>
          <a:xfrm>
            <a:off x="905402" y="41610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GitHub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03" name="Google Shape;203;g2880cbbf021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880cbbf021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900" y="1321209"/>
            <a:ext cx="9660197" cy="45080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880cbbf021_2_18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944569" cy="154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3318" y="5314122"/>
            <a:ext cx="3898682" cy="15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796344" y="612139"/>
            <a:ext cx="105993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QUINTO</a:t>
            </a:r>
            <a:r>
              <a:rPr b="0" i="0" lang="es-ES" sz="3200" u="none" cap="none" strike="noStrike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AVANCE</a:t>
            </a:r>
            <a:endParaRPr b="0" i="0" sz="3200" u="none" cap="none" strike="noStrike">
              <a:solidFill>
                <a:srgbClr val="0032A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Robot Interactivo para Combatir la Depresión Producto de la Soledad en Adultos Mayores.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Presenta: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Julian Andres Porras Bravo</a:t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David Santiago Chilito</a:t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Mentor: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Martin Muñoz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Hermes Fabian Vargas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MSc. Diego Guzman</a:t>
            </a:r>
            <a:endParaRPr b="0" i="0" sz="20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Ingeniería en Automática Industrial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Universidad del Cauca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/</a:t>
            </a:r>
            <a:r>
              <a:rPr lang="es-ES"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11</a:t>
            </a: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/2023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231bedd4_0_10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Ensamblaje Parcial del Prototipo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03" name="Google Shape;103;g1ea231bedd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ea231bedd4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1450" y="1222625"/>
            <a:ext cx="4426284" cy="46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ea231bedd4_0_10"/>
          <p:cNvPicPr preferRelativeResize="0"/>
          <p:nvPr/>
        </p:nvPicPr>
        <p:blipFill rotWithShape="1">
          <a:blip r:embed="rId5">
            <a:alphaModFix/>
          </a:blip>
          <a:srcRect b="29068" l="9149" r="18233" t="5502"/>
          <a:stretch/>
        </p:blipFill>
        <p:spPr>
          <a:xfrm>
            <a:off x="3814300" y="3784325"/>
            <a:ext cx="2878676" cy="194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ea231bedd4_0_10"/>
          <p:cNvPicPr preferRelativeResize="0"/>
          <p:nvPr/>
        </p:nvPicPr>
        <p:blipFill rotWithShape="1">
          <a:blip r:embed="rId6">
            <a:alphaModFix/>
          </a:blip>
          <a:srcRect b="24405" l="14330" r="15113" t="5260"/>
          <a:stretch/>
        </p:blipFill>
        <p:spPr>
          <a:xfrm>
            <a:off x="422378" y="1322400"/>
            <a:ext cx="3315846" cy="44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ea231bedd4_0_10"/>
          <p:cNvPicPr preferRelativeResize="0"/>
          <p:nvPr/>
        </p:nvPicPr>
        <p:blipFill rotWithShape="1">
          <a:blip r:embed="rId7">
            <a:alphaModFix/>
          </a:blip>
          <a:srcRect b="17792" l="14608" r="20231" t="9905"/>
          <a:stretch/>
        </p:blipFill>
        <p:spPr>
          <a:xfrm>
            <a:off x="3814300" y="1322400"/>
            <a:ext cx="2878676" cy="23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ea231bedd4_0_10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95c1effde_0_18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ES" sz="3600" u="none" cap="none" strike="noStrike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Código de Prueba.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15" name="Google Shape;115;g1e95c1effd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95c1effde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3150" y="1121434"/>
            <a:ext cx="7525688" cy="553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e95c1effde_0_18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a62e9a8f2_0_36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24" name="Google Shape;124;g1ea62e9a8f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ea62e9a8f2_0_36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ea62e9a8f2_0_36"/>
          <p:cNvPicPr preferRelativeResize="0"/>
          <p:nvPr/>
        </p:nvPicPr>
        <p:blipFill rotWithShape="1">
          <a:blip r:embed="rId4">
            <a:alphaModFix/>
          </a:blip>
          <a:srcRect b="0" l="29924" r="28089" t="0"/>
          <a:stretch/>
        </p:blipFill>
        <p:spPr>
          <a:xfrm>
            <a:off x="768350" y="1162263"/>
            <a:ext cx="3751626" cy="50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ea62e9a8f2_0_36" title="Video de WhatsApp 2023-11-01 a las 06.59.01_576d98f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51" y="1588959"/>
            <a:ext cx="7367225" cy="41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62e9a8f2_0_20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34" name="Google Shape;134;g1ea62e9a8f2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ea62e9a8f2_0_20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ea62e9a8f2_0_20"/>
          <p:cNvSpPr txBox="1"/>
          <p:nvPr/>
        </p:nvSpPr>
        <p:spPr>
          <a:xfrm>
            <a:off x="360150" y="1140525"/>
            <a:ext cx="55554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#include &lt;SPI.h&gt;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#include &lt;Wire.h&gt;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#include &lt;Adafruit_GFX.h&gt;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#include &lt;Adafruit_SSD1306.h&gt;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SCREEN_WIDTH 128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SCREEN_HEIGHT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OLED_MOSI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OLED_CLK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OLED_DC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OLED_CS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#define OLED_RESET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Adafruit_SSD1306 display(SCREEN_WIDTH, SCREEN_HEIGHT, OLED_MOSI, OLED_CLK, OLED_DC, OLED_RESET, OLED_CS);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void drawEye(int x, int y)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int pupilX = x + 20;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int pupilY = y + 15;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display.fillCircle(x + 25, y + 25, 25, SSD1306_WHITE);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display.fillCircle(x + 25, y + 25, 15, SSD1306_BLACK);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display.fillCircle(pupilX, pupilY, 8, SSD1306_WHITE);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a62e9a8f2_0_20"/>
          <p:cNvSpPr txBox="1"/>
          <p:nvPr/>
        </p:nvSpPr>
        <p:spPr>
          <a:xfrm>
            <a:off x="6918025" y="1515700"/>
            <a:ext cx="3799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void setup()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Serial.begin(9600);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if (!display.begin(SSD1306_SWITCHCAPVCC))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  Serial.println(F("SSD1306 allocation failed"));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  for(;;);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display.clearDisplay();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drawEye(20, 20);  // posición del ojo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  display.display();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void loop()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a62e9a8f2_0_55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44" name="Google Shape;144;g1ea62e9a8f2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a62e9a8f2_0_55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ea62e9a8f2_0_55" title="Video de WhatsApp 2023-11-01 a las 07.12.34_8c2c4c0f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300" y="1016370"/>
            <a:ext cx="7273500" cy="54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a62e9a8f2_0_29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53" name="Google Shape;153;g1ea62e9a8f2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ea62e9a8f2_0_29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ea62e9a8f2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25" y="1534764"/>
            <a:ext cx="3277176" cy="436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ea62e9a8f2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453" y="1534789"/>
            <a:ext cx="3277176" cy="436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ea62e9a8f2_0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2074" y="1534784"/>
            <a:ext cx="3277176" cy="436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a62e9a8f2_0_8"/>
          <p:cNvSpPr txBox="1"/>
          <p:nvPr/>
        </p:nvSpPr>
        <p:spPr>
          <a:xfrm>
            <a:off x="905440" y="416084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Actualidad del Proyecto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64" name="Google Shape;164;g1ea62e9a8f2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0275" y="5829300"/>
            <a:ext cx="23717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ea62e9a8f2_0_8"/>
          <p:cNvSpPr txBox="1"/>
          <p:nvPr/>
        </p:nvSpPr>
        <p:spPr>
          <a:xfrm>
            <a:off x="11555896" y="0"/>
            <a:ext cx="6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5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ea62e9a8f2_0_8"/>
          <p:cNvSpPr txBox="1"/>
          <p:nvPr/>
        </p:nvSpPr>
        <p:spPr>
          <a:xfrm>
            <a:off x="375175" y="1095475"/>
            <a:ext cx="5870700" cy="54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728E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3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&lt;Servo.h&gt;</a:t>
            </a:r>
            <a:endParaRPr sz="13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 miServo1;</a:t>
            </a: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Crea un objeto de tipo Servo para el primer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//Servo miServo2;  // Crea un objeto de tipo Servo para el segundo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//Servo miServo3;  // Crea un objeto de tipo Servo para el tercer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Servo miServo4;</a:t>
            </a: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Crea un objeto de tipo Servo para el tercer servomotor</a:t>
            </a:r>
            <a:endParaRPr sz="13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00979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3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rgbClr val="434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3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miServo1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3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3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Pin 9 para el primer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//miServo2.attach(10); // Pin 10 para el segundo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//miServo3.attach(11); // Pin 11 para el tercer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3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miServo4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3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attach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3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3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3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Pin 12 para el tercer servomotor</a:t>
            </a:r>
            <a:endParaRPr sz="13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1ea62e9a8f2_0_8"/>
          <p:cNvSpPr txBox="1"/>
          <p:nvPr/>
        </p:nvSpPr>
        <p:spPr>
          <a:xfrm>
            <a:off x="6533075" y="1245550"/>
            <a:ext cx="4589700" cy="5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00979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434F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Gira los tres servomotores a 0 grados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miServo1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//miServo2.write(0);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//miServo3.write(0);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miServo4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Espera 1 segundo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Gira los tres servomotores a 90 grados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miServo1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//miServo2.write(35);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//miServo3.write(90);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miServo4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Espera 1 segundo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Gira los tres servomotores a 180 grados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miServo1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//miServo2.write(130);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//miServo3.write(180);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miServo4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ES" sz="1250">
                <a:solidFill>
                  <a:srgbClr val="D354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1250">
                <a:solidFill>
                  <a:srgbClr val="005C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s-ES" sz="12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ES" sz="1250">
                <a:solidFill>
                  <a:srgbClr val="4E5B6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ES" sz="1250">
                <a:solidFill>
                  <a:srgbClr val="95A5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Espera 1 segundo</a:t>
            </a:r>
            <a:endParaRPr sz="1250">
              <a:solidFill>
                <a:srgbClr val="95A5A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rgbClr val="434F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4E5B6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2022-07-05T13:50:31Z</dcterms:created>
  <dc:creator>Lenovo</dc:creator>
</cp:coreProperties>
</file>