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Franklin Gothic"/>
      <p:bold r:id="rId19"/>
    </p:embeddedFont>
    <p:embeddedFont>
      <p:font typeface="Libre Franklin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T2Wpc7wy2nKh1jMlr/A4vL0BX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Medium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Medium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ibreFranklin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schemas.openxmlformats.org/officeDocument/2006/relationships/font" Target="fonts/FranklinGothic-bold.fnt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Hola a todos, hoy presentare el estado del arte del trabajo titulado </a:t>
            </a:r>
            <a:r>
              <a:rPr b="1" lang="es-ES" sz="1300"/>
              <a:t>Robot Compañía para Combatir la Depresión Producto de la Soledad en Adultos Mayores.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6a19647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96a19647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96a19647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231bedd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ea231bedd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ea231bedd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a231bedd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a231bedd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ea231bedd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5c1effd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95c1effd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e95c1effd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a231bedd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ea231bedd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ea231bedd4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80cbbf021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880cbbf021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880cbbf021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80cbbf021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880cbbf021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https://github.com/Julipo1999/ArticuloBioingenieria</a:t>
            </a:r>
            <a:endParaRPr/>
          </a:p>
        </p:txBody>
      </p:sp>
      <p:sp>
        <p:nvSpPr>
          <p:cNvPr id="161" name="Google Shape;161;g2880cbbf021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jpg"/><Relationship Id="rId6" Type="http://schemas.openxmlformats.org/officeDocument/2006/relationships/image" Target="../media/image15.jpg"/><Relationship Id="rId7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us260bqWtwJ68ZCQ4ne5cek5pAfUrj8Z/view" TargetMode="External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944569" cy="154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318" y="5314122"/>
            <a:ext cx="3898682" cy="15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796344" y="612139"/>
            <a:ext cx="10599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CUARTO</a:t>
            </a:r>
            <a:r>
              <a:rPr b="0" i="0" lang="es-ES" sz="3200" u="none" cap="none" strike="noStrike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AVANCE</a:t>
            </a:r>
            <a:endParaRPr b="0" i="0" sz="3200" u="none" cap="none" strike="noStrike">
              <a:solidFill>
                <a:srgbClr val="0032A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Robot Interactivo para Combatir la Depresión Producto de la Soledad en Adultos Mayores.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Presenta: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Julian Andres Porras Bravo</a:t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David Santiago Chilito</a:t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Mentor: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MSc. Martin Muñoz</a:t>
            </a:r>
            <a:endParaRPr b="0" i="0" sz="2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MSc. Hermes Fabian Vargas</a:t>
            </a:r>
            <a:endParaRPr b="0" i="0" sz="2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MSc. Diego Guzman</a:t>
            </a:r>
            <a:endParaRPr b="0" i="0" sz="2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Ingeniería en Automática Industrial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Universidad del Cauca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27/09/2023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1741424" y="0"/>
            <a:ext cx="450575" cy="416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6a19647c_0_9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Diseño Final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03" name="Google Shape;103;g1e96a19647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e96a19647c_0_9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1e96a19647c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450" y="1077359"/>
            <a:ext cx="4301987" cy="553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e96a19647c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725" y="1120025"/>
            <a:ext cx="5394499" cy="54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a231bedd4_0_1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Impresión</a:t>
            </a: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en 3D 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13" name="Google Shape;113;g1ea231bedd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ea231bedd4_0_1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ea231bedd4_0_1"/>
          <p:cNvPicPr preferRelativeResize="0"/>
          <p:nvPr/>
        </p:nvPicPr>
        <p:blipFill rotWithShape="1">
          <a:blip r:embed="rId4">
            <a:alphaModFix/>
          </a:blip>
          <a:srcRect b="39690" l="0" r="0" t="0"/>
          <a:stretch/>
        </p:blipFill>
        <p:spPr>
          <a:xfrm>
            <a:off x="1593025" y="1318850"/>
            <a:ext cx="3277200" cy="2635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a231bedd4_0_1"/>
          <p:cNvPicPr preferRelativeResize="0"/>
          <p:nvPr/>
        </p:nvPicPr>
        <p:blipFill rotWithShape="1">
          <a:blip r:embed="rId5">
            <a:alphaModFix/>
          </a:blip>
          <a:srcRect b="17197" l="0" r="0" t="0"/>
          <a:stretch/>
        </p:blipFill>
        <p:spPr>
          <a:xfrm>
            <a:off x="4983827" y="1318850"/>
            <a:ext cx="4686399" cy="5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ea231bedd4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3037" y="4035059"/>
            <a:ext cx="3277176" cy="2457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231bedd4_0_10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Ensamblaje Parcial del Prototipo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24" name="Google Shape;124;g1ea231bedd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a231bedd4_0_10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ea231bedd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450" y="1222625"/>
            <a:ext cx="4426284" cy="4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ea231bedd4_0_10"/>
          <p:cNvPicPr preferRelativeResize="0"/>
          <p:nvPr/>
        </p:nvPicPr>
        <p:blipFill rotWithShape="1">
          <a:blip r:embed="rId5">
            <a:alphaModFix/>
          </a:blip>
          <a:srcRect b="29069" l="9149" r="18233" t="5502"/>
          <a:stretch/>
        </p:blipFill>
        <p:spPr>
          <a:xfrm>
            <a:off x="3589200" y="3884100"/>
            <a:ext cx="2878676" cy="194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a231bedd4_0_10"/>
          <p:cNvPicPr preferRelativeResize="0"/>
          <p:nvPr/>
        </p:nvPicPr>
        <p:blipFill rotWithShape="1">
          <a:blip r:embed="rId6">
            <a:alphaModFix/>
          </a:blip>
          <a:srcRect b="24405" l="14330" r="15113" t="5260"/>
          <a:stretch/>
        </p:blipFill>
        <p:spPr>
          <a:xfrm>
            <a:off x="348150" y="1622702"/>
            <a:ext cx="3164976" cy="42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ea231bedd4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9198" y="1622696"/>
            <a:ext cx="2878676" cy="215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95c1effde_0_18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Código</a:t>
            </a: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 Prueba</a:t>
            </a: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36" name="Google Shape;136;g1e95c1effd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95c1effde_0_18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e95c1effd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50" y="1016384"/>
            <a:ext cx="7525688" cy="553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231bedd4_0_17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Movimiento</a:t>
            </a: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 Prueba</a:t>
            </a: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45" name="Google Shape;145;g1ea231bedd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ea231bedd4_0_17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ea231bedd4_0_17"/>
          <p:cNvSpPr txBox="1"/>
          <p:nvPr/>
        </p:nvSpPr>
        <p:spPr>
          <a:xfrm>
            <a:off x="7638350" y="2478175"/>
            <a:ext cx="3829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Gira la cabeza hacia un lado, de manera que la mirada apunte a la derecha o al máximo que se pueda, se </a:t>
            </a:r>
            <a:r>
              <a:rPr lang="es-ES" sz="2000"/>
              <a:t>logró</a:t>
            </a:r>
            <a:r>
              <a:rPr lang="es-ES" sz="2000"/>
              <a:t> mantener unos segundos y volver al punto medio.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También</a:t>
            </a:r>
            <a:r>
              <a:rPr lang="es-ES" sz="2000"/>
              <a:t> se hizo el mismo ejercicio hacia el lado contrario.</a:t>
            </a:r>
            <a:endParaRPr sz="2000"/>
          </a:p>
        </p:txBody>
      </p:sp>
      <p:pic>
        <p:nvPicPr>
          <p:cNvPr id="148" name="Google Shape;148;g1ea231bedd4_0_17" title="Movimiento3DPrototip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75" y="1271471"/>
            <a:ext cx="6747900" cy="50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80cbbf021_2_9"/>
          <p:cNvSpPr txBox="1"/>
          <p:nvPr/>
        </p:nvSpPr>
        <p:spPr>
          <a:xfrm>
            <a:off x="905402" y="416109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Sourcetree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55" name="Google Shape;155;g2880cbbf021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880cbbf021_2_9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880cbbf021_2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875" y="1138534"/>
            <a:ext cx="9515477" cy="505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0cbbf021_2_18"/>
          <p:cNvSpPr txBox="1"/>
          <p:nvPr/>
        </p:nvSpPr>
        <p:spPr>
          <a:xfrm>
            <a:off x="905402" y="416109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GitHub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64" name="Google Shape;164;g2880cbbf021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880cbbf021_2_18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880cbbf021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250" y="1426184"/>
            <a:ext cx="9694170" cy="450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2022-07-05T13:50:31Z</dcterms:created>
  <dc:creator>Lenovo</dc:creator>
</cp:coreProperties>
</file>