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1011676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1011676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1011676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1011676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1011676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1011676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1011676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1011676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1011676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1011676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1d30ec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1d30ec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1d30e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1d30e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dd8575f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dd8575f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1011676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1011676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1011676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1011676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101167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101167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1011676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1011676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10116763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10116763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101167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101167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ecnologias-informacion.com/bigdata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cnologias-informacion.com/modeladodato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917625"/>
            <a:ext cx="8282400" cy="21090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95250" rtl="0" algn="ctr">
              <a:spcBef>
                <a:spcPts val="675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Bases de Datos, usos y definiciones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30800" y="38829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Integrantes: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Ambrogio, Pablo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Chialva, Genaro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Albarracín, Julian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Multidimensional y Beneficios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bases de datos multidimensionales se pueden visualizar como cubos de datos que representan diferentes dimensiones de los datos disponibles. Combina las ventajas de las bases de datos jerárquicas y relacionales.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Responde consultas más rápido que las bases de datos relacionales.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75"/>
              </a:spcBef>
              <a:spcAft>
                <a:spcPts val="675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salida de las bases de datos multidimensionales tiene una vista similar a una hoja de cálculo que no se puede lograr en el caso de las bases de datos relacionales.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Objeto </a:t>
            </a:r>
            <a:r>
              <a:rPr lang="es-419"/>
              <a:t>Relacional</a:t>
            </a:r>
            <a:r>
              <a:rPr lang="es-419"/>
              <a:t> y Beneficio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10900"/>
            <a:ext cx="85206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Tiene una base de datos relacional combinada con conceptos orientados a objetos como objetos, clases, herencia y polimorfismo. Funciona de manera similar a las bases de datos relacionales.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 que abarca lo mejor de las bases de datos relacionales y orientadas a objetos, se pueden almacenar grandes volúmenes de datos dentro de las clases.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elección de una base de datos no es permanente, </a:t>
            </a:r>
            <a:r>
              <a:rPr b="1"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herramientas y servicios de migración de base de datos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le pueden ayudar en caso que decida cambiarse a otro modelo. También puede encontrar muchas soluciones de bases de datos relacionales en la nube que son una buena alternativa para aplicaciones o servicios alojados en la nube.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a la información de la base de datos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Para muchos es la 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característica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 más importante, debe recuperar la 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información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 de manera rápida y sencilla.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600"/>
              </a:spcBef>
              <a:spcAft>
                <a:spcPts val="675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consultas complejas son solicitudes para mostrar tipos específicos de información, o bien mostrarlos en su estado natural o crear un informe de la utilización de los datos.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Almacenar una Base de Datos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Bases de datos pueden ser muy pequeñas (menos de 1 MB) o muy grandes y complicadas (como en muchos terabytes de datos del gobierno), sin embargo todas las bases de datos normalmente se almacenan y ubican en el disco duro u otro tipo de dispositivos de almacenamiento y se accede a través del ordenador.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>
                <a:solidFill>
                  <a:srgbClr val="4682B4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Grandes bases de datos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pueden requerir servidores en distintos lugares y, sin embargo muchas pequeñas bases de datos pueden encajar fácilmente como archivos ubicados en el disco duro del equipo.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Asegurar una base de datos	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Obviamente, muchas bases de datos confidenciales almacenan información importante que no debe ser fácilmente accesible por cualquiera. 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Muchas bases de datos requieren contraseñas y otras características de seguridad para poder acceder a la información.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Aunque algunas bases de datos se pueden acceder a través de Internet a través de una red, otras bases de datos son sistemas cerrados y sólo se puede acceder en el sitio.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75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bases de datos bien administradas, mantenidas otorgan grandes ventajas como son: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675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acceso rápido a los datos.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 la productividad.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Almacena datos 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ilimitados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Centraliza la información.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Compartir datos globalmente.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Reducción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espacio físico.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Century Gothic"/>
              <a:buChar char="❏"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hacer respaldos.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75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las base de datos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La definición de una base de datos es una recolección estructurada de registros o datos que se almacena en un sistema informático.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Para que una base de datos sea realmente funcional, no sólo debe almacenar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grandes cantidades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 de registros, también se deben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acceder fácilmente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. Además, la nueva información y los cambios deberían ser también bastante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fáciles de efectuarse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Gestores de Base de datos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120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Con el fin de tener un sistema eficiente de base de datos, es necesario incorporar un programa que gestione las consultas y la información almacenada en el sistema, su objetivo es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servir de interfaz entre la base de datos, el usuario y las aplicaciones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Define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manipula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, y </a:t>
            </a:r>
            <a:r>
              <a:rPr b="1" lang="es-419">
                <a:latin typeface="Century Gothic"/>
                <a:ea typeface="Century Gothic"/>
                <a:cs typeface="Century Gothic"/>
                <a:sym typeface="Century Gothic"/>
              </a:rPr>
              <a:t>consulta 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lo almacenado en las base de datos.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Algunos ejemplos de estos gestores son Oracle, DB2, PostgreSQL, MySQL, MS SQL Server.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74" y="4007825"/>
            <a:ext cx="1510275" cy="102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875" y="4007825"/>
            <a:ext cx="1027000" cy="10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334" y="4007842"/>
            <a:ext cx="1976967" cy="10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612" y="4009919"/>
            <a:ext cx="1976976" cy="102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base de datos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varios tipos de bases de datos; cada tipo de base de datos tiene su propio </a:t>
            </a:r>
            <a:r>
              <a:rPr b="1" lang="es-419" u="sng">
                <a:solidFill>
                  <a:srgbClr val="4682B4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modelo de datos</a:t>
            </a: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 manera de cómo están estructurados). Entre ellas se incluyen; Modelo plano, modelo jerárquico, modelo relacional y modelo de red.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5425" y="1279825"/>
            <a:ext cx="85206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50" y="1279825"/>
            <a:ext cx="6156544" cy="32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139175" y="143050"/>
            <a:ext cx="8520600" cy="78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>
                <a:solidFill>
                  <a:srgbClr val="333333"/>
                </a:solidFill>
              </a:rPr>
              <a:t>El modelo de base de datos plana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65" y="1468823"/>
            <a:ext cx="7441677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18400"/>
            <a:ext cx="8520600" cy="800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>
                <a:solidFill>
                  <a:srgbClr val="333333"/>
                </a:solidFill>
              </a:rPr>
              <a:t>El modelo de base de datos jerárquica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101600" rtl="0" algn="just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75" y="1439913"/>
            <a:ext cx="6706875" cy="3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311713" y="160200"/>
            <a:ext cx="8520600" cy="800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>
                <a:solidFill>
                  <a:srgbClr val="333333"/>
                </a:solidFill>
              </a:rPr>
              <a:t>Modelo de 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06275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039775"/>
            <a:ext cx="7951449" cy="3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184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>
                <a:solidFill>
                  <a:srgbClr val="333333"/>
                </a:solidFill>
              </a:rPr>
              <a:t>Modelo Relacional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33775" y="258800"/>
            <a:ext cx="8520600" cy="79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204545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>
                <a:solidFill>
                  <a:srgbClr val="333333"/>
                </a:solidFill>
              </a:rPr>
              <a:t>Modelo Orientado a Objetos y beneficios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0" y="1264950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Consta de objetos utilizados en programación orientada a objetos.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objetos similares se agrupan en una clase y cada objeto de una clase particular se llama su instancia.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clases intercambian datos entre sí mediante el uso de mensajes llamados métodos.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clases permiten agrupar objetos con características similares.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675"/>
              </a:spcBef>
              <a:spcAft>
                <a:spcPts val="675"/>
              </a:spcAft>
              <a:buNone/>
            </a:pPr>
            <a:r>
              <a:rPr lang="es-419">
                <a:solidFill>
                  <a:srgbClr val="44444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base de datos es capaz de almacenar diferentes tipos de datos, como audio, video, imágenes, etc.</a:t>
            </a:r>
            <a:endParaRPr>
              <a:solidFill>
                <a:srgbClr val="44444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