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681CE93-4C06-4B57-A884-0DB10B8FB7B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7F790-FAA6-B2FB-BE3A-F22C80F8A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61D6E-3718-5779-C918-481A3E095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89B54F-E951-39A7-8C32-84AB16B1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EEB-B92F-45FF-9651-FFD4A7DAB7C0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C8E32-F1AD-4534-7C5C-1E8B245F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F9AD0-C9D8-F1A5-138F-3AF89597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EF8-6B19-4FDE-A749-BD6BBDDE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93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C7BE6-40B6-7F02-08D0-5FFACEA7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D30C8D-0C01-9F74-A75D-5951E3733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116E3-6D07-62B9-4BA3-3116B1B2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EEB-B92F-45FF-9651-FFD4A7DAB7C0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F5D91-5DEB-D4C3-5B8F-41D8BF63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2D864-4F47-202C-DC74-3AD1E7DA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EF8-6B19-4FDE-A749-BD6BBDDE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4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9F3A5F-1E74-F8F6-D3C8-551A2AF4F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38143D-66AE-86EC-D575-565D0F13A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5421E-254C-0CA3-20C7-B23F0E99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EEB-B92F-45FF-9651-FFD4A7DAB7C0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596DC-B07A-D76A-F502-F188E0E5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8E6A73-C9CA-F465-AF74-3FBCE5A4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EF8-6B19-4FDE-A749-BD6BBDDE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3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D1802-416E-34AE-D7F5-CB54099C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ED343-D483-40A6-9F12-191881F45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193B4-C009-DCD6-4C9B-47E82F6A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EEB-B92F-45FF-9651-FFD4A7DAB7C0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736A3-5B71-2E98-77B2-1DBA5D42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BDFF8A-0AD9-D644-EC48-BA252829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EF8-6B19-4FDE-A749-BD6BBDDE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84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45153-25A7-3D88-BCD2-2FFAF408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2B0646-6C02-B9B6-E678-39866872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2BE64F-0288-9576-C097-49360CC8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EEB-B92F-45FF-9651-FFD4A7DAB7C0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6A6953-2001-0B73-FA3E-D6407223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3E41C6-4C8D-80A7-2E1B-27F71D00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EF8-6B19-4FDE-A749-BD6BBDDE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6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B3905-5068-737E-523B-C67CF3EC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5015E-6E48-1942-69F6-BA5511D31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0B8346-2944-9D24-BC4F-61C01C490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E30B5-2CDD-91F7-E7D0-D7933873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EEB-B92F-45FF-9651-FFD4A7DAB7C0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A29DA2-5E28-DB92-AD0D-397E88A2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F610D8-C56F-8AC6-FA94-74B945B0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EF8-6B19-4FDE-A749-BD6BBDDE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52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3EBF8-D522-D44C-D334-F00161AD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5EEFD-4041-3BEF-F30A-4C0FC8AC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5C2715-406C-21CA-A670-BD60D3E3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75EAA5-22CA-4F31-9554-E71261021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0A0B3A-5350-E6DA-B5D9-870EE9F25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55AA7E-11AA-FD97-685D-23078490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EEB-B92F-45FF-9651-FFD4A7DAB7C0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C074E6-3E74-8E59-0912-FCD3E865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107258-CC3F-42AF-C0AF-F4398434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EF8-6B19-4FDE-A749-BD6BBDDE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3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E4CE3-3C56-DF34-7223-4A327C68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540E18-C9E6-70A1-6F6A-688B4C59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EEB-B92F-45FF-9651-FFD4A7DAB7C0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236517-1652-DCC7-321A-FBD20B53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B9DBD6-F590-B6EA-FD2C-9338CAF1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EF8-6B19-4FDE-A749-BD6BBDDE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05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686119-8615-1BCA-6F02-9BDCFAB1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EEB-B92F-45FF-9651-FFD4A7DAB7C0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C10ECA-CF57-8476-12D1-89BBC488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DFF47C-2A7B-CE52-B390-75EDC77D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EF8-6B19-4FDE-A749-BD6BBDDE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49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DD607-ADEA-3956-5102-BEAA4E49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EB08DF-9B69-C3E6-635E-BDF899B9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B78206-F67E-75D0-9EE0-C34EA317D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000392-3C24-F66E-B63F-70ADE7D4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EEB-B92F-45FF-9651-FFD4A7DAB7C0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BE52DD-8700-EB53-CCA8-2119706E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06C4D5-F1E0-F50E-7B3A-08474A27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EF8-6B19-4FDE-A749-BD6BBDDE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80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7F8C-5FB2-0484-2990-FC027DDB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EE9382-B852-F7F1-0F4D-FCC39336F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25A7B8-4F10-3C43-1FEE-CE0CA2E94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A4F6C6-41D9-5050-EBD6-8AE84C6D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EEB-B92F-45FF-9651-FFD4A7DAB7C0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319627-E27B-299C-5E1F-E5C49B98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6719AD-A113-70B4-88E4-1A8A6E59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CEF8-6B19-4FDE-A749-BD6BBDDE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74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9A2A47-3F26-39DB-AA20-DC6B3A92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35732-39F9-23E9-944A-AD88CDDA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AE8C8-F938-FB22-7C12-1E4AB7659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D7EEB-B92F-45FF-9651-FFD4A7DAB7C0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342FF1-0706-5E62-090F-78CE74883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57DAF-B4E2-69EE-7C3A-A384340F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FCEF8-6B19-4FDE-A749-BD6BBDDE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14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uliuChe/SudokuGame/tree/ma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669ED0E-4E61-6607-CE22-6038130A5B83}"/>
              </a:ext>
            </a:extLst>
          </p:cNvPr>
          <p:cNvSpPr txBox="1"/>
          <p:nvPr/>
        </p:nvSpPr>
        <p:spPr>
          <a:xfrm>
            <a:off x="1266825" y="323850"/>
            <a:ext cx="99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Suivre le lien : </a:t>
            </a:r>
            <a:r>
              <a:rPr lang="fr-FR" dirty="0">
                <a:hlinkClick r:id="rId2"/>
              </a:rPr>
              <a:t>https://github.com/JuliuChe/SudokuGame/tree/main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84456B-2539-2768-CD4F-3297909FE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1530961"/>
            <a:ext cx="8972550" cy="458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8F74E-5723-2B3A-5852-5A53228C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Cliquer sur Code-&gt;Download Zip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BFACB4-11D5-0269-23A3-42140119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85" y="1690688"/>
            <a:ext cx="9268665" cy="44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8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56907-AD17-F0DF-E50B-036776FF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Extraire tout le dossier .zip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B19618-D905-98DB-2623-B3F89E8D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48796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5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EF88A-9391-C7B9-B49C-583C8018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Aller dans le </a:t>
            </a:r>
            <a:r>
              <a:rPr lang="fr-FR" dirty="0" err="1"/>
              <a:t>dosssier</a:t>
            </a:r>
            <a:r>
              <a:rPr lang="fr-FR" dirty="0"/>
              <a:t> « Release Windows »</a:t>
            </a:r>
            <a:br>
              <a:rPr lang="fr-FR" dirty="0"/>
            </a:br>
            <a:r>
              <a:rPr lang="fr-FR" dirty="0"/>
              <a:t>Double-clic sur SudokuV2.exe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B0F71D-7827-3D43-60AC-746E10CA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78" y="1552402"/>
            <a:ext cx="7236422" cy="48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1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297CC-CFA0-B973-7459-1DFEAE06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 sur Informations complémentaires puis exécuter quand </a:t>
            </a:r>
            <a:r>
              <a:rPr lang="fr-FR" dirty="0" err="1"/>
              <a:t>meme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850CF-992D-557F-ACEA-7D1A7CCE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Patienter jusqu’au lancement du jeu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4A82C6-87B7-2666-82E8-19C53A69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03" y="2839830"/>
            <a:ext cx="330563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2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E06E-AB20-71FB-0A87-553CC419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Profiter de 3 grilles différentes</a:t>
            </a:r>
            <a:br>
              <a:rPr lang="fr-FR" dirty="0"/>
            </a:br>
            <a:r>
              <a:rPr lang="fr-FR" dirty="0"/>
              <a:t>Ainsi que de 3 niveaux différents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DFE25-0D84-A55F-4E9E-CE7CBDE6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bouton Check permet de vérifier que les chiffres que vous avez entrés sont corrects (ils deviennent vert si juste et rouge si faux)</a:t>
            </a:r>
          </a:p>
          <a:p>
            <a:r>
              <a:rPr lang="fr-FR" dirty="0"/>
              <a:t>Le bouton Restart réinitialise la même grille de jeu</a:t>
            </a:r>
          </a:p>
          <a:p>
            <a:r>
              <a:rPr lang="fr-FR" dirty="0"/>
              <a:t>Le bouton New Game vous permet de recommencer avec une nouvelle grille</a:t>
            </a:r>
          </a:p>
          <a:p>
            <a:r>
              <a:rPr lang="fr-FR" dirty="0"/>
              <a:t>Le bouton solve, </a:t>
            </a:r>
            <a:r>
              <a:rPr lang="fr-FR" dirty="0" err="1"/>
              <a:t>résoud</a:t>
            </a:r>
            <a:r>
              <a:rPr lang="fr-FR" dirty="0"/>
              <a:t> toute la grille</a:t>
            </a:r>
          </a:p>
        </p:txBody>
      </p:sp>
    </p:spTree>
    <p:extLst>
      <p:ext uri="{BB962C8B-B14F-4D97-AF65-F5344CB8AC3E}">
        <p14:creationId xmlns:p14="http://schemas.microsoft.com/office/powerpoint/2010/main" val="1659737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Cliquer sur Code-&gt;Download Zip</vt:lpstr>
      <vt:lpstr>Extraire tout le dossier .zip</vt:lpstr>
      <vt:lpstr>Aller dans le dosssier « Release Windows » Double-clic sur SudokuV2.exe</vt:lpstr>
      <vt:lpstr>Clic sur Informations complémentaires puis exécuter quand meme</vt:lpstr>
      <vt:lpstr>Profiter de 3 grilles différentes Ainsi que de 3 niveaux différents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Chevalley</dc:creator>
  <cp:lastModifiedBy>Julien Chevalley</cp:lastModifiedBy>
  <cp:revision>1</cp:revision>
  <dcterms:created xsi:type="dcterms:W3CDTF">2024-06-17T14:32:17Z</dcterms:created>
  <dcterms:modified xsi:type="dcterms:W3CDTF">2024-06-17T14:41:02Z</dcterms:modified>
</cp:coreProperties>
</file>