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FD8E83-9CF6-43F2-8EE0-3CC16A06044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jintao" userId="e317b8cd30ddceed" providerId="LiveId" clId="{E539CEB5-B9FA-4803-ADA8-456BBAAAB6F0}"/>
    <pc:docChg chg="undo custSel modSld modMainMaster">
      <pc:chgData name="zhu jintao" userId="e317b8cd30ddceed" providerId="LiveId" clId="{E539CEB5-B9FA-4803-ADA8-456BBAAAB6F0}" dt="2021-06-03T07:51:38.219" v="202"/>
      <pc:docMkLst>
        <pc:docMk/>
      </pc:docMkLst>
      <pc:sldChg chg="modSp mod">
        <pc:chgData name="zhu jintao" userId="e317b8cd30ddceed" providerId="LiveId" clId="{E539CEB5-B9FA-4803-ADA8-456BBAAAB6F0}" dt="2021-06-03T07:48:02.942" v="158" actId="947"/>
        <pc:sldMkLst>
          <pc:docMk/>
          <pc:sldMk cId="1363227463" sldId="256"/>
        </pc:sldMkLst>
        <pc:spChg chg="mod">
          <ac:chgData name="zhu jintao" userId="e317b8cd30ddceed" providerId="LiveId" clId="{E539CEB5-B9FA-4803-ADA8-456BBAAAB6F0}" dt="2021-06-03T07:48:02.906" v="154" actId="947"/>
          <ac:spMkLst>
            <pc:docMk/>
            <pc:sldMk cId="1363227463" sldId="256"/>
            <ac:spMk id="2" creationId="{F7BC25F2-FB8F-4315-A816-349FDA8764B9}"/>
          </ac:spMkLst>
        </pc:spChg>
        <pc:spChg chg="mod">
          <ac:chgData name="zhu jintao" userId="e317b8cd30ddceed" providerId="LiveId" clId="{E539CEB5-B9FA-4803-ADA8-456BBAAAB6F0}" dt="2021-06-03T07:48:02.942" v="158" actId="947"/>
          <ac:spMkLst>
            <pc:docMk/>
            <pc:sldMk cId="1363227463" sldId="256"/>
            <ac:spMk id="3" creationId="{73228E7C-D69C-45FC-ACD8-F7CB1C6653FB}"/>
          </ac:spMkLst>
        </pc:spChg>
      </pc:sldChg>
      <pc:sldChg chg="modSp mod">
        <pc:chgData name="zhu jintao" userId="e317b8cd30ddceed" providerId="LiveId" clId="{E539CEB5-B9FA-4803-ADA8-456BBAAAB6F0}" dt="2021-06-03T07:51:28.295" v="191"/>
        <pc:sldMkLst>
          <pc:docMk/>
          <pc:sldMk cId="4088167193" sldId="257"/>
        </pc:sldMkLst>
        <pc:spChg chg="mod">
          <ac:chgData name="zhu jintao" userId="e317b8cd30ddceed" providerId="LiveId" clId="{E539CEB5-B9FA-4803-ADA8-456BBAAAB6F0}" dt="2021-06-03T07:51:28.295" v="191"/>
          <ac:spMkLst>
            <pc:docMk/>
            <pc:sldMk cId="4088167193" sldId="257"/>
            <ac:spMk id="2" creationId="{D8A85656-544B-4BDA-A4F7-698C762BE95A}"/>
          </ac:spMkLst>
        </pc:spChg>
        <pc:spChg chg="mod">
          <ac:chgData name="zhu jintao" userId="e317b8cd30ddceed" providerId="LiveId" clId="{E539CEB5-B9FA-4803-ADA8-456BBAAAB6F0}" dt="2021-06-03T07:48:02.995" v="166" actId="947"/>
          <ac:spMkLst>
            <pc:docMk/>
            <pc:sldMk cId="4088167193" sldId="257"/>
            <ac:spMk id="3" creationId="{EF9B8C44-7BBB-4E69-843A-AC2E2DAE8C44}"/>
          </ac:spMkLst>
        </pc:spChg>
      </pc:sldChg>
      <pc:sldChg chg="modSp mod">
        <pc:chgData name="zhu jintao" userId="e317b8cd30ddceed" providerId="LiveId" clId="{E539CEB5-B9FA-4803-ADA8-456BBAAAB6F0}" dt="2021-06-03T07:48:03.047" v="174" actId="947"/>
        <pc:sldMkLst>
          <pc:docMk/>
          <pc:sldMk cId="1856350856" sldId="258"/>
        </pc:sldMkLst>
        <pc:spChg chg="mod">
          <ac:chgData name="zhu jintao" userId="e317b8cd30ddceed" providerId="LiveId" clId="{E539CEB5-B9FA-4803-ADA8-456BBAAAB6F0}" dt="2021-06-03T07:48:03.012" v="170" actId="947"/>
          <ac:spMkLst>
            <pc:docMk/>
            <pc:sldMk cId="1856350856" sldId="258"/>
            <ac:spMk id="2" creationId="{6DFDDB51-3821-450F-8130-AC9E93CA3BFD}"/>
          </ac:spMkLst>
        </pc:spChg>
        <pc:spChg chg="mod">
          <ac:chgData name="zhu jintao" userId="e317b8cd30ddceed" providerId="LiveId" clId="{E539CEB5-B9FA-4803-ADA8-456BBAAAB6F0}" dt="2021-06-03T07:48:03.047" v="174" actId="947"/>
          <ac:spMkLst>
            <pc:docMk/>
            <pc:sldMk cId="1856350856" sldId="258"/>
            <ac:spMk id="3" creationId="{CB1219C0-5933-464B-8201-1A77FA847224}"/>
          </ac:spMkLst>
        </pc:spChg>
      </pc:sldChg>
      <pc:sldChg chg="modSp mod">
        <pc:chgData name="zhu jintao" userId="e317b8cd30ddceed" providerId="LiveId" clId="{E539CEB5-B9FA-4803-ADA8-456BBAAAB6F0}" dt="2021-06-03T07:51:28.295" v="191"/>
        <pc:sldMkLst>
          <pc:docMk/>
          <pc:sldMk cId="2355844321" sldId="259"/>
        </pc:sldMkLst>
        <pc:spChg chg="mod">
          <ac:chgData name="zhu jintao" userId="e317b8cd30ddceed" providerId="LiveId" clId="{E539CEB5-B9FA-4803-ADA8-456BBAAAB6F0}" dt="2021-06-03T07:51:28.295" v="191"/>
          <ac:spMkLst>
            <pc:docMk/>
            <pc:sldMk cId="2355844321" sldId="259"/>
            <ac:spMk id="2" creationId="{A96F22BF-E09C-4821-B6C9-1686641BD936}"/>
          </ac:spMkLst>
        </pc:spChg>
        <pc:spChg chg="mod">
          <ac:chgData name="zhu jintao" userId="e317b8cd30ddceed" providerId="LiveId" clId="{E539CEB5-B9FA-4803-ADA8-456BBAAAB6F0}" dt="2021-06-03T07:48:03.102" v="182" actId="947"/>
          <ac:spMkLst>
            <pc:docMk/>
            <pc:sldMk cId="2355844321" sldId="259"/>
            <ac:spMk id="3" creationId="{81DCF345-37BA-45E6-AF73-81ACA2D90116}"/>
          </ac:spMkLst>
        </pc:spChg>
      </pc:sldChg>
      <pc:sldChg chg="modSp mod">
        <pc:chgData name="zhu jintao" userId="e317b8cd30ddceed" providerId="LiveId" clId="{E539CEB5-B9FA-4803-ADA8-456BBAAAB6F0}" dt="2021-06-03T07:51:28.295" v="191"/>
        <pc:sldMkLst>
          <pc:docMk/>
          <pc:sldMk cId="3179695143" sldId="260"/>
        </pc:sldMkLst>
        <pc:spChg chg="mod">
          <ac:chgData name="zhu jintao" userId="e317b8cd30ddceed" providerId="LiveId" clId="{E539CEB5-B9FA-4803-ADA8-456BBAAAB6F0}" dt="2021-06-03T07:51:28.295" v="191"/>
          <ac:spMkLst>
            <pc:docMk/>
            <pc:sldMk cId="3179695143" sldId="260"/>
            <ac:spMk id="2" creationId="{0B626105-A5DB-499C-B69B-05A6ADCCE16F}"/>
          </ac:spMkLst>
        </pc:spChg>
        <pc:spChg chg="mod">
          <ac:chgData name="zhu jintao" userId="e317b8cd30ddceed" providerId="LiveId" clId="{E539CEB5-B9FA-4803-ADA8-456BBAAAB6F0}" dt="2021-06-03T07:48:03.153" v="190" actId="947"/>
          <ac:spMkLst>
            <pc:docMk/>
            <pc:sldMk cId="3179695143" sldId="260"/>
            <ac:spMk id="3" creationId="{E8707103-8AC0-49EB-80A1-AFF07DA52902}"/>
          </ac:spMkLst>
        </pc:spChg>
      </pc:sldChg>
      <pc:sldMasterChg chg="modSldLayout">
        <pc:chgData name="zhu jintao" userId="e317b8cd30ddceed" providerId="LiveId" clId="{E539CEB5-B9FA-4803-ADA8-456BBAAAB6F0}" dt="2021-06-03T07:51:38.219" v="202"/>
        <pc:sldMasterMkLst>
          <pc:docMk/>
          <pc:sldMasterMk cId="3760987329" sldId="2147483669"/>
        </pc:sldMasterMkLst>
        <pc:sldLayoutChg chg="modSp mod setBg">
          <pc:chgData name="zhu jintao" userId="e317b8cd30ddceed" providerId="LiveId" clId="{E539CEB5-B9FA-4803-ADA8-456BBAAAB6F0}" dt="2021-06-03T07:47:13.749" v="70"/>
          <pc:sldLayoutMkLst>
            <pc:docMk/>
            <pc:sldMasterMk cId="3760987329" sldId="2147483669"/>
            <pc:sldLayoutMk cId="4214254907" sldId="2147483670"/>
          </pc:sldLayoutMkLst>
          <pc:spChg chg="mod">
            <ac:chgData name="zhu jintao" userId="e317b8cd30ddceed" providerId="LiveId" clId="{E539CEB5-B9FA-4803-ADA8-456BBAAAB6F0}" dt="2021-06-03T07:46:28.326" v="67" actId="1076"/>
            <ac:spMkLst>
              <pc:docMk/>
              <pc:sldMasterMk cId="3760987329" sldId="2147483669"/>
              <pc:sldLayoutMk cId="4214254907" sldId="2147483670"/>
              <ac:spMk id="10" creationId="{CBE13234-35DF-40EA-AFC9-D7D5B7A42861}"/>
            </ac:spMkLst>
          </pc:spChg>
          <pc:spChg chg="mod">
            <ac:chgData name="zhu jintao" userId="e317b8cd30ddceed" providerId="LiveId" clId="{E539CEB5-B9FA-4803-ADA8-456BBAAAB6F0}" dt="2021-06-03T07:46:16.877" v="66" actId="1076"/>
            <ac:spMkLst>
              <pc:docMk/>
              <pc:sldMasterMk cId="3760987329" sldId="2147483669"/>
              <pc:sldLayoutMk cId="4214254907" sldId="2147483670"/>
              <ac:spMk id="68" creationId="{A96FF576-35C1-426D-9916-26C8F578E8B0}"/>
            </ac:spMkLst>
          </pc:spChg>
          <pc:spChg chg="mod">
            <ac:chgData name="zhu jintao" userId="e317b8cd30ddceed" providerId="LiveId" clId="{E539CEB5-B9FA-4803-ADA8-456BBAAAB6F0}" dt="2021-06-03T07:46:31.306" v="68" actId="1076"/>
            <ac:spMkLst>
              <pc:docMk/>
              <pc:sldMasterMk cId="3760987329" sldId="2147483669"/>
              <pc:sldLayoutMk cId="4214254907" sldId="2147483670"/>
              <ac:spMk id="69" creationId="{820831B4-0F44-4D2A-B395-D762F7F2BFFA}"/>
            </ac:spMkLst>
          </pc:spChg>
        </pc:sldLayoutChg>
        <pc:sldLayoutChg chg="addSp delSp modSp mod">
          <pc:chgData name="zhu jintao" userId="e317b8cd30ddceed" providerId="LiveId" clId="{E539CEB5-B9FA-4803-ADA8-456BBAAAB6F0}" dt="2021-06-03T07:51:38.219" v="202"/>
          <pc:sldLayoutMkLst>
            <pc:docMk/>
            <pc:sldMasterMk cId="3760987329" sldId="2147483669"/>
            <pc:sldLayoutMk cId="4008808035" sldId="2147483671"/>
          </pc:sldLayoutMkLst>
          <pc:spChg chg="del mod">
            <ac:chgData name="zhu jintao" userId="e317b8cd30ddceed" providerId="LiveId" clId="{E539CEB5-B9FA-4803-ADA8-456BBAAAB6F0}" dt="2021-06-03T07:51:28.295" v="191"/>
            <ac:spMkLst>
              <pc:docMk/>
              <pc:sldMasterMk cId="3760987329" sldId="2147483669"/>
              <pc:sldLayoutMk cId="4008808035" sldId="2147483671"/>
              <ac:spMk id="2" creationId="{00000000-0000-0000-0000-000000000000}"/>
            </ac:spMkLst>
          </pc:spChg>
          <pc:spChg chg="mod">
            <ac:chgData name="zhu jintao" userId="e317b8cd30ddceed" providerId="LiveId" clId="{E539CEB5-B9FA-4803-ADA8-456BBAAAB6F0}" dt="2021-06-03T07:45:31.493" v="15" actId="14100"/>
            <ac:spMkLst>
              <pc:docMk/>
              <pc:sldMasterMk cId="3760987329" sldId="2147483669"/>
              <pc:sldLayoutMk cId="4008808035" sldId="2147483671"/>
              <ac:spMk id="3" creationId="{00000000-0000-0000-0000-000000000000}"/>
            </ac:spMkLst>
          </pc:spChg>
          <pc:spChg chg="del mod">
            <ac:chgData name="zhu jintao" userId="e317b8cd30ddceed" providerId="LiveId" clId="{E539CEB5-B9FA-4803-ADA8-456BBAAAB6F0}" dt="2021-06-03T07:51:30.320" v="193"/>
            <ac:spMkLst>
              <pc:docMk/>
              <pc:sldMasterMk cId="3760987329" sldId="2147483669"/>
              <pc:sldLayoutMk cId="4008808035" sldId="2147483671"/>
              <ac:spMk id="4" creationId="{00000000-0000-0000-0000-000000000000}"/>
            </ac:spMkLst>
          </pc:spChg>
          <pc:spChg chg="del mod">
            <ac:chgData name="zhu jintao" userId="e317b8cd30ddceed" providerId="LiveId" clId="{E539CEB5-B9FA-4803-ADA8-456BBAAAB6F0}" dt="2021-06-03T07:51:30.320" v="193"/>
            <ac:spMkLst>
              <pc:docMk/>
              <pc:sldMasterMk cId="3760987329" sldId="2147483669"/>
              <pc:sldLayoutMk cId="4008808035" sldId="2147483671"/>
              <ac:spMk id="5" creationId="{00000000-0000-0000-0000-000000000000}"/>
            </ac:spMkLst>
          </pc:spChg>
          <pc:spChg chg="del mod">
            <ac:chgData name="zhu jintao" userId="e317b8cd30ddceed" providerId="LiveId" clId="{E539CEB5-B9FA-4803-ADA8-456BBAAAB6F0}" dt="2021-06-03T07:51:30.320" v="193"/>
            <ac:spMkLst>
              <pc:docMk/>
              <pc:sldMasterMk cId="3760987329" sldId="2147483669"/>
              <pc:sldLayoutMk cId="4008808035" sldId="2147483671"/>
              <ac:spMk id="6" creationId="{00000000-0000-0000-0000-000000000000}"/>
            </ac:spMkLst>
          </pc:spChg>
          <pc:spChg chg="add mod">
            <ac:chgData name="zhu jintao" userId="e317b8cd30ddceed" providerId="LiveId" clId="{E539CEB5-B9FA-4803-ADA8-456BBAAAB6F0}" dt="2021-06-03T07:51:29.423" v="192"/>
            <ac:spMkLst>
              <pc:docMk/>
              <pc:sldMasterMk cId="3760987329" sldId="2147483669"/>
              <pc:sldLayoutMk cId="4008808035" sldId="2147483671"/>
              <ac:spMk id="7" creationId="{CC1CF612-35FD-4DA7-9AA0-641DC5924F5D}"/>
            </ac:spMkLst>
          </pc:spChg>
          <pc:spChg chg="add del mod">
            <ac:chgData name="zhu jintao" userId="e317b8cd30ddceed" providerId="LiveId" clId="{E539CEB5-B9FA-4803-ADA8-456BBAAAB6F0}" dt="2021-06-03T07:51:33.409" v="195"/>
            <ac:spMkLst>
              <pc:docMk/>
              <pc:sldMasterMk cId="3760987329" sldId="2147483669"/>
              <pc:sldLayoutMk cId="4008808035" sldId="2147483671"/>
              <ac:spMk id="8" creationId="{E2831E33-3ADA-4A28-977C-6BB518180886}"/>
            </ac:spMkLst>
          </pc:spChg>
          <pc:spChg chg="add del mod">
            <ac:chgData name="zhu jintao" userId="e317b8cd30ddceed" providerId="LiveId" clId="{E539CEB5-B9FA-4803-ADA8-456BBAAAB6F0}" dt="2021-06-03T07:51:33.409" v="195"/>
            <ac:spMkLst>
              <pc:docMk/>
              <pc:sldMasterMk cId="3760987329" sldId="2147483669"/>
              <pc:sldLayoutMk cId="4008808035" sldId="2147483671"/>
              <ac:spMk id="9" creationId="{567AB243-ED3B-4E26-9B65-6FB120E65404}"/>
            </ac:spMkLst>
          </pc:spChg>
          <pc:spChg chg="add del mod">
            <ac:chgData name="zhu jintao" userId="e317b8cd30ddceed" providerId="LiveId" clId="{E539CEB5-B9FA-4803-ADA8-456BBAAAB6F0}" dt="2021-06-03T07:51:33.409" v="195"/>
            <ac:spMkLst>
              <pc:docMk/>
              <pc:sldMasterMk cId="3760987329" sldId="2147483669"/>
              <pc:sldLayoutMk cId="4008808035" sldId="2147483671"/>
              <ac:spMk id="10" creationId="{CB22B77D-5E8E-4A72-95D2-163C99DF6E3E}"/>
            </ac:spMkLst>
          </pc:spChg>
          <pc:spChg chg="add del mod">
            <ac:chgData name="zhu jintao" userId="e317b8cd30ddceed" providerId="LiveId" clId="{E539CEB5-B9FA-4803-ADA8-456BBAAAB6F0}" dt="2021-06-03T07:51:35.282" v="197"/>
            <ac:spMkLst>
              <pc:docMk/>
              <pc:sldMasterMk cId="3760987329" sldId="2147483669"/>
              <pc:sldLayoutMk cId="4008808035" sldId="2147483671"/>
              <ac:spMk id="11" creationId="{C921A52A-210E-4271-A974-4D5E60E74D0A}"/>
            </ac:spMkLst>
          </pc:spChg>
          <pc:spChg chg="add del mod">
            <ac:chgData name="zhu jintao" userId="e317b8cd30ddceed" providerId="LiveId" clId="{E539CEB5-B9FA-4803-ADA8-456BBAAAB6F0}" dt="2021-06-03T07:51:35.282" v="197"/>
            <ac:spMkLst>
              <pc:docMk/>
              <pc:sldMasterMk cId="3760987329" sldId="2147483669"/>
              <pc:sldLayoutMk cId="4008808035" sldId="2147483671"/>
              <ac:spMk id="12" creationId="{D244F888-3583-4251-8C42-A658A3C51B60}"/>
            </ac:spMkLst>
          </pc:spChg>
          <pc:spChg chg="add del mod">
            <ac:chgData name="zhu jintao" userId="e317b8cd30ddceed" providerId="LiveId" clId="{E539CEB5-B9FA-4803-ADA8-456BBAAAB6F0}" dt="2021-06-03T07:51:35.282" v="197"/>
            <ac:spMkLst>
              <pc:docMk/>
              <pc:sldMasterMk cId="3760987329" sldId="2147483669"/>
              <pc:sldLayoutMk cId="4008808035" sldId="2147483671"/>
              <ac:spMk id="13" creationId="{953048DE-E7C8-46E6-B7F3-1D33E772EE65}"/>
            </ac:spMkLst>
          </pc:spChg>
          <pc:spChg chg="add del mod">
            <ac:chgData name="zhu jintao" userId="e317b8cd30ddceed" providerId="LiveId" clId="{E539CEB5-B9FA-4803-ADA8-456BBAAAB6F0}" dt="2021-06-03T07:51:36.616" v="199"/>
            <ac:spMkLst>
              <pc:docMk/>
              <pc:sldMasterMk cId="3760987329" sldId="2147483669"/>
              <pc:sldLayoutMk cId="4008808035" sldId="2147483671"/>
              <ac:spMk id="14" creationId="{914E7FDB-8961-4CDA-99E2-95D5AEB769DE}"/>
            </ac:spMkLst>
          </pc:spChg>
          <pc:spChg chg="add del mod">
            <ac:chgData name="zhu jintao" userId="e317b8cd30ddceed" providerId="LiveId" clId="{E539CEB5-B9FA-4803-ADA8-456BBAAAB6F0}" dt="2021-06-03T07:51:36.616" v="199"/>
            <ac:spMkLst>
              <pc:docMk/>
              <pc:sldMasterMk cId="3760987329" sldId="2147483669"/>
              <pc:sldLayoutMk cId="4008808035" sldId="2147483671"/>
              <ac:spMk id="15" creationId="{E035F3B8-75BE-4458-8767-8BBC0B41A5C7}"/>
            </ac:spMkLst>
          </pc:spChg>
          <pc:spChg chg="add del mod">
            <ac:chgData name="zhu jintao" userId="e317b8cd30ddceed" providerId="LiveId" clId="{E539CEB5-B9FA-4803-ADA8-456BBAAAB6F0}" dt="2021-06-03T07:51:36.616" v="199"/>
            <ac:spMkLst>
              <pc:docMk/>
              <pc:sldMasterMk cId="3760987329" sldId="2147483669"/>
              <pc:sldLayoutMk cId="4008808035" sldId="2147483671"/>
              <ac:spMk id="16" creationId="{542033EF-05F3-4FD4-BB54-B326E35CD827}"/>
            </ac:spMkLst>
          </pc:spChg>
          <pc:spChg chg="add del mod">
            <ac:chgData name="zhu jintao" userId="e317b8cd30ddceed" providerId="LiveId" clId="{E539CEB5-B9FA-4803-ADA8-456BBAAAB6F0}" dt="2021-06-03T07:51:37.714" v="201"/>
            <ac:spMkLst>
              <pc:docMk/>
              <pc:sldMasterMk cId="3760987329" sldId="2147483669"/>
              <pc:sldLayoutMk cId="4008808035" sldId="2147483671"/>
              <ac:spMk id="17" creationId="{377782DC-CF5A-4B11-8872-CBA520F65EAA}"/>
            </ac:spMkLst>
          </pc:spChg>
          <pc:spChg chg="add del mod">
            <ac:chgData name="zhu jintao" userId="e317b8cd30ddceed" providerId="LiveId" clId="{E539CEB5-B9FA-4803-ADA8-456BBAAAB6F0}" dt="2021-06-03T07:51:37.714" v="201"/>
            <ac:spMkLst>
              <pc:docMk/>
              <pc:sldMasterMk cId="3760987329" sldId="2147483669"/>
              <pc:sldLayoutMk cId="4008808035" sldId="2147483671"/>
              <ac:spMk id="18" creationId="{93E8CB01-E1BE-4792-8CD5-8A6217E02E1B}"/>
            </ac:spMkLst>
          </pc:spChg>
          <pc:spChg chg="add del mod">
            <ac:chgData name="zhu jintao" userId="e317b8cd30ddceed" providerId="LiveId" clId="{E539CEB5-B9FA-4803-ADA8-456BBAAAB6F0}" dt="2021-06-03T07:51:37.714" v="201"/>
            <ac:spMkLst>
              <pc:docMk/>
              <pc:sldMasterMk cId="3760987329" sldId="2147483669"/>
              <pc:sldLayoutMk cId="4008808035" sldId="2147483671"/>
              <ac:spMk id="19" creationId="{046D8681-8477-49D5-B2EB-0CB4D0A052D8}"/>
            </ac:spMkLst>
          </pc:spChg>
          <pc:spChg chg="add mod">
            <ac:chgData name="zhu jintao" userId="e317b8cd30ddceed" providerId="LiveId" clId="{E539CEB5-B9FA-4803-ADA8-456BBAAAB6F0}" dt="2021-06-03T07:51:38.219" v="202"/>
            <ac:spMkLst>
              <pc:docMk/>
              <pc:sldMasterMk cId="3760987329" sldId="2147483669"/>
              <pc:sldLayoutMk cId="4008808035" sldId="2147483671"/>
              <ac:spMk id="20" creationId="{75A3BDA4-4B40-4BCC-8DCD-DE2F35F5C6B4}"/>
            </ac:spMkLst>
          </pc:spChg>
          <pc:spChg chg="add mod">
            <ac:chgData name="zhu jintao" userId="e317b8cd30ddceed" providerId="LiveId" clId="{E539CEB5-B9FA-4803-ADA8-456BBAAAB6F0}" dt="2021-06-03T07:51:38.219" v="202"/>
            <ac:spMkLst>
              <pc:docMk/>
              <pc:sldMasterMk cId="3760987329" sldId="2147483669"/>
              <pc:sldLayoutMk cId="4008808035" sldId="2147483671"/>
              <ac:spMk id="21" creationId="{7B0F6EBC-BE87-4767-BB71-DE0C117C3E50}"/>
            </ac:spMkLst>
          </pc:spChg>
          <pc:spChg chg="add mod">
            <ac:chgData name="zhu jintao" userId="e317b8cd30ddceed" providerId="LiveId" clId="{E539CEB5-B9FA-4803-ADA8-456BBAAAB6F0}" dt="2021-06-03T07:51:38.219" v="202"/>
            <ac:spMkLst>
              <pc:docMk/>
              <pc:sldMasterMk cId="3760987329" sldId="2147483669"/>
              <pc:sldLayoutMk cId="4008808035" sldId="2147483671"/>
              <ac:spMk id="22" creationId="{7B5DACF6-A866-4FAE-9E99-33191A2463B4}"/>
            </ac:spMkLst>
          </pc:spChg>
          <pc:picChg chg="add del mod">
            <ac:chgData name="zhu jintao" userId="e317b8cd30ddceed" providerId="LiveId" clId="{E539CEB5-B9FA-4803-ADA8-456BBAAAB6F0}" dt="2020-10-28T03:08:10.665" v="5" actId="478"/>
            <ac:picMkLst>
              <pc:docMk/>
              <pc:sldMasterMk cId="3760987329" sldId="2147483669"/>
              <pc:sldLayoutMk cId="4008808035" sldId="2147483671"/>
              <ac:picMk id="8" creationId="{56CA8259-ED6C-48DE-AD2A-AB6B3A1075B2}"/>
            </ac:picMkLst>
          </pc:picChg>
        </pc:sldLayoutChg>
      </pc:sldMasterChg>
    </pc:docChg>
  </pc:docChgLst>
  <pc:docChgLst>
    <pc:chgData name="zhu jintao" userId="e317b8cd30ddceed" providerId="LiveId" clId="{1254D533-75D0-41D3-ADE0-FFA654A8F38B}"/>
    <pc:docChg chg="undo custSel addSld delSld modSld addMainMaster delMainMaster modMainMaster addSection delSection modSection">
      <pc:chgData name="zhu jintao" userId="e317b8cd30ddceed" providerId="LiveId" clId="{1254D533-75D0-41D3-ADE0-FFA654A8F38B}" dt="2020-09-22T10:01:51.957" v="1216" actId="11236"/>
      <pc:docMkLst>
        <pc:docMk/>
      </pc:docMkLst>
      <pc:sldChg chg="new del">
        <pc:chgData name="zhu jintao" userId="e317b8cd30ddceed" providerId="LiveId" clId="{1254D533-75D0-41D3-ADE0-FFA654A8F38B}" dt="2020-09-22T08:01:12.884" v="464" actId="47"/>
        <pc:sldMkLst>
          <pc:docMk/>
          <pc:sldMk cId="577252473" sldId="256"/>
        </pc:sldMkLst>
      </pc:sldChg>
      <pc:sldChg chg="new">
        <pc:chgData name="zhu jintao" userId="e317b8cd30ddceed" providerId="LiveId" clId="{1254D533-75D0-41D3-ADE0-FFA654A8F38B}" dt="2020-09-22T09:26:47.730" v="1090" actId="680"/>
        <pc:sldMkLst>
          <pc:docMk/>
          <pc:sldMk cId="1363227463" sldId="256"/>
        </pc:sldMkLst>
      </pc:sldChg>
      <pc:sldChg chg="modSp del mod setBg">
        <pc:chgData name="zhu jintao" userId="e317b8cd30ddceed" providerId="LiveId" clId="{1254D533-75D0-41D3-ADE0-FFA654A8F38B}" dt="2020-09-21T12:24:56.325" v="460" actId="47"/>
        <pc:sldMkLst>
          <pc:docMk/>
          <pc:sldMk cId="1819359268" sldId="256"/>
        </pc:sldMkLst>
        <pc:spChg chg="mod">
          <ac:chgData name="zhu jintao" userId="e317b8cd30ddceed" providerId="LiveId" clId="{1254D533-75D0-41D3-ADE0-FFA654A8F38B}" dt="2020-09-21T12:08:19.573" v="228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zhu jintao" userId="e317b8cd30ddceed" providerId="LiveId" clId="{1254D533-75D0-41D3-ADE0-FFA654A8F38B}" dt="2020-09-21T12:09:47.658" v="256" actId="114"/>
          <ac:spMkLst>
            <pc:docMk/>
            <pc:sldMk cId="1819359268" sldId="256"/>
            <ac:spMk id="3" creationId="{2E78725B-6E40-4D82-B375-7831D81C29EE}"/>
          </ac:spMkLst>
        </pc:spChg>
      </pc:sldChg>
      <pc:sldChg chg="new del">
        <pc:chgData name="zhu jintao" userId="e317b8cd30ddceed" providerId="LiveId" clId="{1254D533-75D0-41D3-ADE0-FFA654A8F38B}" dt="2020-09-22T09:26:44.541" v="1089" actId="47"/>
        <pc:sldMkLst>
          <pc:docMk/>
          <pc:sldMk cId="2553011491" sldId="256"/>
        </pc:sldMkLst>
      </pc:sldChg>
      <pc:sldChg chg="new del">
        <pc:chgData name="zhu jintao" userId="e317b8cd30ddceed" providerId="LiveId" clId="{1254D533-75D0-41D3-ADE0-FFA654A8F38B}" dt="2020-09-22T09:26:44.541" v="1089" actId="47"/>
        <pc:sldMkLst>
          <pc:docMk/>
          <pc:sldMk cId="2386287663" sldId="257"/>
        </pc:sldMkLst>
      </pc:sldChg>
      <pc:sldChg chg="new del">
        <pc:chgData name="zhu jintao" userId="e317b8cd30ddceed" providerId="LiveId" clId="{1254D533-75D0-41D3-ADE0-FFA654A8F38B}" dt="2020-09-22T08:01:13.705" v="465" actId="47"/>
        <pc:sldMkLst>
          <pc:docMk/>
          <pc:sldMk cId="4067607968" sldId="257"/>
        </pc:sldMkLst>
      </pc:sldChg>
      <pc:sldChg chg="modSp new">
        <pc:chgData name="zhu jintao" userId="e317b8cd30ddceed" providerId="LiveId" clId="{1254D533-75D0-41D3-ADE0-FFA654A8F38B}" dt="2020-09-22T10:01:03.815" v="1210"/>
        <pc:sldMkLst>
          <pc:docMk/>
          <pc:sldMk cId="4088167193" sldId="257"/>
        </pc:sldMkLst>
        <pc:spChg chg="mod">
          <ac:chgData name="zhu jintao" userId="e317b8cd30ddceed" providerId="LiveId" clId="{1254D533-75D0-41D3-ADE0-FFA654A8F38B}" dt="2020-09-22T10:01:03.815" v="1210"/>
          <ac:spMkLst>
            <pc:docMk/>
            <pc:sldMk cId="4088167193" sldId="257"/>
            <ac:spMk id="2" creationId="{D8A85656-544B-4BDA-A4F7-698C762BE95A}"/>
          </ac:spMkLst>
        </pc:spChg>
      </pc:sldChg>
      <pc:sldChg chg="new del">
        <pc:chgData name="zhu jintao" userId="e317b8cd30ddceed" providerId="LiveId" clId="{1254D533-75D0-41D3-ADE0-FFA654A8F38B}" dt="2020-09-22T09:26:44.541" v="1089" actId="47"/>
        <pc:sldMkLst>
          <pc:docMk/>
          <pc:sldMk cId="1314649583" sldId="258"/>
        </pc:sldMkLst>
      </pc:sldChg>
      <pc:sldChg chg="modSp new">
        <pc:chgData name="zhu jintao" userId="e317b8cd30ddceed" providerId="LiveId" clId="{1254D533-75D0-41D3-ADE0-FFA654A8F38B}" dt="2020-09-22T10:01:03.815" v="1210"/>
        <pc:sldMkLst>
          <pc:docMk/>
          <pc:sldMk cId="1856350856" sldId="258"/>
        </pc:sldMkLst>
        <pc:spChg chg="mod">
          <ac:chgData name="zhu jintao" userId="e317b8cd30ddceed" providerId="LiveId" clId="{1254D533-75D0-41D3-ADE0-FFA654A8F38B}" dt="2020-09-22T10:01:03.815" v="1210"/>
          <ac:spMkLst>
            <pc:docMk/>
            <pc:sldMk cId="1856350856" sldId="258"/>
            <ac:spMk id="2" creationId="{6DFDDB51-3821-450F-8130-AC9E93CA3BFD}"/>
          </ac:spMkLst>
        </pc:spChg>
      </pc:sldChg>
      <pc:sldChg chg="new del">
        <pc:chgData name="zhu jintao" userId="e317b8cd30ddceed" providerId="LiveId" clId="{1254D533-75D0-41D3-ADE0-FFA654A8F38B}" dt="2020-09-22T08:01:14.465" v="466" actId="47"/>
        <pc:sldMkLst>
          <pc:docMk/>
          <pc:sldMk cId="1964931397" sldId="258"/>
        </pc:sldMkLst>
      </pc:sldChg>
      <pc:sldChg chg="modSp new">
        <pc:chgData name="zhu jintao" userId="e317b8cd30ddceed" providerId="LiveId" clId="{1254D533-75D0-41D3-ADE0-FFA654A8F38B}" dt="2020-09-22T10:01:03.815" v="1210"/>
        <pc:sldMkLst>
          <pc:docMk/>
          <pc:sldMk cId="2355844321" sldId="259"/>
        </pc:sldMkLst>
        <pc:spChg chg="mod">
          <ac:chgData name="zhu jintao" userId="e317b8cd30ddceed" providerId="LiveId" clId="{1254D533-75D0-41D3-ADE0-FFA654A8F38B}" dt="2020-09-22T10:01:03.815" v="1210"/>
          <ac:spMkLst>
            <pc:docMk/>
            <pc:sldMk cId="2355844321" sldId="259"/>
            <ac:spMk id="2" creationId="{A96F22BF-E09C-4821-B6C9-1686641BD936}"/>
          </ac:spMkLst>
        </pc:spChg>
      </pc:sldChg>
      <pc:sldChg chg="new del">
        <pc:chgData name="zhu jintao" userId="e317b8cd30ddceed" providerId="LiveId" clId="{1254D533-75D0-41D3-ADE0-FFA654A8F38B}" dt="2020-09-22T09:26:44.541" v="1089" actId="47"/>
        <pc:sldMkLst>
          <pc:docMk/>
          <pc:sldMk cId="4159045856" sldId="259"/>
        </pc:sldMkLst>
      </pc:sldChg>
      <pc:sldChg chg="modSp new">
        <pc:chgData name="zhu jintao" userId="e317b8cd30ddceed" providerId="LiveId" clId="{1254D533-75D0-41D3-ADE0-FFA654A8F38B}" dt="2020-09-22T10:01:03.815" v="1210"/>
        <pc:sldMkLst>
          <pc:docMk/>
          <pc:sldMk cId="3179695143" sldId="260"/>
        </pc:sldMkLst>
        <pc:spChg chg="mod">
          <ac:chgData name="zhu jintao" userId="e317b8cd30ddceed" providerId="LiveId" clId="{1254D533-75D0-41D3-ADE0-FFA654A8F38B}" dt="2020-09-22T10:01:03.815" v="1210"/>
          <ac:spMkLst>
            <pc:docMk/>
            <pc:sldMk cId="3179695143" sldId="260"/>
            <ac:spMk id="2" creationId="{0B626105-A5DB-499C-B69B-05A6ADCCE16F}"/>
          </ac:spMkLst>
        </pc:spChg>
      </pc:sldChg>
      <pc:sldChg chg="new del setBg">
        <pc:chgData name="zhu jintao" userId="e317b8cd30ddceed" providerId="LiveId" clId="{1254D533-75D0-41D3-ADE0-FFA654A8F38B}" dt="2020-09-22T09:26:44.541" v="1089" actId="47"/>
        <pc:sldMkLst>
          <pc:docMk/>
          <pc:sldMk cId="4257871270" sldId="260"/>
        </pc:sldMkLst>
      </pc:sldChg>
      <pc:sldChg chg="addSp delSp modSp del mod setBg">
        <pc:chgData name="zhu jintao" userId="e317b8cd30ddceed" providerId="LiveId" clId="{1254D533-75D0-41D3-ADE0-FFA654A8F38B}" dt="2020-09-21T12:24:56.325" v="460" actId="47"/>
        <pc:sldMkLst>
          <pc:docMk/>
          <pc:sldMk cId="1902613301" sldId="263"/>
        </pc:sldMkLst>
        <pc:spChg chg="del mod">
          <ac:chgData name="zhu jintao" userId="e317b8cd30ddceed" providerId="LiveId" clId="{1254D533-75D0-41D3-ADE0-FFA654A8F38B}" dt="2020-09-18T07:50:54.728" v="136" actId="478"/>
          <ac:spMkLst>
            <pc:docMk/>
            <pc:sldMk cId="1902613301" sldId="263"/>
            <ac:spMk id="2" creationId="{34DB6CE4-2B13-4715-B5B2-615A55922CA1}"/>
          </ac:spMkLst>
        </pc:spChg>
        <pc:spChg chg="add del">
          <ac:chgData name="zhu jintao" userId="e317b8cd30ddceed" providerId="LiveId" clId="{1254D533-75D0-41D3-ADE0-FFA654A8F38B}" dt="2020-09-21T12:02:38.716" v="168" actId="478"/>
          <ac:spMkLst>
            <pc:docMk/>
            <pc:sldMk cId="1902613301" sldId="263"/>
            <ac:spMk id="2" creationId="{A4841803-0CAC-4105-9E12-E470972DD236}"/>
          </ac:spMkLst>
        </pc:spChg>
        <pc:spChg chg="add del">
          <ac:chgData name="zhu jintao" userId="e317b8cd30ddceed" providerId="LiveId" clId="{1254D533-75D0-41D3-ADE0-FFA654A8F38B}" dt="2020-09-21T12:04:07.876" v="185" actId="478"/>
          <ac:spMkLst>
            <pc:docMk/>
            <pc:sldMk cId="1902613301" sldId="263"/>
            <ac:spMk id="4" creationId="{7222780D-2192-4C1B-9FEE-C5166343AFB1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" creationId="{3BFDCE43-0809-4518-9583-3BAFCE1D6884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" creationId="{6F1A9215-8256-4FF5-8069-E89695ADA490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10" creationId="{783F4ABB-9126-4268-A9B1-C45FF4CC05A4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12" creationId="{31268B74-364D-4706-9CCC-EE378E9FE77D}"/>
          </ac:spMkLst>
        </pc:spChg>
        <pc:spChg chg="add del">
          <ac:chgData name="zhu jintao" userId="e317b8cd30ddceed" providerId="LiveId" clId="{1254D533-75D0-41D3-ADE0-FFA654A8F38B}" dt="2020-09-21T12:04:06.886" v="184" actId="478"/>
          <ac:spMkLst>
            <pc:docMk/>
            <pc:sldMk cId="1902613301" sldId="263"/>
            <ac:spMk id="14" creationId="{9D98D691-4AB7-4FB7-9B98-10914C4B606D}"/>
          </ac:spMkLst>
        </pc:spChg>
        <pc:spChg chg="add del">
          <ac:chgData name="zhu jintao" userId="e317b8cd30ddceed" providerId="LiveId" clId="{1254D533-75D0-41D3-ADE0-FFA654A8F38B}" dt="2020-09-21T12:04:06.886" v="184" actId="478"/>
          <ac:spMkLst>
            <pc:docMk/>
            <pc:sldMk cId="1902613301" sldId="263"/>
            <ac:spMk id="16" creationId="{625E7211-B87D-4A7F-A5DB-D1A141A28C1A}"/>
          </ac:spMkLst>
        </pc:spChg>
        <pc:spChg chg="add del">
          <ac:chgData name="zhu jintao" userId="e317b8cd30ddceed" providerId="LiveId" clId="{1254D533-75D0-41D3-ADE0-FFA654A8F38B}" dt="2020-09-21T12:04:06.886" v="184" actId="478"/>
          <ac:spMkLst>
            <pc:docMk/>
            <pc:sldMk cId="1902613301" sldId="263"/>
            <ac:spMk id="18" creationId="{C30F4BB1-070B-46C1-B5D9-F85A9302A117}"/>
          </ac:spMkLst>
        </pc:spChg>
        <pc:spChg chg="add del">
          <ac:chgData name="zhu jintao" userId="e317b8cd30ddceed" providerId="LiveId" clId="{1254D533-75D0-41D3-ADE0-FFA654A8F38B}" dt="2020-09-21T12:04:06.886" v="184" actId="478"/>
          <ac:spMkLst>
            <pc:docMk/>
            <pc:sldMk cId="1902613301" sldId="263"/>
            <ac:spMk id="20" creationId="{352A6C7F-1198-491F-A1AB-60E84EAC7BA3}"/>
          </ac:spMkLst>
        </pc:spChg>
        <pc:spChg chg="add del">
          <ac:chgData name="zhu jintao" userId="e317b8cd30ddceed" providerId="LiveId" clId="{1254D533-75D0-41D3-ADE0-FFA654A8F38B}" dt="2020-09-21T12:04:06.886" v="184" actId="478"/>
          <ac:spMkLst>
            <pc:docMk/>
            <pc:sldMk cId="1902613301" sldId="263"/>
            <ac:spMk id="22" creationId="{CD30F6E0-AF7E-495F-93B3-3A86C23118C6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24" creationId="{5174DF4F-2238-41BC-9BE8-744FD4C2D8B5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26" creationId="{A1C5713D-2E92-45A9-94EE-AEAAA490C5F9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28" creationId="{7C9B310B-1A1A-4AC1-8162-01701E43C633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30" creationId="{89C216AD-6F9C-4515-AE88-D791C729B321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32" creationId="{AC233A9A-3616-40CE-B065-F29972A87C33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34" creationId="{FB4F0A54-7C89-45B7-AAB7-210259E5A735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36" creationId="{9860985A-1C18-4225-85F8-FB158DF55ADB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38" creationId="{00229710-05F7-4795-A0FF-FE4A994FD40A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40" creationId="{AD8D155E-9E9C-4743-AE21-F53F4AF074A2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42" creationId="{A5BDCF8B-8658-4013-91B0-0F27954E45DD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44" creationId="{BE1131F7-5916-407B-ABF6-66026296595D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46" creationId="{9FEB1273-56B9-4F9C-A3DA-D10D36C71005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48" creationId="{A88EC5A6-0698-466D-AB5D-3341709E6F95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0" creationId="{0A3611B2-51F9-4F3A-9C45-1C90D9C1302A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2" creationId="{A1B420E7-8942-4702-9ADC-D8ED7DA938D3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4" creationId="{760B1DD3-B9F7-48C6-929A-849AD3264630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6" creationId="{75D167E0-7234-4491-AA66-97ED498FD8DB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58" creationId="{2FD10FC4-631C-4C78-9D5A-D97C5CC82B40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0" creationId="{B207B95D-0BEE-4E82-8EB9-319F5DE4F180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2" creationId="{9A2D51CA-E722-4052-99F3-DAFB1C479C7D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3" creationId="{3BFDCE43-0809-4518-9583-3BAFCE1D6884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4" creationId="{6F1A9215-8256-4FF5-8069-E89695ADA490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5" creationId="{783F4ABB-9126-4268-A9B1-C45FF4CC05A4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6" creationId="{31268B74-364D-4706-9CCC-EE378E9FE77D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7" creationId="{5174DF4F-2238-41BC-9BE8-744FD4C2D8B5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8" creationId="{A1C5713D-2E92-45A9-94EE-AEAAA490C5F9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69" creationId="{7C9B310B-1A1A-4AC1-8162-01701E43C633}"/>
          </ac:spMkLst>
        </pc:spChg>
        <pc:spChg chg="add mod">
          <ac:chgData name="zhu jintao" userId="e317b8cd30ddceed" providerId="LiveId" clId="{1254D533-75D0-41D3-ADE0-FFA654A8F38B}" dt="2020-09-21T12:19:04.912" v="269" actId="207"/>
          <ac:spMkLst>
            <pc:docMk/>
            <pc:sldMk cId="1902613301" sldId="263"/>
            <ac:spMk id="70" creationId="{89C216AD-6F9C-4515-AE88-D791C729B321}"/>
          </ac:spMkLst>
        </pc:spChg>
        <pc:grpChg chg="add mod">
          <ac:chgData name="zhu jintao" userId="e317b8cd30ddceed" providerId="LiveId" clId="{1254D533-75D0-41D3-ADE0-FFA654A8F38B}" dt="2020-09-21T12:19:04.912" v="269" actId="207"/>
          <ac:grpSpMkLst>
            <pc:docMk/>
            <pc:sldMk cId="1902613301" sldId="263"/>
            <ac:grpSpMk id="71" creationId="{89A3591E-9893-432A-9FD8-E6B7EDB7CD64}"/>
          </ac:grpSpMkLst>
        </pc:grpChg>
        <pc:cxnChg chg="add del mod">
          <ac:chgData name="zhu jintao" userId="e317b8cd30ddceed" providerId="LiveId" clId="{1254D533-75D0-41D3-ADE0-FFA654A8F38B}" dt="2020-09-21T12:04:09.226" v="186" actId="478"/>
          <ac:cxnSpMkLst>
            <pc:docMk/>
            <pc:sldMk cId="1902613301" sldId="263"/>
            <ac:cxnSpMk id="3" creationId="{6B48D190-8164-4715-A1CF-42BFD6985917}"/>
          </ac:cxnSpMkLst>
        </pc:cxnChg>
        <pc:cxnChg chg="add del mod">
          <ac:chgData name="zhu jintao" userId="e317b8cd30ddceed" providerId="LiveId" clId="{1254D533-75D0-41D3-ADE0-FFA654A8F38B}" dt="2020-09-21T12:04:10.156" v="187" actId="478"/>
          <ac:cxnSpMkLst>
            <pc:docMk/>
            <pc:sldMk cId="1902613301" sldId="263"/>
            <ac:cxnSpMk id="7" creationId="{D91F0A34-7F90-464E-B241-7343048D281E}"/>
          </ac:cxnSpMkLst>
        </pc:cxnChg>
      </pc:sldChg>
      <pc:sldChg chg="add del setBg">
        <pc:chgData name="zhu jintao" userId="e317b8cd30ddceed" providerId="LiveId" clId="{1254D533-75D0-41D3-ADE0-FFA654A8F38B}" dt="2020-09-21T12:24:56.325" v="460" actId="47"/>
        <pc:sldMkLst>
          <pc:docMk/>
          <pc:sldMk cId="4206352936" sldId="264"/>
        </pc:sldMkLst>
      </pc:sldChg>
      <pc:sldMasterChg chg="modSp mod setBg addSldLayout delSldLayout modSldLayout">
        <pc:chgData name="zhu jintao" userId="e317b8cd30ddceed" providerId="LiveId" clId="{1254D533-75D0-41D3-ADE0-FFA654A8F38B}" dt="2020-09-22T10:01:51.957" v="1216" actId="11236"/>
        <pc:sldMasterMkLst>
          <pc:docMk/>
          <pc:sldMasterMk cId="3760987329" sldId="2147483669"/>
        </pc:sldMasterMkLst>
        <pc:spChg chg="mod">
          <ac:chgData name="zhu jintao" userId="e317b8cd30ddceed" providerId="LiveId" clId="{1254D533-75D0-41D3-ADE0-FFA654A8F38B}" dt="2020-09-22T08:05:49.115" v="536" actId="207"/>
          <ac:spMkLst>
            <pc:docMk/>
            <pc:sldMasterMk cId="3760987329" sldId="2147483669"/>
            <ac:spMk id="2" creationId="{00000000-0000-0000-0000-000000000000}"/>
          </ac:spMkLst>
        </pc:spChg>
        <pc:spChg chg="mod">
          <ac:chgData name="zhu jintao" userId="e317b8cd30ddceed" providerId="LiveId" clId="{1254D533-75D0-41D3-ADE0-FFA654A8F38B}" dt="2020-09-22T09:05:28.199" v="842" actId="12"/>
          <ac:spMkLst>
            <pc:docMk/>
            <pc:sldMasterMk cId="3760987329" sldId="2147483669"/>
            <ac:spMk id="3" creationId="{00000000-0000-0000-0000-000000000000}"/>
          </ac:spMkLst>
        </pc:spChg>
        <pc:spChg chg="mod">
          <ac:chgData name="zhu jintao" userId="e317b8cd30ddceed" providerId="LiveId" clId="{1254D533-75D0-41D3-ADE0-FFA654A8F38B}" dt="2020-09-22T09:03:26.380" v="828" actId="207"/>
          <ac:spMkLst>
            <pc:docMk/>
            <pc:sldMasterMk cId="3760987329" sldId="2147483669"/>
            <ac:spMk id="4" creationId="{00000000-0000-0000-0000-000000000000}"/>
          </ac:spMkLst>
        </pc:spChg>
        <pc:spChg chg="mod">
          <ac:chgData name="zhu jintao" userId="e317b8cd30ddceed" providerId="LiveId" clId="{1254D533-75D0-41D3-ADE0-FFA654A8F38B}" dt="2020-09-22T09:03:21.007" v="827" actId="207"/>
          <ac:spMkLst>
            <pc:docMk/>
            <pc:sldMasterMk cId="3760987329" sldId="2147483669"/>
            <ac:spMk id="5" creationId="{00000000-0000-0000-0000-000000000000}"/>
          </ac:spMkLst>
        </pc:spChg>
        <pc:spChg chg="mod">
          <ac:chgData name="zhu jintao" userId="e317b8cd30ddceed" providerId="LiveId" clId="{1254D533-75D0-41D3-ADE0-FFA654A8F38B}" dt="2020-09-22T09:03:29.500" v="829" actId="207"/>
          <ac:spMkLst>
            <pc:docMk/>
            <pc:sldMasterMk cId="3760987329" sldId="2147483669"/>
            <ac:spMk id="6" creationId="{00000000-0000-0000-0000-000000000000}"/>
          </ac:spMkLst>
        </pc:spChg>
        <pc:picChg chg="mod">
          <ac:chgData name="zhu jintao" userId="e317b8cd30ddceed" providerId="LiveId" clId="{1254D533-75D0-41D3-ADE0-FFA654A8F38B}" dt="2020-09-22T08:28:41.595" v="753" actId="207"/>
          <ac:picMkLst>
            <pc:docMk/>
            <pc:sldMasterMk cId="3760987329" sldId="2147483669"/>
            <ac:picMk id="7" creationId="{00000000-0000-0000-0000-000000000000}"/>
          </ac:picMkLst>
        </pc:picChg>
        <pc:sldLayoutChg chg="addSp delSp modSp mod setBg">
          <pc:chgData name="zhu jintao" userId="e317b8cd30ddceed" providerId="LiveId" clId="{1254D533-75D0-41D3-ADE0-FFA654A8F38B}" dt="2020-09-22T09:29:19.089" v="1163" actId="114"/>
          <pc:sldLayoutMkLst>
            <pc:docMk/>
            <pc:sldMasterMk cId="3760987329" sldId="2147483669"/>
            <pc:sldLayoutMk cId="4214254907" sldId="2147483670"/>
          </pc:sldLayoutMkLst>
          <pc:spChg chg="mod">
            <ac:chgData name="zhu jintao" userId="e317b8cd30ddceed" providerId="LiveId" clId="{1254D533-75D0-41D3-ADE0-FFA654A8F38B}" dt="2020-09-22T08:26:49.362" v="734" actId="14100"/>
            <ac:spMkLst>
              <pc:docMk/>
              <pc:sldMasterMk cId="3760987329" sldId="2147483669"/>
              <pc:sldLayoutMk cId="4214254907" sldId="2147483670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26:56.275" v="736" actId="14100"/>
            <ac:spMkLst>
              <pc:docMk/>
              <pc:sldMasterMk cId="3760987329" sldId="2147483669"/>
              <pc:sldLayoutMk cId="4214254907" sldId="2147483670"/>
              <ac:spMk id="3" creationId="{00000000-0000-0000-0000-000000000000}"/>
            </ac:spMkLst>
          </pc:spChg>
          <pc:spChg chg="del mod">
            <ac:chgData name="zhu jintao" userId="e317b8cd30ddceed" providerId="LiveId" clId="{1254D533-75D0-41D3-ADE0-FFA654A8F38B}" dt="2020-09-22T08:26:04.304" v="707" actId="478"/>
            <ac:spMkLst>
              <pc:docMk/>
              <pc:sldMasterMk cId="3760987329" sldId="2147483669"/>
              <pc:sldLayoutMk cId="4214254907" sldId="2147483670"/>
              <ac:spMk id="4" creationId="{00000000-0000-0000-0000-000000000000}"/>
            </ac:spMkLst>
          </pc:spChg>
          <pc:spChg chg="add del mod">
            <ac:chgData name="zhu jintao" userId="e317b8cd30ddceed" providerId="LiveId" clId="{1254D533-75D0-41D3-ADE0-FFA654A8F38B}" dt="2020-09-22T09:27:38.884" v="1098"/>
            <ac:spMkLst>
              <pc:docMk/>
              <pc:sldMasterMk cId="3760987329" sldId="2147483669"/>
              <pc:sldLayoutMk cId="4214254907" sldId="2147483670"/>
              <ac:spMk id="4" creationId="{8205C3AF-DBCA-435A-9C9F-CCD918AD28CA}"/>
            </ac:spMkLst>
          </pc:spChg>
          <pc:spChg chg="del mod">
            <ac:chgData name="zhu jintao" userId="e317b8cd30ddceed" providerId="LiveId" clId="{1254D533-75D0-41D3-ADE0-FFA654A8F38B}" dt="2020-09-22T09:27:38.884" v="1098"/>
            <ac:spMkLst>
              <pc:docMk/>
              <pc:sldMasterMk cId="3760987329" sldId="2147483669"/>
              <pc:sldLayoutMk cId="4214254907" sldId="2147483670"/>
              <ac:spMk id="5" creationId="{00000000-0000-0000-0000-000000000000}"/>
            </ac:spMkLst>
          </pc:spChg>
          <pc:spChg chg="del">
            <ac:chgData name="zhu jintao" userId="e317b8cd30ddceed" providerId="LiveId" clId="{1254D533-75D0-41D3-ADE0-FFA654A8F38B}" dt="2020-09-22T08:25:54.561" v="705" actId="478"/>
            <ac:spMkLst>
              <pc:docMk/>
              <pc:sldMasterMk cId="3760987329" sldId="2147483669"/>
              <pc:sldLayoutMk cId="4214254907" sldId="2147483670"/>
              <ac:spMk id="6" creationId="{00000000-0000-0000-0000-000000000000}"/>
            </ac:spMkLst>
          </pc:spChg>
          <pc:spChg chg="add del mod">
            <ac:chgData name="zhu jintao" userId="e317b8cd30ddceed" providerId="LiveId" clId="{1254D533-75D0-41D3-ADE0-FFA654A8F38B}" dt="2020-09-22T09:27:38.884" v="1098"/>
            <ac:spMkLst>
              <pc:docMk/>
              <pc:sldMasterMk cId="3760987329" sldId="2147483669"/>
              <pc:sldLayoutMk cId="4214254907" sldId="2147483670"/>
              <ac:spMk id="6" creationId="{6BF9010E-2458-42DF-B7D5-DB191DB2AFC2}"/>
            </ac:spMkLst>
          </pc:spChg>
          <pc:spChg chg="add del mod">
            <ac:chgData name="zhu jintao" userId="e317b8cd30ddceed" providerId="LiveId" clId="{1254D533-75D0-41D3-ADE0-FFA654A8F38B}" dt="2020-09-22T09:27:40.854" v="1100"/>
            <ac:spMkLst>
              <pc:docMk/>
              <pc:sldMasterMk cId="3760987329" sldId="2147483669"/>
              <pc:sldLayoutMk cId="4214254907" sldId="2147483670"/>
              <ac:spMk id="7" creationId="{BAF43424-2FBB-4729-A23C-7946A37C059A}"/>
            </ac:spMkLst>
          </pc:spChg>
          <pc:spChg chg="add del mod">
            <ac:chgData name="zhu jintao" userId="e317b8cd30ddceed" providerId="LiveId" clId="{1254D533-75D0-41D3-ADE0-FFA654A8F38B}" dt="2020-09-22T09:27:40.854" v="1100"/>
            <ac:spMkLst>
              <pc:docMk/>
              <pc:sldMasterMk cId="3760987329" sldId="2147483669"/>
              <pc:sldLayoutMk cId="4214254907" sldId="2147483670"/>
              <ac:spMk id="8" creationId="{EB35D7E5-7DD3-4D5C-9506-0C956A6CF890}"/>
            </ac:spMkLst>
          </pc:spChg>
          <pc:spChg chg="add del mod">
            <ac:chgData name="zhu jintao" userId="e317b8cd30ddceed" providerId="LiveId" clId="{1254D533-75D0-41D3-ADE0-FFA654A8F38B}" dt="2020-09-22T09:27:40.854" v="1100"/>
            <ac:spMkLst>
              <pc:docMk/>
              <pc:sldMasterMk cId="3760987329" sldId="2147483669"/>
              <pc:sldLayoutMk cId="4214254907" sldId="2147483670"/>
              <ac:spMk id="9" creationId="{979EEAC4-6755-4ADA-9C0F-7CD48B656860}"/>
            </ac:spMkLst>
          </pc:spChg>
          <pc:spChg chg="add mod">
            <ac:chgData name="zhu jintao" userId="e317b8cd30ddceed" providerId="LiveId" clId="{1254D533-75D0-41D3-ADE0-FFA654A8F38B}" dt="2020-09-22T09:27:49.391" v="1102"/>
            <ac:spMkLst>
              <pc:docMk/>
              <pc:sldMasterMk cId="3760987329" sldId="2147483669"/>
              <pc:sldLayoutMk cId="4214254907" sldId="2147483670"/>
              <ac:spMk id="10" creationId="{CBE13234-35DF-40EA-AFC9-D7D5B7A42861}"/>
            </ac:spMkLst>
          </pc:spChg>
          <pc:spChg chg="add mod">
            <ac:chgData name="zhu jintao" userId="e317b8cd30ddceed" providerId="LiveId" clId="{1254D533-75D0-41D3-ADE0-FFA654A8F38B}" dt="2020-09-22T09:29:19.089" v="1163" actId="114"/>
            <ac:spMkLst>
              <pc:docMk/>
              <pc:sldMasterMk cId="3760987329" sldId="2147483669"/>
              <pc:sldLayoutMk cId="4214254907" sldId="2147483670"/>
              <ac:spMk id="67" creationId="{CD1E0C44-1DA3-4164-A803-52D94CD7CD24}"/>
            </ac:spMkLst>
          </pc:spChg>
          <pc:spChg chg="add mod">
            <ac:chgData name="zhu jintao" userId="e317b8cd30ddceed" providerId="LiveId" clId="{1254D533-75D0-41D3-ADE0-FFA654A8F38B}" dt="2020-09-22T09:27:49.391" v="1102"/>
            <ac:spMkLst>
              <pc:docMk/>
              <pc:sldMasterMk cId="3760987329" sldId="2147483669"/>
              <pc:sldLayoutMk cId="4214254907" sldId="2147483670"/>
              <ac:spMk id="68" creationId="{A96FF576-35C1-426D-9916-26C8F578E8B0}"/>
            </ac:spMkLst>
          </pc:spChg>
          <pc:spChg chg="add mod">
            <ac:chgData name="zhu jintao" userId="e317b8cd30ddceed" providerId="LiveId" clId="{1254D533-75D0-41D3-ADE0-FFA654A8F38B}" dt="2020-09-22T09:27:49.391" v="1102"/>
            <ac:spMkLst>
              <pc:docMk/>
              <pc:sldMasterMk cId="3760987329" sldId="2147483669"/>
              <pc:sldLayoutMk cId="4214254907" sldId="2147483670"/>
              <ac:spMk id="69" creationId="{820831B4-0F44-4D2A-B395-D762F7F2BFFA}"/>
            </ac:spMkLst>
          </pc:spChg>
          <pc:picChg chg="add del">
            <ac:chgData name="zhu jintao" userId="e317b8cd30ddceed" providerId="LiveId" clId="{1254D533-75D0-41D3-ADE0-FFA654A8F38B}" dt="2020-09-22T08:25:36.988" v="703" actId="478"/>
            <ac:picMkLst>
              <pc:docMk/>
              <pc:sldMasterMk cId="3760987329" sldId="2147483669"/>
              <pc:sldLayoutMk cId="4214254907" sldId="2147483670"/>
              <ac:picMk id="7" creationId="{1277CC82-3D50-465C-9341-F6BBEE1E3BDE}"/>
            </ac:picMkLst>
          </pc:picChg>
          <pc:picChg chg="mod">
            <ac:chgData name="zhu jintao" userId="e317b8cd30ddceed" providerId="LiveId" clId="{1254D533-75D0-41D3-ADE0-FFA654A8F38B}" dt="2020-09-22T09:28:46.569" v="1159" actId="1076"/>
            <ac:picMkLst>
              <pc:docMk/>
              <pc:sldMasterMk cId="3760987329" sldId="2147483669"/>
              <pc:sldLayoutMk cId="4214254907" sldId="2147483670"/>
              <ac:picMk id="66" creationId="{00000000-0000-0000-0000-000000000000}"/>
            </ac:picMkLst>
          </pc:picChg>
        </pc:sldLayoutChg>
        <pc:sldLayoutChg chg="addSp delSp modSp mod setBg">
          <pc:chgData name="zhu jintao" userId="e317b8cd30ddceed" providerId="LiveId" clId="{1254D533-75D0-41D3-ADE0-FFA654A8F38B}" dt="2020-09-22T10:01:21.380" v="1214" actId="11529"/>
          <pc:sldLayoutMkLst>
            <pc:docMk/>
            <pc:sldMasterMk cId="3760987329" sldId="2147483669"/>
            <pc:sldLayoutMk cId="4008808035" sldId="2147483671"/>
          </pc:sldLayoutMkLst>
          <pc:spChg chg="add del mod">
            <ac:chgData name="zhu jintao" userId="e317b8cd30ddceed" providerId="LiveId" clId="{1254D533-75D0-41D3-ADE0-FFA654A8F38B}" dt="2020-09-22T10:01:03.815" v="1210"/>
            <ac:spMkLst>
              <pc:docMk/>
              <pc:sldMasterMk cId="3760987329" sldId="2147483669"/>
              <pc:sldLayoutMk cId="4008808035" sldId="2147483671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59:51.544" v="824" actId="12"/>
            <ac:spMkLst>
              <pc:docMk/>
              <pc:sldMasterMk cId="3760987329" sldId="2147483669"/>
              <pc:sldLayoutMk cId="4008808035" sldId="2147483671"/>
              <ac:spMk id="3" creationId="{00000000-0000-0000-0000-000000000000}"/>
            </ac:spMkLst>
          </pc:spChg>
          <pc:spChg chg="add del mod">
            <ac:chgData name="zhu jintao" userId="e317b8cd30ddceed" providerId="LiveId" clId="{1254D533-75D0-41D3-ADE0-FFA654A8F38B}" dt="2020-09-22T10:01:02.882" v="1209"/>
            <ac:spMkLst>
              <pc:docMk/>
              <pc:sldMasterMk cId="3760987329" sldId="2147483669"/>
              <pc:sldLayoutMk cId="4008808035" sldId="2147483671"/>
              <ac:spMk id="7" creationId="{20428EC8-FEB4-4F7B-95CF-55B3F4F1DE04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" creationId="{5623923E-79F0-473A-85E9-6E9F0ED6485E}"/>
            </ac:spMkLst>
          </pc:spChg>
          <pc:spChg chg="add del">
            <ac:chgData name="zhu jintao" userId="e317b8cd30ddceed" providerId="LiveId" clId="{1254D533-75D0-41D3-ADE0-FFA654A8F38B}" dt="2020-09-22T10:01:07.837" v="1212" actId="11529"/>
            <ac:spMkLst>
              <pc:docMk/>
              <pc:sldMasterMk cId="3760987329" sldId="2147483669"/>
              <pc:sldLayoutMk cId="4008808035" sldId="2147483671"/>
              <ac:spMk id="8" creationId="{BCEF3600-C4CD-44BE-B364-FD8BA9C51939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9" creationId="{2D3E963E-F8FE-4CD1-9B55-9B79200C3526}"/>
            </ac:spMkLst>
          </pc:spChg>
          <pc:spChg chg="add del mod">
            <ac:chgData name="zhu jintao" userId="e317b8cd30ddceed" providerId="LiveId" clId="{1254D533-75D0-41D3-ADE0-FFA654A8F38B}" dt="2020-09-22T10:01:07.837" v="1212" actId="11529"/>
            <ac:spMkLst>
              <pc:docMk/>
              <pc:sldMasterMk cId="3760987329" sldId="2147483669"/>
              <pc:sldLayoutMk cId="4008808035" sldId="2147483671"/>
              <ac:spMk id="9" creationId="{5C4B1ADF-5352-49E2-B18F-95FBFF8D231A}"/>
            </ac:spMkLst>
          </pc:spChg>
          <pc:spChg chg="add del">
            <ac:chgData name="zhu jintao" userId="e317b8cd30ddceed" providerId="LiveId" clId="{1254D533-75D0-41D3-ADE0-FFA654A8F38B}" dt="2020-09-22T10:01:21.380" v="1214" actId="11529"/>
            <ac:spMkLst>
              <pc:docMk/>
              <pc:sldMasterMk cId="3760987329" sldId="2147483669"/>
              <pc:sldLayoutMk cId="4008808035" sldId="2147483671"/>
              <ac:spMk id="10" creationId="{EE5D2FB0-2151-467E-80BF-25DEA4E64B06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11" creationId="{9FA06013-F6F9-49A8-9DF5-040D1CCC24F1}"/>
            </ac:spMkLst>
          </pc:spChg>
          <pc:spChg chg="add del mod">
            <ac:chgData name="zhu jintao" userId="e317b8cd30ddceed" providerId="LiveId" clId="{1254D533-75D0-41D3-ADE0-FFA654A8F38B}" dt="2020-09-22T10:01:21.380" v="1214" actId="11529"/>
            <ac:spMkLst>
              <pc:docMk/>
              <pc:sldMasterMk cId="3760987329" sldId="2147483669"/>
              <pc:sldLayoutMk cId="4008808035" sldId="2147483671"/>
              <ac:spMk id="11" creationId="{F2DE75B8-A5A6-499F-AC83-9651019DF241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13" creationId="{572E4F4B-E6E0-4BEE-BB50-AEB5B75217B7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15" creationId="{6FA9770F-2FCD-4763-9367-A9F26F6AF723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17" creationId="{DA1793C0-9032-4DC5-AF10-CBBA2AE14E40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19" creationId="{2F984805-8085-4505-80A0-59ED887DC2A8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21" creationId="{58D3B9DC-1011-45B6-9AB4-3C9A91389848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23" creationId="{756AE8AE-25AB-4378-A603-A2930AD71386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25" creationId="{467A4E18-2AA0-4F84-BABE-800F870414E1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27" creationId="{5C8D172D-3846-47E4-9EAF-CD561AC0E02D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29" creationId="{A583FE11-F9C0-4B92-8BBB-8E1C6C17CDAA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31" creationId="{1E2016FC-F8E1-4884-BC85-794301830B20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33" creationId="{5407D8D0-D9AC-4A2D-A22A-5485660456EA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35" creationId="{45EFCB8B-5958-45AD-A7EC-4B56A5BD4E0B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37" creationId="{DFEABDD2-A285-4280-8966-35176645D952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39" creationId="{F465C5EE-1922-4289-A09B-A160C68E09F7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41" creationId="{2690987C-C276-496E-915D-1F699E1459C7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43" creationId="{0EFB948D-0300-4020-9E7D-50110A339AC8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45" creationId="{B93CCEDF-48E3-4104-9CEC-268E4212D249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47" creationId="{6FE11F98-37BE-44B2-9F67-EBE018039FDE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49" creationId="{72EAA01E-4688-42B6-9EF5-983D26A3B94D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51" creationId="{585EA33B-19A4-4E0B-8667-96D9532A71AA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53" creationId="{425DAE55-D2C0-4270-B3F6-0A2717941877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55" creationId="{AC2C0740-8919-4E38-B833-2FBCFF6206E5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57" creationId="{D32E9407-DAFF-4DA9-AB05-87E8C7AAEACA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59" creationId="{2B4B50BC-9C5A-490E-8B1E-9A74E061E7FB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61" creationId="{D489D40A-025B-444A-937A-BA950F5C75F8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63" creationId="{16B7350A-E667-4C8D-9AA4-93DC5860B74B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65" creationId="{85BAFD52-3A9E-4FF8-8E12-EE80156CE200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67" creationId="{0BF55085-B742-492A-8173-BEACEAB4CE79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69" creationId="{CF4BDCD0-D53D-4E0D-B152-EAF53D2F8279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1" creationId="{A3642B46-0E02-4253-A72A-F8515AC55AC0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3" creationId="{8619855C-C53F-405F-8B93-6E8146DB5EC3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5" creationId="{23AA3DCF-864A-43DF-9D8A-0F0422CCF2F7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7" creationId="{FAD3BA03-60F2-482C-A683-2C7C9976DB6D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79" creationId="{03291001-3A27-439E-8FB1-A3ED7D75E216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81" creationId="{D7EEC27A-EF1F-4471-BEDE-D170AD4AEE08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83" creationId="{0164EA94-C5DD-49E5-82A9-938F304FEABF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85" creationId="{9951EE6B-9C63-449E-830B-728018076906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87" creationId="{46FAECD6-4980-4CBB-92D5-89D2202E401E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89" creationId="{CC754CB4-4B0F-4627-8A79-4FC7D62FF9A6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91" creationId="{F4116C4D-096C-4BA2-BFF6-28E4F099DE9A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93" creationId="{3F50A4DB-C5B4-4C77-9641-72442843461E}"/>
            </ac:spMkLst>
          </pc:spChg>
          <pc:spChg chg="add mod">
            <ac:chgData name="zhu jintao" userId="e317b8cd30ddceed" providerId="LiveId" clId="{1254D533-75D0-41D3-ADE0-FFA654A8F38B}" dt="2020-09-22T08:10:46.007" v="559" actId="164"/>
            <ac:spMkLst>
              <pc:docMk/>
              <pc:sldMasterMk cId="3760987329" sldId="2147483669"/>
              <pc:sldLayoutMk cId="4008808035" sldId="2147483671"/>
              <ac:spMk id="95" creationId="{40A6A88E-6908-4BEE-A710-1B8581D691FD}"/>
            </ac:spMkLst>
          </pc:spChg>
          <pc:spChg chg="add del mod">
            <ac:chgData name="zhu jintao" userId="e317b8cd30ddceed" providerId="LiveId" clId="{1254D533-75D0-41D3-ADE0-FFA654A8F38B}" dt="2020-09-22T08:10:30.278" v="558" actId="478"/>
            <ac:spMkLst>
              <pc:docMk/>
              <pc:sldMasterMk cId="3760987329" sldId="2147483669"/>
              <pc:sldLayoutMk cId="4008808035" sldId="2147483671"/>
              <ac:spMk id="97" creationId="{5F0F632C-2154-4206-AA99-AFB0CBD3FFE6}"/>
            </ac:spMkLst>
          </pc:spChg>
          <pc:spChg chg="add del mod">
            <ac:chgData name="zhu jintao" userId="e317b8cd30ddceed" providerId="LiveId" clId="{1254D533-75D0-41D3-ADE0-FFA654A8F38B}" dt="2020-09-22T08:10:30.278" v="558" actId="478"/>
            <ac:spMkLst>
              <pc:docMk/>
              <pc:sldMasterMk cId="3760987329" sldId="2147483669"/>
              <pc:sldLayoutMk cId="4008808035" sldId="2147483671"/>
              <ac:spMk id="99" creationId="{D55BBB59-3567-41FA-A295-BD4287F1FC5A}"/>
            </ac:spMkLst>
          </pc:spChg>
          <pc:spChg chg="add del mod">
            <ac:chgData name="zhu jintao" userId="e317b8cd30ddceed" providerId="LiveId" clId="{1254D533-75D0-41D3-ADE0-FFA654A8F38B}" dt="2020-09-22T08:10:30.278" v="558" actId="478"/>
            <ac:spMkLst>
              <pc:docMk/>
              <pc:sldMasterMk cId="3760987329" sldId="2147483669"/>
              <pc:sldLayoutMk cId="4008808035" sldId="2147483671"/>
              <ac:spMk id="101" creationId="{2347308C-BD05-4366-B7E3-210C19B938A3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4" creationId="{C52F1F07-1772-4882-AA60-C1A19C5967C8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5" creationId="{ABB078EA-D891-4F4A-8E66-90F9F52E66B7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6" creationId="{383D52F3-B7A7-4B8B-BEE5-369D45815C3C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7" creationId="{15BD0E71-B795-48CB-9E1C-BB6A23E0D73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8" creationId="{0DA985E6-65AF-4EC7-A148-692EE772CB53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09" creationId="{8F4BE267-FD4D-4C85-86DC-AE158186666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0" creationId="{E82EC1D3-3E47-452B-828A-D101CA9ECF61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1" creationId="{D7CD99E1-D94C-496D-AFC1-6E3303D3802B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2" creationId="{895EF5A5-61A4-40CB-A410-1F64F2F53AC7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3" creationId="{C24D681F-5BE4-42B4-9A80-4E4479EB4268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4" creationId="{6129D96C-7676-4217-AB83-37D238DAB524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5" creationId="{803114F7-4AC4-4B0C-8AEA-F6218C2B0F25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6" creationId="{50840C4A-60B5-4F1F-870A-C378BF9BB92F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7" creationId="{C28AFCF9-1B3A-4CAC-A5CA-77ADEADA5742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8" creationId="{D7082C68-874A-46C7-8C1D-4254EC295A92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19" creationId="{3D0ED277-73D3-4AC6-851A-99ECAB32FFF1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0" creationId="{F2069D6F-ABB8-4CED-8D7A-589B17C2929F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1" creationId="{0D87C61E-4371-41C0-B2AD-E0F49CAF11EF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2" creationId="{6F162BE9-E805-43AB-A7F9-6D789457820E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3" creationId="{F8A732C6-0E8E-4D28-8454-7BCA5F5C8BBC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4" creationId="{98D73684-3622-44B9-827E-ED673E5A1432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5" creationId="{93C4F349-D470-4A16-9FBC-6EBF9063C58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6" creationId="{7B9DB26D-CF85-45F7-A40D-4ED6A9071524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7" creationId="{A98DBFBC-460E-475E-868E-63F70368CFE4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8" creationId="{5550FBC5-A8F9-4799-AFCA-470F656FDB89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29" creationId="{8B289BEC-C0A8-4771-BB95-8E456BEAC32F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0" creationId="{426C5A76-4B59-4F7B-9B0A-AAF123FC79BB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1" creationId="{46E93737-1E9A-4678-8EEF-877790B35477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2" creationId="{3FD9E78D-530F-4136-AE01-7A6509B4D3FA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3" creationId="{15F858F1-A7FE-4B92-9590-B3C9F1FC1221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4" creationId="{4B520652-C028-456A-9886-488CB0AB0BCF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5" creationId="{D4D9738F-738D-4453-8322-B18A10ABC7B2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6" creationId="{D8BDD8BA-8BAF-44C9-9930-D1B2C78D8F20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7" creationId="{BB265FD6-75E7-4CC4-9145-3F378CB7D5D9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8" creationId="{E4D4F12F-D909-4DE0-83F1-48579BA4DBC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39" creationId="{FD67E1EE-CD6F-417F-A67B-486CC2806B37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0" creationId="{63454030-681A-4B10-89A0-6966C21AD38E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1" creationId="{308236EB-06DA-46E5-AB96-E0E2FA8321C1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2" creationId="{87B7D2B4-2996-4523-B198-863894F719E8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3" creationId="{C86869E3-1BAF-442B-9C9E-04374E55E7A2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4" creationId="{3BEA207B-EF7A-464F-94FC-3C15444CEBDC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5" creationId="{41E5C9A3-F7D7-49B1-A640-4B16CABE032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6" creationId="{35F432B9-8600-4A92-8B8D-EA2496A51066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7" creationId="{F467031D-DD84-4796-9140-6D143C3FB7BB}"/>
            </ac:spMkLst>
          </pc:spChg>
          <pc:spChg chg="mod">
            <ac:chgData name="zhu jintao" userId="e317b8cd30ddceed" providerId="LiveId" clId="{1254D533-75D0-41D3-ADE0-FFA654A8F38B}" dt="2020-09-22T08:11:44.560" v="560"/>
            <ac:spMkLst>
              <pc:docMk/>
              <pc:sldMasterMk cId="3760987329" sldId="2147483669"/>
              <pc:sldLayoutMk cId="4008808035" sldId="2147483671"/>
              <ac:spMk id="148" creationId="{8BE23D07-C0E1-4248-801A-A1BB1E94B098}"/>
            </ac:spMkLst>
          </pc:spChg>
          <pc:spChg chg="mod topLvl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150" creationId="{2D737D7D-7953-47D3-B4FD-835A07364007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1" creationId="{89773836-F907-4859-A4E9-C837D0146F13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2" creationId="{1C3BB296-8F35-4906-B49A-554873B44C22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3" creationId="{880FD70B-A535-45D7-8B0E-63AD90E30E63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4" creationId="{E9DC9497-7DF3-4357-B867-4F966BFD818D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5" creationId="{877ECE63-C997-4F90-8130-F8C107073A15}"/>
            </ac:spMkLst>
          </pc:spChg>
          <pc:spChg chg="del mod topLvl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56" creationId="{549098ED-2007-476A-81F7-ABC9E626D5FB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57" creationId="{4D9609B0-CF57-46BE-9FCF-18B26655E0D3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58" creationId="{9BEB3C87-FD64-441A-8D51-CF95F97E3975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59" creationId="{E821D6DA-C12B-4A67-968C-C418B4A041B3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0" creationId="{D29A7A74-9DAD-4711-8825-39FC7538575C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1" creationId="{E0ED6BFA-B407-4C6C-9D74-4B8E5C4FF853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2" creationId="{E357B03A-D8FF-408A-B447-FA9E70671FB1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3" creationId="{E8379AB5-4D61-48D2-B5B9-23266CA78BC9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4" creationId="{DA59AEEE-D247-41C9-BCB7-DC8060133E55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5" creationId="{AC6834B6-9DD4-4E8C-89F5-2E6D59373B98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6" creationId="{1AE1261E-88B7-4B61-8438-24AC74052E98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7" creationId="{C0310088-1AFF-476E-9A68-1B4F8B1C2A5B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8" creationId="{A862E6F7-859B-4108-945A-3A84D91B8690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69" creationId="{3767B933-6116-4058-BF2E-EBF7D3628CF7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0" creationId="{015650EA-CC98-4526-8EAA-0A3EF82B6306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1" creationId="{DBB2B37E-924C-42B8-9E87-B2D24357FA92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2" creationId="{91E4B377-E931-4D57-A05B-53470570A0B9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3" creationId="{8E5CF720-8B8D-470B-992B-B1F61509282A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4" creationId="{DC58A05A-E06A-460C-A010-B8034B6A96FC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5" creationId="{C9F49BCF-D019-40B2-A7DD-BEE05FF222EA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6" creationId="{CEBDC4B1-6CB2-4958-92AB-3A6CA0D23FBE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7" creationId="{5C951BD8-4831-4F35-B4FB-13EC928FC69E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8" creationId="{D6981A86-502A-4067-BFE8-792AB06F464C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79" creationId="{87089EBC-6756-4917-8360-41A45AC051B1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80" creationId="{838757A5-F57A-420C-B847-163737947DE3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81" creationId="{37206ADC-600C-4B5A-8B16-06D08B2081C6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82" creationId="{A1ABE6F1-7647-4777-B777-48052EA986A3}"/>
            </ac:spMkLst>
          </pc:spChg>
          <pc:spChg chg="del mod topLvl">
            <ac:chgData name="zhu jintao" userId="e317b8cd30ddceed" providerId="LiveId" clId="{1254D533-75D0-41D3-ADE0-FFA654A8F38B}" dt="2020-09-22T08:22:42.692" v="620" actId="478"/>
            <ac:spMkLst>
              <pc:docMk/>
              <pc:sldMasterMk cId="3760987329" sldId="2147483669"/>
              <pc:sldLayoutMk cId="4008808035" sldId="2147483671"/>
              <ac:spMk id="183" creationId="{765B1BCE-ED9B-4846-B5F6-459FF091391F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4" creationId="{3938C950-6C67-49BC-9C36-3161945C0A60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5" creationId="{B540A282-E6BE-4E50-A080-8A213D7AB254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6" creationId="{E9F9A61A-55D9-4592-B545-04C5A97DF0CF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7" creationId="{DE45F173-84F2-43B1-9EC2-E4D973E243C0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8" creationId="{611EDC65-361A-4919-83D7-94BFC8790053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89" creationId="{1F490273-664C-4ADD-BBE0-E611E9E79C40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90" creationId="{A91C5B7E-39CA-4A2B-BFAE-C2284F830931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91" creationId="{2F908D80-0CAD-489F-A1CC-EFA807428BF6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92" creationId="{48497E48-3119-47FB-A767-C22A8013E1BE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93" creationId="{26F5BA2B-55E3-49D0-AA65-7587756A5778}"/>
            </ac:spMkLst>
          </pc:spChg>
          <pc:spChg chg="del mod topLvl">
            <ac:chgData name="zhu jintao" userId="e317b8cd30ddceed" providerId="LiveId" clId="{1254D533-75D0-41D3-ADE0-FFA654A8F38B}" dt="2020-09-22T08:22:46.772" v="621" actId="478"/>
            <ac:spMkLst>
              <pc:docMk/>
              <pc:sldMasterMk cId="3760987329" sldId="2147483669"/>
              <pc:sldLayoutMk cId="4008808035" sldId="2147483671"/>
              <ac:spMk id="194" creationId="{BCAD1F22-13EB-4049-9D36-0E6AD1798B14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95" creationId="{55C85007-76F0-4B86-ACA4-BC8F374006B1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96" creationId="{F5492C7E-1B16-4552-BE9E-BE668ACCAD15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97" creationId="{8ED1CAF1-9101-4D93-98DA-7CE06B047ADA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98" creationId="{BA23C23E-AFC5-41AA-854C-603DC764C860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199" creationId="{DAF84EBF-FDEE-4FB9-8139-2CB39011E5EB}"/>
            </ac:spMkLst>
          </pc:spChg>
          <pc:spChg chg="add del mod">
            <ac:chgData name="zhu jintao" userId="e317b8cd30ddceed" providerId="LiveId" clId="{1254D533-75D0-41D3-ADE0-FFA654A8F38B}" dt="2020-09-22T08:23:22.508" v="628" actId="478"/>
            <ac:spMkLst>
              <pc:docMk/>
              <pc:sldMasterMk cId="3760987329" sldId="2147483669"/>
              <pc:sldLayoutMk cId="4008808035" sldId="2147483671"/>
              <ac:spMk id="200" creationId="{63175AB0-F285-449C-93A3-4A0C699B2E61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1" creationId="{FA9FE79F-0A2E-4842-B37C-DA6697CB19F8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2" creationId="{0CC764CC-E921-4C8F-8E77-A6142FD212FB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3" creationId="{9164939A-4CB3-494F-B8EC-65FAECB20B88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4" creationId="{2DD58926-BB1D-4720-81E6-F2C0EF7B22C3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5" creationId="{0CF16365-7126-4C55-9CFD-6BB88C237C2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6" creationId="{28A9AFEB-6E2A-4389-8C08-F8BF9872EA2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7" creationId="{3E1267C9-A643-4F35-8562-4697F9BA74C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8" creationId="{FCE40607-DD9D-4C2A-B5FD-4691A829E3CC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09" creationId="{6D1C0FF2-0FD7-430F-8B09-13A34FB3DEF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0" creationId="{D7CFAC61-5D92-4307-98F3-6011E8F9DBB4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1" creationId="{C707639E-A95C-4541-BF32-ECF9A7E57376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2" creationId="{9B95E069-9F54-491C-A6A1-86144538B8B4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3" creationId="{BB9C4A5E-7380-4BC7-8A68-D9B030E189CF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4" creationId="{3B5CC084-0837-475C-B3E2-8976976D87F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5" creationId="{50279EFB-D699-4865-ABCF-3DAE54EB6BB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6" creationId="{7DA406B6-BCF2-452E-8421-9ED33B0D5041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7" creationId="{A1BB888D-DC53-4CA6-AA9A-AAF0A57F6FF1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8" creationId="{3CCF2CF0-FCE0-47D0-AD8B-40B61611B4A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19" creationId="{B3906338-7D03-4B2B-A26B-AFC4B40A615E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0" creationId="{9A070017-1161-4F3D-A6E5-451CCE1A01FD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1" creationId="{9298186B-F568-4AAB-AA37-BD4023986B9F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2" creationId="{1FCADB71-FC23-4CA3-95DE-44F1329DAED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3" creationId="{E911D439-F381-4573-9D2F-B2CA6929765B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4" creationId="{04656964-3BF0-43AB-A2BB-05CF7931A423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5" creationId="{222D2518-FA7A-4CF8-92D6-02104630EA3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6" creationId="{DB8AE103-3C47-4A59-9861-FAC47BA42B20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7" creationId="{300BB7DE-7058-4889-872E-E8C002765A9D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8" creationId="{A632DA1C-7AA0-401B-99FB-32A5543A15E8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29" creationId="{408AD02F-FDAF-4658-A003-AB7BFF374B26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0" creationId="{34F99E5A-58E0-41BB-A4B5-03A741E4E1C1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1" creationId="{178B122B-82D6-4BC0-BE84-C752373AF016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2" creationId="{0BB5D33E-D744-4401-86E4-C9915A45E8CC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3" creationId="{B56AD819-52D3-42FB-8D6B-12B40469DAF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4" creationId="{38CE38B2-CD3D-4C84-9E3B-B00B7E011545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5" creationId="{D1C5FA1E-1ACB-4AB3-8720-AC5CB0628ACA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6" creationId="{B664AF85-5D1B-4517-AC5B-1151AEEFCE2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7" creationId="{2DE9B8C3-289B-4FA4-AB63-2651F379FFB9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8" creationId="{A4A90D4F-877C-4C49-B57B-DA5DAFAA9234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39" creationId="{3D2DC66E-AA7A-45D0-9174-D2C2BA7400FF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40" creationId="{A3A2FFFC-C37E-41A5-9000-CF01F1C3548B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41" creationId="{2C2313DC-8742-4F81-BB75-8CA3D01F4906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42" creationId="{3CBC2E91-9E56-44B5-BFD3-BB2E6D4E46CB}"/>
            </ac:spMkLst>
          </pc:spChg>
          <pc:spChg chg="add mod">
            <ac:chgData name="zhu jintao" userId="e317b8cd30ddceed" providerId="LiveId" clId="{1254D533-75D0-41D3-ADE0-FFA654A8F38B}" dt="2020-09-22T09:30:49.763" v="1165" actId="207"/>
            <ac:spMkLst>
              <pc:docMk/>
              <pc:sldMasterMk cId="3760987329" sldId="2147483669"/>
              <pc:sldLayoutMk cId="4008808035" sldId="2147483671"/>
              <ac:spMk id="243" creationId="{297C1573-9C9E-4C2C-8127-6F39A8D5B1B4}"/>
            </ac:spMkLst>
          </pc:spChg>
          <pc:grpChg chg="add del mod">
            <ac:chgData name="zhu jintao" userId="e317b8cd30ddceed" providerId="LiveId" clId="{1254D533-75D0-41D3-ADE0-FFA654A8F38B}" dt="2020-09-22T08:12:31.971" v="583" actId="478"/>
            <ac:grpSpMkLst>
              <pc:docMk/>
              <pc:sldMasterMk cId="3760987329" sldId="2147483669"/>
              <pc:sldLayoutMk cId="4008808035" sldId="2147483671"/>
              <ac:grpSpMk id="102" creationId="{7E9AFD2A-CA7B-438B-A7D6-D4684BCD59E2}"/>
            </ac:grpSpMkLst>
          </pc:grpChg>
          <pc:grpChg chg="add del mod">
            <ac:chgData name="zhu jintao" userId="e317b8cd30ddceed" providerId="LiveId" clId="{1254D533-75D0-41D3-ADE0-FFA654A8F38B}" dt="2020-09-22T08:11:45.959" v="561"/>
            <ac:grpSpMkLst>
              <pc:docMk/>
              <pc:sldMasterMk cId="3760987329" sldId="2147483669"/>
              <pc:sldLayoutMk cId="4008808035" sldId="2147483671"/>
              <ac:grpSpMk id="103" creationId="{A6B3778F-2CF6-4C4C-83D9-A2B89A79639C}"/>
            </ac:grpSpMkLst>
          </pc:grpChg>
          <pc:grpChg chg="add del mod">
            <ac:chgData name="zhu jintao" userId="e317b8cd30ddceed" providerId="LiveId" clId="{1254D533-75D0-41D3-ADE0-FFA654A8F38B}" dt="2020-09-22T08:20:44.411" v="608" actId="165"/>
            <ac:grpSpMkLst>
              <pc:docMk/>
              <pc:sldMasterMk cId="3760987329" sldId="2147483669"/>
              <pc:sldLayoutMk cId="4008808035" sldId="2147483671"/>
              <ac:grpSpMk id="149" creationId="{8AF1BAB4-1A34-464B-B1BB-CA975468CFE0}"/>
            </ac:grpSpMkLst>
          </pc:grpChg>
          <pc:grpChg chg="add mod">
            <ac:chgData name="zhu jintao" userId="e317b8cd30ddceed" providerId="LiveId" clId="{1254D533-75D0-41D3-ADE0-FFA654A8F38B}" dt="2020-09-22T09:53:05.080" v="1190" actId="1036"/>
            <ac:grpSpMkLst>
              <pc:docMk/>
              <pc:sldMasterMk cId="3760987329" sldId="2147483669"/>
              <pc:sldLayoutMk cId="4008808035" sldId="2147483671"/>
              <ac:grpSpMk id="244" creationId="{39CC50D3-A956-49F5-86A8-B1FC9020B895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0.666" v="1191"/>
          <pc:sldLayoutMkLst>
            <pc:docMk/>
            <pc:sldMasterMk cId="3760987329" sldId="2147483669"/>
            <pc:sldLayoutMk cId="474279321" sldId="2147483672"/>
          </pc:sldLayoutMkLst>
          <pc:spChg chg="mod">
            <ac:chgData name="zhu jintao" userId="e317b8cd30ddceed" providerId="LiveId" clId="{1254D533-75D0-41D3-ADE0-FFA654A8F38B}" dt="2020-09-22T08:18:39.950" v="594" actId="207"/>
            <ac:spMkLst>
              <pc:docMk/>
              <pc:sldMasterMk cId="3760987329" sldId="2147483669"/>
              <pc:sldLayoutMk cId="474279321" sldId="2147483672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8:48.626" v="595" actId="207"/>
            <ac:spMkLst>
              <pc:docMk/>
              <pc:sldMasterMk cId="3760987329" sldId="2147483669"/>
              <pc:sldLayoutMk cId="474279321" sldId="2147483672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8:51.678" v="596" actId="207"/>
            <ac:spMkLst>
              <pc:docMk/>
              <pc:sldMasterMk cId="3760987329" sldId="2147483669"/>
              <pc:sldLayoutMk cId="474279321" sldId="2147483672"/>
              <ac:spMk id="6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8" creationId="{773BC4FD-08F7-4B8F-96A0-505E7F192AD9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9" creationId="{15C09DA5-A574-4938-841E-FDB76011CEEE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0" creationId="{59C5BBC4-B2CA-4801-8B79-6546E8DFB09B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1" creationId="{64DA2AB3-EE0B-42C6-BC32-5AFA2FFC376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2" creationId="{57CF3B3E-179B-4C7F-AB51-ED44B96924C5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3" creationId="{84735DB4-B663-4416-B28D-1FA7E60C9C91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4" creationId="{55528581-C4EB-4D44-95C0-4E4AC45FDAC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5" creationId="{B92F42EB-DDD8-4D54-AD15-A4BFE4C38BC5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6" creationId="{907F43AC-7847-4B00-B09B-05D202B4C0E0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7" creationId="{252D0BD2-0376-4831-BBF7-A79B82DCC07E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8" creationId="{97C729B6-24EE-4F60-B098-797EB3792D67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19" creationId="{6204C15D-F959-456B-A14B-4A2A6B53E51A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0" creationId="{974A79BB-3DEA-4C77-ACAA-6FDA9E8666FD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1" creationId="{C96F4428-9B35-4FA0-B5F5-27BA1AE8821E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2" creationId="{1EAF4BDE-C26D-48CC-89D1-858C06B3AF1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3" creationId="{A2F5FC60-1A22-4CCB-8777-4F83AAA61B29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4" creationId="{D3F6DEE3-6313-4342-A6B7-CB284ADB55BD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5" creationId="{C1CDD7D8-793B-4B51-B847-1DCC4A2A385F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6" creationId="{9436CC5B-DE82-45C0-9A49-0AC271D240EF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7" creationId="{95D7D79A-F4F2-49B5-9ADA-CCACC4005E1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8" creationId="{EDCE8E67-7D39-44B6-A1C4-E69AFABFD864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29" creationId="{BFDB6ED6-E913-4733-8274-7724DD3A233E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0" creationId="{2ADFCC1E-6CA1-4B33-88D9-8610DD5AFA99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1" creationId="{BE101CB3-815E-4598-BE08-024B970DFCFA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2" creationId="{1F9C9B7E-8005-4655-B058-B85A63BC9FC8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3" creationId="{66D55A03-BFD7-4C18-8739-6615F7D21ABF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4" creationId="{93F4131E-C4C3-4E0F-A147-2E41618B036F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5" creationId="{6014EA32-BB2E-4806-857E-6EB941979A8D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6" creationId="{EF7DC766-7E0D-4148-8C77-313665548FEA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7" creationId="{70EE525F-A68E-4D54-845D-7B0185B1338D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8" creationId="{888B5E70-9184-41F2-A0D1-85C62428B5D4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39" creationId="{5826AF64-03CD-4C45-9934-5A0F13D147B4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0" creationId="{01AF5E63-E779-450B-B25C-78D4E0DFF698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1" creationId="{7ABD678D-3AD6-42BE-8216-450D3DA932DD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2" creationId="{4AF6D01C-5473-4D1D-8EAE-59EA9B1BEBB5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3" creationId="{556F3116-6DFA-4612-84F5-42A4A0E9AEB4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4" creationId="{954B6FE7-E61E-4B85-9DB2-43ABBA623EC4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5" creationId="{AF42DD0F-BA60-4266-AB5E-8971704BB150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6" creationId="{118553F2-91E1-4293-A215-BC6F40E66D61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7" creationId="{F265F1B3-DE84-41CB-84B2-1DDFC00A2688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8" creationId="{C10B114E-842F-463D-8E85-5734C19A7BA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49" creationId="{6999BAB2-26BF-42ED-8C2D-8884FA43756A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50" creationId="{49B89D87-580E-4848-AEEC-2BDF64D09722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51" creationId="{FC1C52F5-690C-4C7A-A460-1D04038B8D7D}"/>
            </ac:spMkLst>
          </pc:spChg>
          <pc:spChg chg="add mod">
            <ac:chgData name="zhu jintao" userId="e317b8cd30ddceed" providerId="LiveId" clId="{1254D533-75D0-41D3-ADE0-FFA654A8F38B}" dt="2020-09-22T09:21:44.578" v="1058"/>
            <ac:spMkLst>
              <pc:docMk/>
              <pc:sldMasterMk cId="3760987329" sldId="2147483669"/>
              <pc:sldLayoutMk cId="474279321" sldId="2147483672"/>
              <ac:spMk id="52" creationId="{9652B1DE-0E46-41E2-83D8-9A9D8B3B8B5B}"/>
            </ac:spMkLst>
          </pc:spChg>
          <pc:spChg chg="mod">
            <ac:chgData name="zhu jintao" userId="e317b8cd30ddceed" providerId="LiveId" clId="{1254D533-75D0-41D3-ADE0-FFA654A8F38B}" dt="2020-09-22T08:11:47.219" v="562"/>
            <ac:spMkLst>
              <pc:docMk/>
              <pc:sldMasterMk cId="3760987329" sldId="2147483669"/>
              <pc:sldLayoutMk cId="474279321" sldId="2147483672"/>
              <ac:spMk id="52" creationId="{9DB9239D-5672-46A7-9BAE-B8EF1F975FB4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4" creationId="{58521521-D5E0-47DC-99E5-FD2786F24E1D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4" creationId="{F8FFAC73-063C-47D1-B922-390C007269FC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5" creationId="{5248496B-B066-4FA4-BA09-2A648F1F8EAF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5" creationId="{78C79409-838F-4DFA-87FE-B58C430D53FE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6" creationId="{3D9DF84C-A95B-4243-894C-6FB20EF4DD7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6" creationId="{60843A16-1F0E-4903-B1FE-0D5BB89FD93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7" creationId="{8403070D-A017-48B1-9D37-01F702A7E309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7" creationId="{F1151ED2-3202-41C5-9EC5-94A5D87F6B43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8" creationId="{5D4BA5A7-5201-44DA-9503-CC58B1343468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8" creationId="{840CB114-40A6-4F85-83AA-CD2DF3738A28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59" creationId="{0007D921-0169-408E-83E4-D493A929EAC0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59" creationId="{D8888D2F-2719-4A72-ACE0-E80FD51108C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0" creationId="{1957E9D4-20CF-4FBB-BBA4-14D6C1B2DFD9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0" creationId="{289F0978-74E8-4765-8328-84FE8A3148FA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1" creationId="{3757DD4B-FB88-47F7-8343-8F31B824B149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1" creationId="{D6A8DDDC-85D6-4F61-9101-00BA14863C3A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2" creationId="{08CA8F8D-BC1F-4A1E-93D5-19F5BB15370C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2" creationId="{1974FBF7-88B9-4721-AED7-FC791C7A960C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3" creationId="{391191D6-66F8-4E84-AD1D-316910EC5E54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3" creationId="{D6A6FC94-0E26-4C9C-BB9B-3E633A513B57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4" creationId="{77032AA5-5D0B-474C-A940-DED6077A6EC9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4" creationId="{8F8ECCDB-90EB-4804-847D-66CF1C55FB36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5" creationId="{1BC19B55-D0D3-4489-B3D6-A0B3B155CD91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5" creationId="{B61CDC70-D6A8-4EE8-A1B3-4DB6608782FF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6" creationId="{2E9CE78C-AE71-4CE6-A7E1-28BD745AC998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6" creationId="{913B20C6-2574-44F4-8960-92D1499062F8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7" creationId="{1D2693C8-9D8C-4BD6-8860-C8172B176CC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7" creationId="{82E9A832-505D-4D3A-B535-A5E6B8C90125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8" creationId="{07720A0F-200C-4BC0-9EFB-E2579D707D14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8" creationId="{FE0B6528-0E84-4C46-8A1B-A05DEB838EAA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69" creationId="{D5FE73BC-7E7E-4290-8F63-E9E4E1180FD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69" creationId="{F5286E87-F6FD-4C75-AAA0-4233832D2290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0" creationId="{E0A569A4-EC92-4B89-915D-B298D0640C1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0" creationId="{FE1384D8-19D7-4521-8A68-AD3BC23782F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1" creationId="{63CA6FC3-338F-4DBA-AA51-6999434D297D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1" creationId="{71D00B48-6F43-442D-96AB-77DECBF7BB20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2" creationId="{A992F822-7803-447D-BCC9-78EC0EFDF689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2" creationId="{DD690A9D-B504-44CB-ABDB-5BD2666A7AF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3" creationId="{020FCDBA-94CD-4760-ABD3-16612BE1AB9D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3" creationId="{C0F9C685-9994-4C4D-8FB8-1CB414E054A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4" creationId="{5C9A2281-9A36-405A-8B48-B94167258629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4" creationId="{D500DC92-18F8-4029-B98C-C01C5F7522EC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5" creationId="{5658F31A-F473-4E46-A1F9-2F0E0E04140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5" creationId="{933EA46A-9C21-4184-AEA4-4E760603B786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6" creationId="{A8D45597-9AAC-41AC-83A3-A80BFB220700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6" creationId="{E68A17BC-18AF-4957-BBE6-42374AD6D139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7" creationId="{9158B2AA-8742-442D-A325-0DE58C19376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7" creationId="{A5DDCA83-F48A-42F9-8C44-129191CE2B3F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8" creationId="{77C84BA5-FF83-4CE6-9025-FD2510EFD80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8" creationId="{85493D29-E844-411A-8C1C-197325CD472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79" creationId="{269059E7-6B10-4D09-BA6D-7DAACFAB3E18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79" creationId="{D199CE37-A511-4DEF-961D-CEFDFEFF3A6B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0" creationId="{A7657863-DFA4-41E5-A298-28A78BF2CBEA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0" creationId="{A916C7FC-D855-4540-B944-D53898F77A00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1" creationId="{00FC4848-447C-497A-B946-9202567C7F72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1" creationId="{67146CAD-D505-421F-AC22-8CD06D8E5C24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2" creationId="{51E57682-23DA-427B-9E0D-285653B8C232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2" creationId="{E1398EDD-4857-409D-9524-6E44AC10094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3" creationId="{598ACDDA-1123-4405-9165-7CA484936C1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3" creationId="{F90A3E9E-3DF2-4A82-9E46-54FA5EE5979E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4" creationId="{070972F0-4EF4-464E-ADC7-3CADB490E9B9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4" creationId="{B77C739B-C469-4A3E-BA46-87C5F8252E52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5" creationId="{06AC3A2E-C9A6-4C7C-8114-FC7ECEA85F98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5" creationId="{8199156C-B9BC-4F0D-87EB-F2154AE61F4C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6" creationId="{A69D4502-04B9-4C8A-8C27-047B21EEB250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6" creationId="{AD91C54F-1681-4AB0-B2BB-A94323339D43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7" creationId="{18428A46-8056-43CD-8515-A8AC96076BC5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7" creationId="{C57BF6E5-3907-4355-B653-648BFEEE18A1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8" creationId="{6FC14EE9-F64B-4942-9592-5905020DC2D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8" creationId="{A8C4D322-C21E-44BB-BCF0-1B47487B2636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89" creationId="{D92A7A4D-48BD-49C0-9166-94CB05A88AB6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89" creationId="{FDC962BE-C248-4387-8F97-5BEF55291A86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0" creationId="{39935F6D-CADB-4798-AFE0-5774BC9F9AD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0" creationId="{85B71BFA-F9B1-4F48-A60F-7871929CE482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1" creationId="{62FC8E5B-DAF6-44CC-ACB8-0CC994844332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1" creationId="{CCB38429-616A-4637-A710-4E68D2694B93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2" creationId="{AEF52E9A-4B6E-476E-BD99-A82908EDB7CB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2" creationId="{DD6B7729-CB7D-4FD0-9C73-DA6EBDA7059D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3" creationId="{1F48B2D1-4628-4F06-8790-97836CABA23A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3" creationId="{D8B83E28-B86A-486B-A39E-6E3717792FC8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4" creationId="{7309397E-1BC2-4AF9-BFCB-C06BB226DCDB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4" creationId="{F14139BF-1FE2-419B-A35F-57CA98956145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5" creationId="{2C143A03-F6AC-4655-97E4-B6F55D1FD0FF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5" creationId="{41F282E6-C26B-441A-8C55-5B83FA897F05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6" creationId="{C0A4C666-0460-4FA1-BD3E-9FE2FDF4C6BD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6" creationId="{E6BF21DE-24A9-49C7-B7FC-DDAE768A6630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7" creationId="{A3421BA1-2D02-45DB-B2E1-B9543607DBFF}"/>
            </ac:spMkLst>
          </pc:spChg>
          <pc:spChg chg="mod">
            <ac:chgData name="zhu jintao" userId="e317b8cd30ddceed" providerId="LiveId" clId="{1254D533-75D0-41D3-ADE0-FFA654A8F38B}" dt="2020-09-22T09:53:10.666" v="1191"/>
            <ac:spMkLst>
              <pc:docMk/>
              <pc:sldMasterMk cId="3760987329" sldId="2147483669"/>
              <pc:sldLayoutMk cId="474279321" sldId="2147483672"/>
              <ac:spMk id="97" creationId="{D0D195EA-AB39-45A6-9D86-BDCC85220A9B}"/>
            </ac:spMkLst>
          </pc:spChg>
          <pc:spChg chg="mod">
            <ac:chgData name="zhu jintao" userId="e317b8cd30ddceed" providerId="LiveId" clId="{1254D533-75D0-41D3-ADE0-FFA654A8F38B}" dt="2020-09-22T08:11:53.597" v="564"/>
            <ac:spMkLst>
              <pc:docMk/>
              <pc:sldMasterMk cId="3760987329" sldId="2147483669"/>
              <pc:sldLayoutMk cId="474279321" sldId="2147483672"/>
              <ac:spMk id="98" creationId="{9FF2EEAB-0CC7-4DA1-A1F6-159F6E16206B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0" creationId="{827DF641-F931-44E1-9936-59A44DC562EF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1" creationId="{6A2ED148-983C-4912-86A3-6EF74733EFB7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2" creationId="{376A3BC0-9865-428B-95B5-0B61C55C6F25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3" creationId="{EA601995-3CB6-4425-AF04-745E153F5A38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4" creationId="{CC4BB1DF-139D-4A2A-BB32-3ABCD9D862B2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5" creationId="{9A7E156F-FC23-4407-A973-8EB28FC553C6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6" creationId="{3CF56658-FC3A-4843-A16A-F699E4ED7F38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7" creationId="{A3A8CDBA-1F26-494D-8B74-D862D395824B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8" creationId="{BFEC21F2-D66C-4D17-B5D7-3B3DE4F6FFBF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09" creationId="{DACA5972-8160-486B-B019-52218F2B964C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0" creationId="{CE222546-7769-478E-AA04-DA3F265ADFD6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1" creationId="{58A71A2B-9ADF-4FF7-9B09-D777BFBB8C83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2" creationId="{422FA1A4-C926-48BA-B365-E7118AD5732F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3" creationId="{D932BD27-BFEF-4B4C-8CA3-4F8FEF4D15F6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4" creationId="{EF59E56E-0D60-4995-8C36-64312CD21457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5" creationId="{ADD57CB8-D8B4-461A-81D1-668D7DE19FB9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6" creationId="{73C521B7-6C31-404C-8000-5AFD8E797ED9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7" creationId="{A8987176-297D-4D0E-813F-1E2CF29EB5A7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8" creationId="{65CC5C16-0BB3-4005-B9EC-A6134321AB4B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19" creationId="{35E00388-5407-43E0-A03B-8297AB60F7A0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0" creationId="{1A83C745-71A8-4C49-A053-259C803482BD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1" creationId="{927D5645-302D-4053-9FF1-939D18296F50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2" creationId="{6BAAA88E-07A5-4CC5-8ED0-42ABA3A5B474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3" creationId="{130AD0C4-C257-4919-A5AB-3EBCD047CF0A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4" creationId="{9DC3A10D-446D-4B75-BF06-7B477AAA48F7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5" creationId="{9BE8CDAB-1831-42DF-B613-D0A515CEB9EB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6" creationId="{E4C01F64-3313-49E5-8B3A-37653001DE98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7" creationId="{C766EAB0-5F48-4B08-85EA-6BC49D070A65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8" creationId="{888E00FA-1858-45D2-894A-6535AA183C71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29" creationId="{F1AF500E-61D1-48D8-88EC-559FD4E7E258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0" creationId="{4B0B8311-62BF-4CDD-9F9F-798FAD277606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1" creationId="{156BA32C-A688-4182-8B12-3447B88289D6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2" creationId="{3627AC0D-47C8-48A3-BC6D-D72FB3C2AA61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3" creationId="{D16C8B2F-3E43-46A3-A200-C8CA16253E68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4" creationId="{7FE989BD-081E-4BFB-B40D-3DB6F3339E6D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5" creationId="{F0EBFACE-B717-40D3-B9B5-4F4AC2742E5C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6" creationId="{90B8EF9E-821D-4487-AE00-E4D8EE06E19E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7" creationId="{0DC3D682-BFCA-4C43-99AB-7991C734286C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8" creationId="{424457CB-2B8F-4471-AE8C-66F7A222C70F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39" creationId="{F8EA7BF2-ED53-4C7B-8CDA-FDB56DF6ED8C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40" creationId="{F9FC4A97-76B4-44FC-9776-687A72B9692F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41" creationId="{9EE6681E-5625-40D3-AE5E-BA371CC578D7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42" creationId="{F17466EF-B765-4097-A856-DFEC3CBD0F82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43" creationId="{D7C400E5-95E3-4D26-8520-C50CB8EED4EB}"/>
            </ac:spMkLst>
          </pc:spChg>
          <pc:spChg chg="mod">
            <ac:chgData name="zhu jintao" userId="e317b8cd30ddceed" providerId="LiveId" clId="{1254D533-75D0-41D3-ADE0-FFA654A8F38B}" dt="2020-09-22T08:12:56.758" v="591"/>
            <ac:spMkLst>
              <pc:docMk/>
              <pc:sldMasterMk cId="3760987329" sldId="2147483669"/>
              <pc:sldLayoutMk cId="474279321" sldId="2147483672"/>
              <ac:spMk id="144" creationId="{1E285702-BE74-480C-A8FA-4D898931DF87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46" creationId="{84FB6275-91F4-4A06-AC88-B6FDC64508FF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47" creationId="{CD719FE6-ACEA-4CCE-B68A-43D4DA2EE17F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48" creationId="{DA8B0C74-0686-441A-A02E-FA95002D0993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49" creationId="{23E2116B-C935-4C94-8584-4C8AEF26DCF2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0" creationId="{C4FC9637-8415-4051-A000-16DBB9D8289A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1" creationId="{76D89300-A705-41CE-8CC3-FB4A7B6AB1D9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2" creationId="{AC16EE54-F7A2-44E2-AEDB-FEBBACB2A096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3" creationId="{CB9768DB-69F3-4EE0-A1DE-3E3F826BA060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4" creationId="{9294C39C-EEE4-457D-98FB-193F09567DEC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5" creationId="{A7E0DE43-89E5-4597-A26A-39B7A4F16CC2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6" creationId="{D0DF1D32-8AAC-4EA7-A5DE-965DA3D35214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7" creationId="{89188BE0-7735-4D9F-AD19-E36685F2887D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8" creationId="{E6F6B544-940B-4616-854E-08F0DE355960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59" creationId="{4B3FD9D3-1649-483B-93A7-BF9C734AD6E7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0" creationId="{B38623E8-79D7-4DF6-B8FA-E124C396B363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1" creationId="{EC22B4B7-7992-49F8-9DCC-16337E4309CA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2" creationId="{941A831A-8E13-4598-9C3F-56B77691F336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3" creationId="{002D7E99-BCB7-4200-A75F-4905B8309C2C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4" creationId="{BFFBCAA0-7383-4331-9AB6-488A2C89EDEE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5" creationId="{BDD1FA91-118A-4CA7-8377-CC5ADC93B10A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6" creationId="{02D08E36-2357-418F-B524-F51A4228D372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7" creationId="{61805AFA-7DAD-4A52-94F1-2A740E96BDB3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8" creationId="{D0BC3543-B7C0-45A7-91F7-19711435C7BF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69" creationId="{5669F8E9-B388-43E2-B704-926497C4BED9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0" creationId="{CEF94BE6-5AC9-4DAE-8179-E8DF4B28FFD4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1" creationId="{AA9B0814-6680-4E10-873B-A696FC1D82F1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2" creationId="{354D25A8-612C-471A-81D5-0D9CC64F028B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3" creationId="{1F12654B-7CBC-440C-B4F8-D71631A7784B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4" creationId="{E69CD2D3-44F5-44C7-9396-3D473A87AEAB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5" creationId="{552FE54C-F998-41C2-97DD-4324BE53C853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6" creationId="{00306320-B69F-46E1-B9DB-9B67F7552D1D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7" creationId="{E6F11F1A-55F3-4FDB-ADAA-41CCC2870C18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8" creationId="{51DAF476-E2A4-41C4-9FCD-17B50FB0D48D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79" creationId="{1FC877DE-829F-4807-B994-0581E2DFD04E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0" creationId="{90441B3A-2F90-4D9E-B0CC-CFFF596E30AB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1" creationId="{3EA05C99-32A3-4180-A242-BF26B9519F2B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2" creationId="{AD9D7F41-B6E1-4F1A-9BE5-27F4607740B1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3" creationId="{B32778C4-8A85-4271-8F16-B4EB1F30DF73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4" creationId="{8A83A7F9-8092-4763-A33B-2EEE8E44A5EA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5" creationId="{62075CF8-E0C1-4DA0-8E99-444E4AE1FFB0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6" creationId="{D3CA78A6-CBAC-4C64-B4D5-1606BA884EDD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7" creationId="{B880ABAF-AFCC-4664-9334-081818CBE7FD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8" creationId="{39B0E529-3F03-432B-B630-890E8E04EAB6}"/>
            </ac:spMkLst>
          </pc:spChg>
          <pc:spChg chg="mod">
            <ac:chgData name="zhu jintao" userId="e317b8cd30ddceed" providerId="LiveId" clId="{1254D533-75D0-41D3-ADE0-FFA654A8F38B}" dt="2020-09-22T08:24:48.516" v="688"/>
            <ac:spMkLst>
              <pc:docMk/>
              <pc:sldMasterMk cId="3760987329" sldId="2147483669"/>
              <pc:sldLayoutMk cId="474279321" sldId="2147483672"/>
              <ac:spMk id="189" creationId="{0A9871D6-356F-4373-BD49-3A55B97A0A5C}"/>
            </ac:spMkLst>
          </pc:spChg>
          <pc:grpChg chg="add del mod">
            <ac:chgData name="zhu jintao" userId="e317b8cd30ddceed" providerId="LiveId" clId="{1254D533-75D0-41D3-ADE0-FFA654A8F38B}" dt="2020-09-22T08:12:34.360" v="584" actId="478"/>
            <ac:grpSpMkLst>
              <pc:docMk/>
              <pc:sldMasterMk cId="3760987329" sldId="2147483669"/>
              <pc:sldLayoutMk cId="474279321" sldId="2147483672"/>
              <ac:grpSpMk id="7" creationId="{33CF62C4-830D-40EE-B14E-3DCB818B4021}"/>
            </ac:grpSpMkLst>
          </pc:grpChg>
          <pc:grpChg chg="add del mod">
            <ac:chgData name="zhu jintao" userId="e317b8cd30ddceed" providerId="LiveId" clId="{1254D533-75D0-41D3-ADE0-FFA654A8F38B}" dt="2020-09-22T08:11:55.077" v="565"/>
            <ac:grpSpMkLst>
              <pc:docMk/>
              <pc:sldMasterMk cId="3760987329" sldId="2147483669"/>
              <pc:sldLayoutMk cId="474279321" sldId="2147483672"/>
              <ac:grpSpMk id="53" creationId="{147E7F67-A020-4EE6-88DC-ED59850DF729}"/>
            </ac:grpSpMkLst>
          </pc:grpChg>
          <pc:grpChg chg="add mod">
            <ac:chgData name="zhu jintao" userId="e317b8cd30ddceed" providerId="LiveId" clId="{1254D533-75D0-41D3-ADE0-FFA654A8F38B}" dt="2020-09-22T09:53:10.666" v="1191"/>
            <ac:grpSpMkLst>
              <pc:docMk/>
              <pc:sldMasterMk cId="3760987329" sldId="2147483669"/>
              <pc:sldLayoutMk cId="474279321" sldId="2147483672"/>
              <ac:grpSpMk id="53" creationId="{47D9F5A3-3F58-499A-9626-0A2381D8F61E}"/>
            </ac:grpSpMkLst>
          </pc:grpChg>
          <pc:grpChg chg="add del mod">
            <ac:chgData name="zhu jintao" userId="e317b8cd30ddceed" providerId="LiveId" clId="{1254D533-75D0-41D3-ADE0-FFA654A8F38B}" dt="2020-09-22T08:24:19.547" v="673" actId="478"/>
            <ac:grpSpMkLst>
              <pc:docMk/>
              <pc:sldMasterMk cId="3760987329" sldId="2147483669"/>
              <pc:sldLayoutMk cId="474279321" sldId="2147483672"/>
              <ac:grpSpMk id="99" creationId="{EC59642F-E3A0-40F1-95FE-872E449B7F11}"/>
            </ac:grpSpMkLst>
          </pc:grpChg>
          <pc:grpChg chg="add del mod">
            <ac:chgData name="zhu jintao" userId="e317b8cd30ddceed" providerId="LiveId" clId="{1254D533-75D0-41D3-ADE0-FFA654A8F38B}" dt="2020-09-22T09:52:34.461" v="1173" actId="478"/>
            <ac:grpSpMkLst>
              <pc:docMk/>
              <pc:sldMasterMk cId="3760987329" sldId="2147483669"/>
              <pc:sldLayoutMk cId="474279321" sldId="2147483672"/>
              <ac:grpSpMk id="145" creationId="{CA9FF26C-4EF5-46C4-B9C8-96ABD6D72CFF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1.486" v="1192"/>
          <pc:sldLayoutMkLst>
            <pc:docMk/>
            <pc:sldMasterMk cId="3760987329" sldId="2147483669"/>
            <pc:sldLayoutMk cId="201615002" sldId="2147483673"/>
          </pc:sldLayoutMkLst>
          <pc:spChg chg="del">
            <ac:chgData name="zhu jintao" userId="e317b8cd30ddceed" providerId="LiveId" clId="{1254D533-75D0-41D3-ADE0-FFA654A8F38B}" dt="2020-09-22T09:20:53.425" v="1051" actId="478"/>
            <ac:spMkLst>
              <pc:docMk/>
              <pc:sldMasterMk cId="3760987329" sldId="2147483669"/>
              <pc:sldLayoutMk cId="201615002" sldId="2147483673"/>
              <ac:spMk id="2" creationId="{00000000-0000-0000-0000-000000000000}"/>
            </ac:spMkLst>
          </pc:spChg>
          <pc:spChg chg="del mod">
            <ac:chgData name="zhu jintao" userId="e317b8cd30ddceed" providerId="LiveId" clId="{1254D533-75D0-41D3-ADE0-FFA654A8F38B}" dt="2020-09-22T09:03:01.435" v="825"/>
            <ac:spMkLst>
              <pc:docMk/>
              <pc:sldMasterMk cId="3760987329" sldId="2147483669"/>
              <pc:sldLayoutMk cId="201615002" sldId="2147483673"/>
              <ac:spMk id="5" creationId="{00000000-0000-0000-0000-000000000000}"/>
            </ac:spMkLst>
          </pc:spChg>
          <pc:spChg chg="del">
            <ac:chgData name="zhu jintao" userId="e317b8cd30ddceed" providerId="LiveId" clId="{1254D533-75D0-41D3-ADE0-FFA654A8F38B}" dt="2020-09-22T09:03:01.435" v="825"/>
            <ac:spMkLst>
              <pc:docMk/>
              <pc:sldMasterMk cId="3760987329" sldId="2147483669"/>
              <pc:sldLayoutMk cId="201615002" sldId="2147483673"/>
              <ac:spMk id="6" creationId="{00000000-0000-0000-0000-000000000000}"/>
            </ac:spMkLst>
          </pc:spChg>
          <pc:spChg chg="del mod">
            <ac:chgData name="zhu jintao" userId="e317b8cd30ddceed" providerId="LiveId" clId="{1254D533-75D0-41D3-ADE0-FFA654A8F38B}" dt="2020-09-22T09:03:01.435" v="825"/>
            <ac:spMkLst>
              <pc:docMk/>
              <pc:sldMasterMk cId="3760987329" sldId="2147483669"/>
              <pc:sldLayoutMk cId="201615002" sldId="2147483673"/>
              <ac:spMk id="7" creationId="{00000000-0000-0000-0000-000000000000}"/>
            </ac:spMkLst>
          </pc:spChg>
          <pc:spChg chg="add mod">
            <ac:chgData name="zhu jintao" userId="e317b8cd30ddceed" providerId="LiveId" clId="{1254D533-75D0-41D3-ADE0-FFA654A8F38B}" dt="2020-09-22T09:03:02.393" v="826"/>
            <ac:spMkLst>
              <pc:docMk/>
              <pc:sldMasterMk cId="3760987329" sldId="2147483669"/>
              <pc:sldLayoutMk cId="201615002" sldId="2147483673"/>
              <ac:spMk id="8" creationId="{EF06A11B-145B-4265-88B1-237DA13C1094}"/>
            </ac:spMkLst>
          </pc:spChg>
          <pc:spChg chg="add mod">
            <ac:chgData name="zhu jintao" userId="e317b8cd30ddceed" providerId="LiveId" clId="{1254D533-75D0-41D3-ADE0-FFA654A8F38B}" dt="2020-09-22T09:03:02.393" v="826"/>
            <ac:spMkLst>
              <pc:docMk/>
              <pc:sldMasterMk cId="3760987329" sldId="2147483669"/>
              <pc:sldLayoutMk cId="201615002" sldId="2147483673"/>
              <ac:spMk id="9" creationId="{75EC4CE7-D643-4313-A7C9-94F7AB9BDB6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9" creationId="{E27AB695-95B4-43D6-83D5-FCB9D13B5E0F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0" creationId="{6077976A-A18B-45C8-9F2F-7C5F0385602A}"/>
            </ac:spMkLst>
          </pc:spChg>
          <pc:spChg chg="add mod">
            <ac:chgData name="zhu jintao" userId="e317b8cd30ddceed" providerId="LiveId" clId="{1254D533-75D0-41D3-ADE0-FFA654A8F38B}" dt="2020-09-22T09:03:02.393" v="826"/>
            <ac:spMkLst>
              <pc:docMk/>
              <pc:sldMasterMk cId="3760987329" sldId="2147483669"/>
              <pc:sldLayoutMk cId="201615002" sldId="2147483673"/>
              <ac:spMk id="10" creationId="{FD9F3AE6-8756-4249-91FC-073DC6CC4B0D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1" creationId="{9BA460A1-1E4F-4A24-AC98-A6425A4824AC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2" creationId="{9F163BD7-5B2D-4292-BCCE-D970AC312B27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3" creationId="{770EDE4B-51FB-4C39-AADE-98C71BE43EE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4" creationId="{BFAD4ABA-0202-42F9-913A-1655B7493660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5" creationId="{D1F1C6E0-2F82-46DC-A035-1D1786435DC3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6" creationId="{DA80EEB6-0D75-4054-976E-EB70389D86F2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7" creationId="{5CE8C786-16ED-44AA-A7D8-0B338ABF150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8" creationId="{6BFE0CE5-3B16-4813-9BC5-62510C99F05D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19" creationId="{4FA769F0-692A-458C-A710-96BEE6334D05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0" creationId="{46739CAB-9590-4DFC-97A4-E79404F1FE5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1" creationId="{F960C0CE-7117-4EE4-9BEB-0A8AC2F1AD92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2" creationId="{8801F1FB-FCCF-4DEE-93AC-B6BF214E99C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3" creationId="{605FADC0-AC50-45C6-B24F-7A0C25319F69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4" creationId="{82E8E6CB-F198-4EA6-805A-250DEFF41CF8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5" creationId="{21CA21C0-DEAA-4819-B960-45002251A578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6" creationId="{BE2507B7-D844-4973-B319-4FA9D0301DF5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7" creationId="{8A9E0CC0-9561-4F12-AE61-25A3989B0FBC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8" creationId="{9833460F-A9AD-49E4-BBF0-B58B16AE55A5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29" creationId="{6FB5E94D-519F-4843-93D6-00F9C19D415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0" creationId="{DAE50826-1F14-4D0A-AA77-F2115740248B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1" creationId="{EBCC31DC-0271-4076-9779-AD831801C5B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2" creationId="{753168AD-75FF-49B7-A8DA-A66187072AA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3" creationId="{0FAF61B3-30BE-419E-AF20-97D32BE4DF52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4" creationId="{38CE1C30-60B3-4FD8-BB97-99B669C0BF5E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5" creationId="{618D561D-D396-4900-BECD-30595C5C0F79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6" creationId="{83AFB1AE-2B3C-4085-ADA5-19A529624CEE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7" creationId="{EE7922F0-6D2F-41DC-B513-33484525B24B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8" creationId="{54D79C36-CBAC-4FF6-9734-40D44E2144B5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39" creationId="{FB9FB917-B582-43A0-BB1F-5B12ECF557A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0" creationId="{1DB8B3FD-E24E-45A2-88D3-D4F6A043ECA4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1" creationId="{F60F3DCA-4415-407B-9BBC-93627EC1FD87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2" creationId="{2A7BF4A3-167F-47A2-A9EE-E014BF1A1197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3" creationId="{8F75EFC9-396F-43B9-9600-99A06CF19E55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4" creationId="{37428C69-F3C8-4F43-9815-AC78FCFC598B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5" creationId="{10707A1F-6F0D-4109-91B1-3D71557E52C1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6" creationId="{E1525218-D5D2-4A40-96FA-DAD07D8A2C7F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7" creationId="{C0B750A3-C9DE-48E1-9A42-1F7CD85E456C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8" creationId="{B55485B0-7E7C-4FC0-905C-7F86BE5C7D1B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49" creationId="{DF795B7D-4864-4B4A-933D-3C9A04DFD66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50" creationId="{20EAA4E4-118D-4753-91D4-1428BCC8B296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51" creationId="{9A5A7EB0-5C1C-4606-B7C4-5C344CE631B8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52" creationId="{E2E2E8D5-074E-4418-852D-E407AC5416FF}"/>
            </ac:spMkLst>
          </pc:spChg>
          <pc:spChg chg="mod">
            <ac:chgData name="zhu jintao" userId="e317b8cd30ddceed" providerId="LiveId" clId="{1254D533-75D0-41D3-ADE0-FFA654A8F38B}" dt="2020-09-22T08:11:56.627" v="566"/>
            <ac:spMkLst>
              <pc:docMk/>
              <pc:sldMasterMk cId="3760987329" sldId="2147483669"/>
              <pc:sldLayoutMk cId="201615002" sldId="2147483673"/>
              <ac:spMk id="53" creationId="{D0FDEE1F-029C-4E82-9965-F5315F4CD790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54" creationId="{37D62BC6-B20E-4AEC-A01D-D2B7D96FCCC5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55" creationId="{1E2F8135-7B81-41DC-BD55-7A17351B924A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55" creationId="{A0B83FBA-377A-41D9-835A-A1EE3F201C24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56" creationId="{0276BD0A-9D6B-4599-AA9E-1529B1F2E314}"/>
            </ac:spMkLst>
          </pc:spChg>
          <pc:spChg chg="add del mod">
            <ac:chgData name="zhu jintao" userId="e317b8cd30ddceed" providerId="LiveId" clId="{1254D533-75D0-41D3-ADE0-FFA654A8F38B}" dt="2020-09-22T09:52:37.514" v="1175" actId="478"/>
            <ac:spMkLst>
              <pc:docMk/>
              <pc:sldMasterMk cId="3760987329" sldId="2147483669"/>
              <pc:sldLayoutMk cId="201615002" sldId="2147483673"/>
              <ac:spMk id="56" creationId="{B21B6C80-2490-4FCF-9243-73514B402B0D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57" creationId="{B5A86C64-3ABC-4012-849C-4C874E823E5A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57" creationId="{D1673166-44BA-48D8-92E5-F4194592DD8D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58" creationId="{65CD699E-C75F-4F23-9679-437824825417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58" creationId="{777FA61E-B5F3-4548-B232-DF4760090B7A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59" creationId="{60B52A79-1906-42F0-811E-0C89F9380354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59" creationId="{D136B8C8-FB99-4143-AB73-5469BC5D2E6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0" creationId="{66DCAFE6-CAE9-4443-B090-93A7FC401CC2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0" creationId="{8822A7C7-7B93-4C40-94C2-B6FBA9AAC26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1" creationId="{4644DC8E-7E8D-4BE5-AF17-253893CCA0F8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1" creationId="{D50E7123-7652-4637-9FD2-D3D5625C11B4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2" creationId="{A281EF08-8240-4E0A-BC09-5E9020D7E5E1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2" creationId="{A562A77F-D182-43A0-8C57-A91E103DFED8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3" creationId="{36F2866D-3F7E-493B-B243-8E17E08840C1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3" creationId="{5A330A45-8789-400D-8D5E-F21E00A4B020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4" creationId="{7B9707E1-9870-4C28-AF92-4F4EFB13FD38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4" creationId="{AB331F07-E000-448E-881D-6CFEB5F0923D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5" creationId="{5431141B-8833-4334-BC56-E4380B4B7DA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5" creationId="{D5B678BA-050F-4FDB-A67F-6A2806AA8B91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6" creationId="{611CE1D7-FCBC-49F9-9755-AA49EDB38CD9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6" creationId="{7BFCC310-D2A7-4A87-9390-9903B6823CC3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7" creationId="{169C0679-06C1-4A45-B268-DFD6D100413A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7" creationId="{4457E922-ABFB-4A5A-8A60-E850E731899F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8" creationId="{7848B6C4-E82C-4F25-B404-0CF891D4E442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8" creationId="{CC1B9858-9744-4CAD-ABD4-E5D45381DC56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69" creationId="{85E37325-6A5E-4F2C-8C63-6D85B29188B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69" creationId="{D19DED82-4128-4B3C-926C-32EEA3928B4F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0" creationId="{142130EF-06FC-4E52-938C-F0D694CBFA5C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0" creationId="{9FA40CBE-D08E-402B-AFB4-F8DDA1F7A10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1" creationId="{2A851288-FFF5-4319-BABE-41C3A3E6B759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1" creationId="{E0B6A17C-A839-4314-9451-BCF96A98DAB3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2" creationId="{9C99D9C4-6E99-4E84-B8A2-944C8C7EA888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2" creationId="{D557D80B-8C2B-484F-A749-893641374B27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3" creationId="{650117E7-245C-4CEA-B6B1-5DD3B923CF74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3" creationId="{77000C15-CA27-40E9-896E-AD60744204DC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4" creationId="{A0C83B06-8244-48A2-A369-A436C8699EB6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4" creationId="{F5F0EE8A-5F95-4BF8-B7E7-F773D3B920B1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5" creationId="{6AFAE73E-65AB-4DEF-9537-59F875246E09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5" creationId="{B4BF063A-75E7-4F36-A18C-73A5003B1E31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6" creationId="{36D8A25A-ACEC-40E9-8910-0CDA5F479FD4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6" creationId="{EA17D4C1-F9EA-4DD7-8D82-CAE654E58697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7" creationId="{048BF6ED-7C80-4AC1-A233-1A8FD016E6B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7" creationId="{32B6B84A-19AF-439C-A400-D54C92CF9393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8" creationId="{B7F529BB-5A7C-4E5F-BA6B-F5B27BED7771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8" creationId="{C937E270-3768-48EE-9B34-69A72B0AD499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79" creationId="{37CF00BF-40DD-422E-965D-D64354A3D2AC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79" creationId="{8194CE5B-EE50-411A-9875-6842BC347ED7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0" creationId="{890ED4CE-7FE9-49D9-A4E0-FDFDCB590A35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0" creationId="{CF3B04F3-8D31-42BD-A35C-3DD9B0E11CF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1" creationId="{3CED23E7-6F41-4152-8F55-0D5336A8210A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1" creationId="{FC82F111-2E2A-4DBE-8836-261EE1AC9FBF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2" creationId="{696EB386-46A2-4915-900E-AB0582A2548A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2" creationId="{F87EB05F-B1F2-4454-81DD-F6839E4BB40B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3" creationId="{0E604DD9-4D30-4B99-A9D1-B7BF58AA2870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3" creationId="{FF76DA5A-34A7-45D9-95FC-8196CAED0B78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4" creationId="{57E8331B-6A28-4E3B-B876-E2D7FB05DC2D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4" creationId="{9CA1DCDF-7887-4D81-83ED-790FA28AC0B2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5" creationId="{264962B2-2E26-4D28-848F-E110F2A7E842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5" creationId="{8E4655FF-278B-49F6-A36C-8DAF8178CC0B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6" creationId="{0C63A866-CC9B-4530-8679-96AFC1E2D6C6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6" creationId="{D115CD9B-BEC3-43CD-8ADD-810EF46FF038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7" creationId="{11D097D2-D4E0-40A5-9609-6C8D37FC6052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7" creationId="{D810E326-CEED-487F-8E56-8AB448B767AC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8" creationId="{0D6FAA87-B89E-4626-B08B-D9ADFD4BEB6D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8" creationId="{76F12C52-E083-41F5-AAD5-BB37DEB8381B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89" creationId="{330EB018-1F50-4D96-9C18-72629D9F943C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89" creationId="{CDBBB70B-4853-4F38-B060-1F263BC2C7BA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0" creationId="{CC119597-F57E-45FC-8D07-3FE5212B1127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0" creationId="{CE1D4155-4F28-4B3B-A0D1-7ED00D053953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1" creationId="{16027E18-052F-4690-B229-A63295579A9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1" creationId="{A20271D0-9D5E-4BA9-A3E9-7221F61342D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2" creationId="{A25EE36E-31B9-4F92-B2C5-B6975EEAFAE9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2" creationId="{B85A53FF-2948-4002-96C5-82E2E5EC854C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3" creationId="{C8411020-C16C-4378-A8B6-DC9D4068B8B6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3" creationId="{FFD60888-7FD3-42BA-AA2C-F31BDF8ACF8B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4" creationId="{55796524-9763-4C46-AAFE-F57689F2FFDF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4" creationId="{6FC0F466-64E6-410B-B9A4-63EB2AAA103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5" creationId="{586155B5-D2C0-46FC-B535-D470157AE687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5" creationId="{F7727FEC-FDC7-42F8-9963-52B4361767DC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6" creationId="{22A37952-D48F-40F8-98F7-C9BFB57FEE9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6" creationId="{A6AA57CC-972F-4FD4-97D8-4DDB3BC290CE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7" creationId="{556DE4D5-8D3A-4216-86FA-036DD5E1EA78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7" creationId="{C10A69F0-8CF5-484A-AF08-6D8AB3730E29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8" creationId="{2DB3A289-9E5C-4320-BF64-4671FED1299D}"/>
            </ac:spMkLst>
          </pc:spChg>
          <pc:spChg chg="mod">
            <ac:chgData name="zhu jintao" userId="e317b8cd30ddceed" providerId="LiveId" clId="{1254D533-75D0-41D3-ADE0-FFA654A8F38B}" dt="2020-09-22T09:53:11.486" v="1192"/>
            <ac:spMkLst>
              <pc:docMk/>
              <pc:sldMasterMk cId="3760987329" sldId="2147483669"/>
              <pc:sldLayoutMk cId="201615002" sldId="2147483673"/>
              <ac:spMk id="98" creationId="{735C46B4-B23C-484C-A7F8-2BBF6A4CE248}"/>
            </ac:spMkLst>
          </pc:spChg>
          <pc:spChg chg="mod">
            <ac:chgData name="zhu jintao" userId="e317b8cd30ddceed" providerId="LiveId" clId="{1254D533-75D0-41D3-ADE0-FFA654A8F38B}" dt="2020-09-22T08:12:55.028" v="590"/>
            <ac:spMkLst>
              <pc:docMk/>
              <pc:sldMasterMk cId="3760987329" sldId="2147483669"/>
              <pc:sldLayoutMk cId="201615002" sldId="2147483673"/>
              <ac:spMk id="99" creationId="{361C0DFF-68A2-476E-B00C-F5C96410B8A2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1" creationId="{75C6D8A4-51FC-489B-904A-7D40CEE095F5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2" creationId="{F1C7AF9A-7B86-4ACA-9756-84FA35AAC70C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3" creationId="{FDC1B1CF-6B65-46C4-BB18-251D558D44F8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4" creationId="{BEC26747-7D53-4DCC-8ECD-7991CF770EF6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5" creationId="{CCBE5898-F990-48EC-8589-96AC8CCDC76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6" creationId="{A847ABE8-2121-4CDC-9864-C3E29D052202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7" creationId="{A71721CA-2D18-4E97-8F0E-A7FF9E0B9D4F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8" creationId="{DD18E271-9AF8-4FDC-B4FE-DC085C4C5CD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09" creationId="{F20B9879-DD4F-4789-828E-0DDF26B0A94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0" creationId="{C1D2FEA9-BA25-4B51-B492-58947EB9998B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1" creationId="{58D1937C-AB6F-4BBC-97E3-29E243F6ECC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2" creationId="{366495F0-CB78-4C63-9D20-64C632239A6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3" creationId="{BB950366-F813-4A18-AFD0-2C2FD402926F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4" creationId="{1F438FFA-A376-489F-8F6C-D109D0155ACD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5" creationId="{00ED229B-B35F-4862-B2DB-9CB16EE515D9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6" creationId="{5F9A1D56-FC39-46CD-B16C-395C45B37F7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7" creationId="{21FE43A4-25EC-40A0-B604-5F49AFC7500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8" creationId="{EBFEFB4D-573F-4BCF-AA4B-F782087D1B3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19" creationId="{F28924F1-FB89-46FC-8888-F9A7D3D69984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0" creationId="{AF343663-5EB9-4115-8DA0-AFF0A7816DB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1" creationId="{49542D6F-F341-4DD3-8137-2C055367454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2" creationId="{AE4209F4-BDDF-41C8-B998-60EE5E466C3F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3" creationId="{E936A76D-5A43-45B5-A29A-CB7EDD6EA8B2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4" creationId="{E450AF5F-2CF2-47D7-B4A4-D8F045C2976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5" creationId="{F1297037-43A6-47E0-B436-2DDA3CA042B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6" creationId="{9F23A132-C6F2-471C-A8F8-C8D5B1167C5D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7" creationId="{CF1029C8-C2D8-47DF-A5C3-D848884F6ED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8" creationId="{9615F372-1DEF-492A-ADC5-E78F5FF29817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29" creationId="{19153A4D-6AD7-43F9-B622-EE0D2A0D0ACB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0" creationId="{B153332B-8276-4544-8FE6-2C9900C49313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1" creationId="{A6FA7675-67C3-4BEC-8ACA-B804BEB99092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2" creationId="{2B0CA273-C734-4646-AAA9-733772D31D5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3" creationId="{B4E3593A-8625-40DC-8F67-61A1756D5300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4" creationId="{FF868093-AD6D-4DDD-ABAE-7ED4E57ED5DC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5" creationId="{050BF154-48C1-4CC9-9F9B-93525CE77AC8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6" creationId="{42659747-9651-4C45-9255-DA1850FE1A10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7" creationId="{54EFCB19-14A6-4234-83AB-13465CEDEE88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8" creationId="{5C439389-7995-439C-9AE6-F36EAF36F9D5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39" creationId="{5DC2FB4E-45FF-404C-AF59-A48B37E10AFE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40" creationId="{7E50209A-0BF9-4FA2-956F-AE843A8BFD4E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41" creationId="{F65F6F12-928B-4283-BCAE-016B4BB93E46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42" creationId="{7D7D80C0-AFE3-49C1-98C9-6FD26701E1DB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43" creationId="{983A2E01-098C-42D6-BF1C-1FE75C049181}"/>
            </ac:spMkLst>
          </pc:spChg>
          <pc:spChg chg="mod">
            <ac:chgData name="zhu jintao" userId="e317b8cd30ddceed" providerId="LiveId" clId="{1254D533-75D0-41D3-ADE0-FFA654A8F38B}" dt="2020-09-22T08:24:49.374" v="689"/>
            <ac:spMkLst>
              <pc:docMk/>
              <pc:sldMasterMk cId="3760987329" sldId="2147483669"/>
              <pc:sldLayoutMk cId="201615002" sldId="2147483673"/>
              <ac:spMk id="144" creationId="{EB5F76B3-5962-4807-B09D-99AF9A61F074}"/>
            </ac:spMkLst>
          </pc:spChg>
          <pc:grpChg chg="add del mod">
            <ac:chgData name="zhu jintao" userId="e317b8cd30ddceed" providerId="LiveId" clId="{1254D533-75D0-41D3-ADE0-FFA654A8F38B}" dt="2020-09-22T08:12:36.710" v="585" actId="478"/>
            <ac:grpSpMkLst>
              <pc:docMk/>
              <pc:sldMasterMk cId="3760987329" sldId="2147483669"/>
              <pc:sldLayoutMk cId="201615002" sldId="2147483673"/>
              <ac:grpSpMk id="8" creationId="{B17F05FA-FEF4-464D-9491-CF3FA334CCF4}"/>
            </ac:grpSpMkLst>
          </pc:grpChg>
          <pc:grpChg chg="add mod">
            <ac:chgData name="zhu jintao" userId="e317b8cd30ddceed" providerId="LiveId" clId="{1254D533-75D0-41D3-ADE0-FFA654A8F38B}" dt="2020-09-22T09:53:11.486" v="1192"/>
            <ac:grpSpMkLst>
              <pc:docMk/>
              <pc:sldMasterMk cId="3760987329" sldId="2147483669"/>
              <pc:sldLayoutMk cId="201615002" sldId="2147483673"/>
              <ac:grpSpMk id="53" creationId="{764881F1-CD28-4929-8549-369F17DA81CC}"/>
            </ac:grpSpMkLst>
          </pc:grpChg>
          <pc:grpChg chg="add del mod">
            <ac:chgData name="zhu jintao" userId="e317b8cd30ddceed" providerId="LiveId" clId="{1254D533-75D0-41D3-ADE0-FFA654A8F38B}" dt="2020-09-22T08:24:21.928" v="674" actId="478"/>
            <ac:grpSpMkLst>
              <pc:docMk/>
              <pc:sldMasterMk cId="3760987329" sldId="2147483669"/>
              <pc:sldLayoutMk cId="201615002" sldId="2147483673"/>
              <ac:grpSpMk id="54" creationId="{0CF29B7C-2B83-46CA-93C7-47FEC3C84CBD}"/>
            </ac:grpSpMkLst>
          </pc:grpChg>
          <pc:grpChg chg="add del mod">
            <ac:chgData name="zhu jintao" userId="e317b8cd30ddceed" providerId="LiveId" clId="{1254D533-75D0-41D3-ADE0-FFA654A8F38B}" dt="2020-09-22T09:52:40.124" v="1176" actId="478"/>
            <ac:grpSpMkLst>
              <pc:docMk/>
              <pc:sldMasterMk cId="3760987329" sldId="2147483669"/>
              <pc:sldLayoutMk cId="201615002" sldId="2147483673"/>
              <ac:grpSpMk id="100" creationId="{9EBA083E-D256-4A57-8967-CB05711CD29A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2.316" v="1193"/>
          <pc:sldLayoutMkLst>
            <pc:docMk/>
            <pc:sldMasterMk cId="3760987329" sldId="2147483669"/>
            <pc:sldLayoutMk cId="4082054152" sldId="2147483674"/>
          </pc:sldLayoutMkLst>
          <pc:spChg chg="del mod">
            <ac:chgData name="zhu jintao" userId="e317b8cd30ddceed" providerId="LiveId" clId="{1254D533-75D0-41D3-ADE0-FFA654A8F38B}" dt="2020-09-22T09:20:49.456" v="1050" actId="478"/>
            <ac:spMkLst>
              <pc:docMk/>
              <pc:sldMasterMk cId="3760987329" sldId="2147483669"/>
              <pc:sldLayoutMk cId="4082054152" sldId="2147483674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20:08.974" v="604" actId="207"/>
            <ac:spMkLst>
              <pc:docMk/>
              <pc:sldMasterMk cId="3760987329" sldId="2147483669"/>
              <pc:sldLayoutMk cId="4082054152" sldId="2147483674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20:01.773" v="603" actId="14100"/>
            <ac:spMkLst>
              <pc:docMk/>
              <pc:sldMasterMk cId="3760987329" sldId="2147483669"/>
              <pc:sldLayoutMk cId="4082054152" sldId="2147483674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20:15.179" v="605" actId="207"/>
            <ac:spMkLst>
              <pc:docMk/>
              <pc:sldMasterMk cId="3760987329" sldId="2147483669"/>
              <pc:sldLayoutMk cId="4082054152" sldId="2147483674"/>
              <ac:spMk id="5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4:50.501" v="836" actId="1076"/>
            <ac:spMkLst>
              <pc:docMk/>
              <pc:sldMasterMk cId="3760987329" sldId="2147483669"/>
              <pc:sldLayoutMk cId="4082054152" sldId="2147483674"/>
              <ac:spMk id="6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1" creationId="{178A332F-345F-45EC-BB8C-1A4D5E7002B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2" creationId="{C80A4963-6A14-4B7B-83B3-E83E96AC8787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3" creationId="{85C7BB88-8FB7-4116-91B3-F0997778D7A3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4" creationId="{9AF1935A-AE9B-4497-923A-A6BD1EA07240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5" creationId="{D7CD1025-55A2-41A0-AD95-938A1CEC326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6" creationId="{C8FBCDBF-7CE2-4CA8-835C-A7B06690BE33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7" creationId="{2FF46A1B-9753-400E-AED8-1F382FF4DF52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8" creationId="{460F5A59-DDCD-4D79-9872-244FE3DF489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19" creationId="{67088291-5C9B-449D-89FD-F56200A0907C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0" creationId="{703AEA66-3DA3-4E76-86B7-F1350202311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1" creationId="{460D2CFE-2F0E-4143-8C55-3BBF1AEFE42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2" creationId="{AA9DEAF5-5DAD-4B29-9C79-A00C9CE3302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3" creationId="{3700295C-E665-4B33-AB83-93C24FF6EBD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4" creationId="{A8C7635B-2F73-4995-BCAA-EC4C3EA5900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5" creationId="{21341A11-DEC8-49BB-85F9-C3694172F589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6" creationId="{55ED7369-1279-4F66-947C-CBDB6A6B657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7" creationId="{64E0BBD3-5AE4-42B5-AE89-AEF9485E69F0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8" creationId="{71914363-EBE4-4D2E-A4F7-65BA387A72B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29" creationId="{23243897-B5CC-4674-BAAA-11102C3E05F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0" creationId="{71088F25-F7F4-4F99-922E-06343ED7F50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1" creationId="{C33BC1EE-8884-4612-9E16-3A464236D3CC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2" creationId="{ABFEE212-2CA3-4258-94FD-826DECB2247C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3" creationId="{197A82FF-ACE0-40ED-9F1E-DF379206404B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4" creationId="{63A9AA66-77A8-4AAF-B1C5-2A4451030EE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5" creationId="{084EED49-BB4B-487F-A699-4814D75FB9EF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6" creationId="{B9B6278A-BC11-469B-9492-446274277DC7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7" creationId="{FBF9A71C-4CD6-4883-8DC3-7A48576978D0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8" creationId="{E2E9E9A6-2D77-40F4-9C97-594885CABD64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39" creationId="{88DDA690-F3E9-4366-BADB-3E29D5B12E1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0" creationId="{5A336230-14CF-47F6-B41D-D460EBA3D65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1" creationId="{256AE0E9-08C6-43A2-83C5-F2D5AE08D5DF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2" creationId="{0CD9B250-4675-4962-B1D2-3192D90CA512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3" creationId="{33526972-DCA2-4957-989D-9D85F0B0F49E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4" creationId="{FB911296-A595-435B-BCB2-2FBE45561520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5" creationId="{7F35E6C8-9F24-4912-9EC7-C8AD066A00E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6" creationId="{4A9E30B0-5F9C-4A8E-837F-C623957CD6C1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7" creationId="{A67CEADF-56CD-4C7A-BFAE-2EB5E949C7C7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8" creationId="{F99F01F1-42CA-4D73-8AD9-3EC2E1129FBF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49" creationId="{8DB16855-F288-4207-94E3-59BED8925982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0" creationId="{51EA032E-C5B3-4941-AC11-6F9991267FC6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1" creationId="{DF036EA5-57EC-45E0-844B-7C247B88E7C8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2" creationId="{29888CAF-E1D8-41A5-960C-55027B6249B5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3" creationId="{8C4D4129-F500-4FFF-91D9-33E2215FBCCF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4" creationId="{A274E7AF-6B55-424D-93CD-CA80BB5D7942}"/>
            </ac:spMkLst>
          </pc:spChg>
          <pc:spChg chg="mod">
            <ac:chgData name="zhu jintao" userId="e317b8cd30ddceed" providerId="LiveId" clId="{1254D533-75D0-41D3-ADE0-FFA654A8F38B}" dt="2020-09-22T08:12:03.267" v="568"/>
            <ac:spMkLst>
              <pc:docMk/>
              <pc:sldMasterMk cId="3760987329" sldId="2147483669"/>
              <pc:sldLayoutMk cId="4082054152" sldId="2147483674"/>
              <ac:spMk id="55" creationId="{BB8A028C-9192-4645-B8E6-C58D86AF2D31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56" creationId="{0A7A6A78-5E98-4045-9405-D9346B0E6A54}"/>
            </ac:spMkLst>
          </pc:spChg>
          <pc:spChg chg="add del mod">
            <ac:chgData name="zhu jintao" userId="e317b8cd30ddceed" providerId="LiveId" clId="{1254D533-75D0-41D3-ADE0-FFA654A8F38B}" dt="2020-09-22T09:04:46.451" v="835" actId="478"/>
            <ac:spMkLst>
              <pc:docMk/>
              <pc:sldMasterMk cId="3760987329" sldId="2147483669"/>
              <pc:sldLayoutMk cId="4082054152" sldId="2147483674"/>
              <ac:spMk id="56" creationId="{97A65F00-5AFB-4166-8771-F53C4A3D9B3F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57" creationId="{2FF523B3-AEFE-430A-9115-977E9ECB0077}"/>
            </ac:spMkLst>
          </pc:spChg>
          <pc:spChg chg="add mod">
            <ac:chgData name="zhu jintao" userId="e317b8cd30ddceed" providerId="LiveId" clId="{1254D533-75D0-41D3-ADE0-FFA654A8F38B}" dt="2020-09-22T09:21:46.720" v="1060"/>
            <ac:spMkLst>
              <pc:docMk/>
              <pc:sldMasterMk cId="3760987329" sldId="2147483669"/>
              <pc:sldLayoutMk cId="4082054152" sldId="2147483674"/>
              <ac:spMk id="57" creationId="{5E16BD13-2A58-4F72-B9C1-3A8E63EC9935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58" creationId="{3B3C7D8D-4F7B-4213-8CF4-E21DEDA89BD5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58" creationId="{9239CBD7-D118-45B3-9E94-93584487517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59" creationId="{58EDBAE4-5D82-4826-B9EE-2F7144B63B8F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59" creationId="{7E3D58F5-D973-4AED-B8E6-ED3FBEB86A16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0" creationId="{6D7B42F2-D6B5-41A3-B537-6D3BB2087D94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0" creationId="{B37F2E96-FF46-4E7D-A431-315F4C1071C4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1" creationId="{467C51D9-9A6E-44C9-B78D-F695660F82B9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1" creationId="{E23EFE7E-0F0D-4189-81D7-2CA8E80E7897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2" creationId="{BD76D708-6B19-49CD-9CB6-F1DC3CA6C2F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2" creationId="{DC3D0DC9-C9CD-4E08-859A-A3E778C4852D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3" creationId="{AB0DBABC-251F-4151-A0C1-512C474FA39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3" creationId="{E571FBD0-12D5-4C9E-913C-4566AAB7337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4" creationId="{B8AD82FD-6429-4F8E-BEC6-723D7DC157B5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4" creationId="{D902506E-BA9C-4ECD-B1B5-0475EFF10A7B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5" creationId="{CB4B0B6E-6D00-4010-8589-E8AC62E057C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5" creationId="{FBF0467D-56D3-4B00-9CC9-B0AEA0DE437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6" creationId="{9E905060-B32C-445B-9617-853063D7E60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6" creationId="{D6A86B28-531D-428F-84E8-6EC5B68C07FB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7" creationId="{35E4F434-32CA-4C1B-A05C-4F6A5C3136C4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7" creationId="{B01D3CF4-8391-40DD-A7CA-564458C386AA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8" creationId="{47557931-D851-44D0-94C8-9BE158763BB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8" creationId="{61C7B93D-C1C1-4152-A788-DAB3F307CBB5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69" creationId="{17F3991D-EB72-446B-9873-5E153E6696D6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69" creationId="{46ABA175-0EEA-4C6E-AB87-EA2CF5CF45C8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0" creationId="{19C78FFC-8915-4314-94A1-448B6103FDDA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0" creationId="{C2DBBDD9-BEA3-4CB6-A135-9ABA4365BF0A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1" creationId="{3667A38A-81A1-4ED5-911E-8017EA5D4A79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1" creationId="{4029FF6E-204B-433D-95D8-37532C188522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2" creationId="{BC502AAC-2739-45DF-A410-8864AEEC24A3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2" creationId="{F15E6C9E-09E0-4663-BE30-9594638D428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3" creationId="{08B65FEE-E85F-4274-90AB-D386545F2C7C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3" creationId="{A9E7A644-B990-42E2-A03B-28FDAC64F7C5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4" creationId="{5AED5935-04BC-43A2-B8C3-F40DEE5C97FC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4" creationId="{955F4A03-8304-4606-8A44-BF3485F477D4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5" creationId="{4EE6F158-BA64-41CF-BF2C-5A3EF7963BD4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5" creationId="{6E45119B-248F-48EE-BCB6-7656977E49D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6" creationId="{35B1A494-7D79-47DE-8C2A-B460B04383AF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6" creationId="{9EAAC93A-BDFC-497A-A9C8-FB6057236FB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7" creationId="{4487719E-DCC6-40DA-8F6C-FA9EA480B9E5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7" creationId="{8C62DA6B-EBD9-4075-9E64-28024788105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8" creationId="{020B43A9-62D2-437D-974B-B52368503C0F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8" creationId="{06630DD2-7E4D-4838-9CDC-EF526521D61B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79" creationId="{737624CD-F9C3-4EE9-93BC-543603485306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79" creationId="{B722B992-B818-4165-96E2-F70A7515F116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0" creationId="{82633043-D2C2-40FC-AE6E-E216083F11DF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0" creationId="{EEC5E5F4-3DEA-4104-8FF4-E3A311EBE164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1" creationId="{5F0EAD13-9708-451D-93A8-B5DDF663FC4E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1" creationId="{C0710D8B-D5E4-46C6-AF44-B8B8BAA9EF7A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2" creationId="{58EC61BB-70CF-417B-BB3D-BA9C77664671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2" creationId="{5CD0EFEB-2265-4129-8D1F-183618C3A007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3" creationId="{25855FC0-B15E-49B7-8A25-763FF169FCCF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3" creationId="{67888408-29A8-4F65-8886-B822A99C708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4" creationId="{63EB644A-BCD3-47A9-9795-A84AD766D1B4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4" creationId="{ABA66ADB-98C1-45F0-9307-D472F9910160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5" creationId="{875A1057-9F5B-4C8A-96E1-E7B37CBA4E2D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5" creationId="{FE60DEAA-2A20-4BD2-8246-A75E69B684E8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6" creationId="{561D6622-8AC9-41D8-AA1A-05075D285CA9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6" creationId="{CC029E60-4511-4775-8717-68BFE0F7DC08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7" creationId="{1B989C05-3B8B-4FA8-949D-04889006389E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7" creationId="{1DB56ADF-0A89-4E50-B91D-305B515FDE45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8" creationId="{0C098C9B-A886-4359-BA2F-8E869AAB60BB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8" creationId="{46664265-7815-4BBD-80FA-18FB8AD13AD0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89" creationId="{90FA6A82-BB6D-4F11-B9DA-5F652E83877D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89" creationId="{A5F777C2-D715-4773-BCE7-3EF2BDE6B695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0" creationId="{6A3FD0B6-CAA0-4CA5-B432-ADAAD907A02E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0" creationId="{83512CF0-880E-4D87-9688-AD06FF108F29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1" creationId="{1AFD5635-3E24-4A1C-A9BA-534684DEABB5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1" creationId="{49EDC14C-BF79-4366-889E-08B0C5D53E3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2" creationId="{747DBCF0-7864-4ABC-9608-9734879119C5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2" creationId="{CF7F133B-7736-456C-990C-693DE69D7D7F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3" creationId="{5D371451-FC09-4155-8370-787C53D62CA6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3" creationId="{C6F3DFCD-4B16-4534-BFCC-7908E721DDB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4" creationId="{319B80F9-D23F-42B2-892B-2635FB584E99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4" creationId="{66430AAB-EF4A-4610-8061-0FA503F078FA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5" creationId="{21B4B207-5362-4F23-B297-AA3DCC78E46D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5" creationId="{E1119AA8-BF08-4CAD-8B26-F71DE07665E3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6" creationId="{6BDCDB3E-E89B-4FE7-940B-7BDB82DB312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6" creationId="{A9EB2D66-8097-493B-972A-1DAC54E515E9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7" creationId="{D79F5ACD-BFAB-4FAB-9965-5C85C514D2DA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7" creationId="{E1374AC4-5297-4B79-98B2-3236E588F63E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8" creationId="{1E49E704-43F6-4115-A546-759B3E07F2A8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8" creationId="{38160354-AF67-411C-86C0-A47CD17C22DD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99" creationId="{36F0F174-0BDC-4A55-A99F-498606B168FD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99" creationId="{703E3D6D-824A-457C-86C1-110708AC0E63}"/>
            </ac:spMkLst>
          </pc:spChg>
          <pc:spChg chg="mod">
            <ac:chgData name="zhu jintao" userId="e317b8cd30ddceed" providerId="LiveId" clId="{1254D533-75D0-41D3-ADE0-FFA654A8F38B}" dt="2020-09-22T09:53:12.316" v="1193"/>
            <ac:spMkLst>
              <pc:docMk/>
              <pc:sldMasterMk cId="3760987329" sldId="2147483669"/>
              <pc:sldLayoutMk cId="4082054152" sldId="2147483674"/>
              <ac:spMk id="100" creationId="{95FDE6A4-0723-48A7-BB42-52D21E960586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100" creationId="{DB2304FB-2EEC-4A38-B7F3-410BCD8D97D1}"/>
            </ac:spMkLst>
          </pc:spChg>
          <pc:spChg chg="mod">
            <ac:chgData name="zhu jintao" userId="e317b8cd30ddceed" providerId="LiveId" clId="{1254D533-75D0-41D3-ADE0-FFA654A8F38B}" dt="2020-09-22T08:12:53.848" v="589"/>
            <ac:spMkLst>
              <pc:docMk/>
              <pc:sldMasterMk cId="3760987329" sldId="2147483669"/>
              <pc:sldLayoutMk cId="4082054152" sldId="2147483674"/>
              <ac:spMk id="101" creationId="{23457EBF-1BF2-4DC4-8D66-0873C76A6596}"/>
            </ac:spMkLst>
          </pc:spChg>
          <pc:spChg chg="add del mod">
            <ac:chgData name="zhu jintao" userId="e317b8cd30ddceed" providerId="LiveId" clId="{1254D533-75D0-41D3-ADE0-FFA654A8F38B}" dt="2020-09-22T09:04:43.573" v="834" actId="478"/>
            <ac:spMkLst>
              <pc:docMk/>
              <pc:sldMasterMk cId="3760987329" sldId="2147483669"/>
              <pc:sldLayoutMk cId="4082054152" sldId="2147483674"/>
              <ac:spMk id="102" creationId="{FE2FBADA-06BB-4AE1-879B-8E94B3010CF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4" creationId="{E5BEDC49-7848-4E32-8B4B-292FB830EEA2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5" creationId="{139C07B4-9BC6-4A48-980A-B3157DEF666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6" creationId="{99B1600E-5606-4383-B6ED-D23CD9376E4E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7" creationId="{B448C5C8-9760-439C-9E5D-BAA0D55EF0C3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8" creationId="{AEAA6E87-4A74-4AE3-A936-9617A8D053B3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09" creationId="{46F0E8DA-447D-48DA-BF83-BB552449A697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0" creationId="{C878099E-27BF-476D-9715-C0D9191EB234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1" creationId="{50688E82-0CAA-4C37-9430-41E741E0F71C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2" creationId="{398705DB-BA17-479C-9261-A29423353DEE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3" creationId="{7A21ECE6-A774-4701-8C38-AE81162A82BA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4" creationId="{D3FDE8CD-CA4C-4416-90F1-7666D4A79399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5" creationId="{C1BE8FEC-E8D3-442E-8175-C79968FD5ADC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6" creationId="{869E2DA2-33A0-4E3E-8761-3DFBEADF0811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7" creationId="{54F90E02-0676-4064-9AC1-BA13B73D7BC7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8" creationId="{EBE1F56A-AFC9-4B0C-9B92-9F142680D9A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19" creationId="{4266782A-9A8E-4AA2-AF49-7631CC90C91C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0" creationId="{E29ACBE7-05D8-466A-8769-45EB784421F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1" creationId="{F39C01BB-2546-4EB9-A770-429121E3829F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2" creationId="{116E9C4C-CF1F-4124-B990-CEC1AD6F199A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3" creationId="{66BC2B6A-76C2-4A35-894F-17E5AD40D8C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4" creationId="{75CDA5AB-EFAD-4B32-A92B-4C14329C1B1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5" creationId="{15EE7670-48DE-49DE-BD50-F0EBA2A9C2B1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6" creationId="{18AA24A3-F08F-4F04-88DA-329699616245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7" creationId="{FB68C229-E85C-4D7F-BAE1-DBCB13D9923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8" creationId="{E6122F0A-FCE0-4F6B-8BB1-34374E6B29B9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29" creationId="{07AC3DE0-9AA1-4597-8478-CC17FEBE2EDA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0" creationId="{71B66282-793F-482D-B778-70DC9698FD0D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1" creationId="{29936122-9574-4358-8A13-0273D3A9DBDC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2" creationId="{6F6191A4-E0F2-46DD-9ECB-A41D87AFCB22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3" creationId="{64B95121-134E-4514-8810-2325E67CEC03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4" creationId="{963F82D6-EF26-4699-ADB9-99039B854653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5" creationId="{4AFE2510-CFFB-4AA8-B629-A27D9C0E8B06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6" creationId="{E81D8CCD-3FA8-4AE8-9F4C-CC82DF1C2CCB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7" creationId="{EA9C91A1-52C4-47BF-BE40-59140A414960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8" creationId="{E57F4ABA-1888-467E-97ED-947C6C2A2E02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39" creationId="{CC532459-DC82-4F58-B39B-54D8116C7768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0" creationId="{DD729EC0-E996-4C9C-A27D-ADD45B7CAFFD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1" creationId="{7EB4F861-86C2-4426-A187-8BE44E61E7F5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2" creationId="{A8B0F1D9-48ED-438F-B4EF-36F0EC9D3A49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3" creationId="{5DD181E8-E54A-47B1-9DA4-36F53BD1C8AB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4" creationId="{B188820A-1B3B-4FA7-BBC1-A1AFA1B91BB9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5" creationId="{CB677BDE-DABB-485A-8082-67000C3B5DAF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6" creationId="{4ADDA95F-37B8-4AA8-8105-3E2181684BD7}"/>
            </ac:spMkLst>
          </pc:spChg>
          <pc:spChg chg="mod">
            <ac:chgData name="zhu jintao" userId="e317b8cd30ddceed" providerId="LiveId" clId="{1254D533-75D0-41D3-ADE0-FFA654A8F38B}" dt="2020-09-22T08:24:50.263" v="690"/>
            <ac:spMkLst>
              <pc:docMk/>
              <pc:sldMasterMk cId="3760987329" sldId="2147483669"/>
              <pc:sldLayoutMk cId="4082054152" sldId="2147483674"/>
              <ac:spMk id="147" creationId="{C9287297-C093-41CA-988F-DBF87C6A7B70}"/>
            </ac:spMkLst>
          </pc:spChg>
          <pc:grpChg chg="add del mod">
            <ac:chgData name="zhu jintao" userId="e317b8cd30ddceed" providerId="LiveId" clId="{1254D533-75D0-41D3-ADE0-FFA654A8F38B}" dt="2020-09-22T08:12:42.191" v="586" actId="478"/>
            <ac:grpSpMkLst>
              <pc:docMk/>
              <pc:sldMasterMk cId="3760987329" sldId="2147483669"/>
              <pc:sldLayoutMk cId="4082054152" sldId="2147483674"/>
              <ac:grpSpMk id="10" creationId="{3493E607-2BD2-428A-B289-7F4546A720DC}"/>
            </ac:grpSpMkLst>
          </pc:grpChg>
          <pc:grpChg chg="add mod">
            <ac:chgData name="zhu jintao" userId="e317b8cd30ddceed" providerId="LiveId" clId="{1254D533-75D0-41D3-ADE0-FFA654A8F38B}" dt="2020-09-22T09:53:12.316" v="1193"/>
            <ac:grpSpMkLst>
              <pc:docMk/>
              <pc:sldMasterMk cId="3760987329" sldId="2147483669"/>
              <pc:sldLayoutMk cId="4082054152" sldId="2147483674"/>
              <ac:grpSpMk id="55" creationId="{044200C3-7BD8-4D66-9C00-CDE9DA44823A}"/>
            </ac:grpSpMkLst>
          </pc:grpChg>
          <pc:grpChg chg="add del mod">
            <ac:chgData name="zhu jintao" userId="e317b8cd30ddceed" providerId="LiveId" clId="{1254D533-75D0-41D3-ADE0-FFA654A8F38B}" dt="2020-09-22T08:24:23.277" v="675" actId="478"/>
            <ac:grpSpMkLst>
              <pc:docMk/>
              <pc:sldMasterMk cId="3760987329" sldId="2147483669"/>
              <pc:sldLayoutMk cId="4082054152" sldId="2147483674"/>
              <ac:grpSpMk id="56" creationId="{92F3DB37-10BD-4923-8957-CE4AB3F8F122}"/>
            </ac:grpSpMkLst>
          </pc:grpChg>
          <pc:grpChg chg="add del mod">
            <ac:chgData name="zhu jintao" userId="e317b8cd30ddceed" providerId="LiveId" clId="{1254D533-75D0-41D3-ADE0-FFA654A8F38B}" dt="2020-09-22T09:52:41.203" v="1177" actId="478"/>
            <ac:grpSpMkLst>
              <pc:docMk/>
              <pc:sldMasterMk cId="3760987329" sldId="2147483669"/>
              <pc:sldLayoutMk cId="4082054152" sldId="2147483674"/>
              <ac:grpSpMk id="103" creationId="{48899145-148C-4C0D-9114-FE604248AF65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3.106" v="1194"/>
          <pc:sldLayoutMkLst>
            <pc:docMk/>
            <pc:sldMasterMk cId="3760987329" sldId="2147483669"/>
            <pc:sldLayoutMk cId="2956622635" sldId="2147483675"/>
          </pc:sldLayoutMkLst>
          <pc:spChg chg="del mod">
            <ac:chgData name="zhu jintao" userId="e317b8cd30ddceed" providerId="LiveId" clId="{1254D533-75D0-41D3-ADE0-FFA654A8F38B}" dt="2020-09-22T09:20:43.424" v="1048" actId="478"/>
            <ac:spMkLst>
              <pc:docMk/>
              <pc:sldMasterMk cId="3760987329" sldId="2147483669"/>
              <pc:sldLayoutMk cId="2956622635" sldId="2147483675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7" creationId="{57B2F4F6-766C-49A7-9FDB-4E4429884CFE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8" creationId="{22568A34-557A-44B6-A0A3-CB5CC8DEE117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9" creationId="{828505E8-D53B-4204-B7CF-F6FA5E8762C9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0" creationId="{DF6CD797-1F86-4FCE-A7D4-D8D1691AA9FC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1" creationId="{4940ACED-C2A7-4FDC-8C24-6111891150CE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2" creationId="{717BD385-4DEB-4126-A96F-BB15592F2431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3" creationId="{6CEB35C0-F50F-4156-82A7-E86F360F6877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4" creationId="{7AA5E0AD-0FEC-4CDA-80F6-C9DFCF4C605E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5" creationId="{6A1059A9-7A42-4A95-9347-243D03DA2444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6" creationId="{E26D299B-981C-41EE-A9B2-3BDD77998025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7" creationId="{5DEC9ED8-3D02-4BB7-BA33-5C2456D49524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8" creationId="{8A985CDD-891C-4D19-A6F9-FE8F2B3EAAE9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19" creationId="{E4166E57-8D27-4EBA-926F-F418EF3CFE99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0" creationId="{F4C0E75C-E82F-4EA1-A608-D08296EBCFDF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1" creationId="{91122238-AD5E-4602-AA5B-7B883EAD2E2E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2" creationId="{670F4F4B-F850-4EBC-A6EC-D70979EB876D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3" creationId="{EADA494A-70BD-4C98-AC4F-89AD3EB51BB2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4" creationId="{1D87E3A0-FA30-47C9-A22F-D02C9FE19E0A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5" creationId="{B8EC54F7-4A00-4BDF-AB23-6CFA648E1378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6" creationId="{5E74E6CB-1469-492B-BFC7-F1C59F330F00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7" creationId="{E376C4A3-9C0E-4B24-83A6-5546A55FD362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8" creationId="{1B170B99-DAF7-4593-891E-906D09DC131C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29" creationId="{97C93A55-8DA7-40D5-B15E-0580BDB00529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0" creationId="{06F4B95C-3282-4F2A-A167-0F948EDA1B01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1" creationId="{5CA3F6F9-EB2F-463A-A1BB-8D547A40FED4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2" creationId="{BC3686C1-6030-44F0-BE69-0A7CEA2A9325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3" creationId="{13616705-4D9D-4ED7-AB87-9C160CE92B8C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4" creationId="{0EBC66C4-2EF3-4331-A22E-E70CAE59C8A7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5" creationId="{2C22C0D0-F481-4F78-A9EB-97A1B432593C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6" creationId="{AC9CD8F3-7DDB-4DC9-9193-E9AA0CD6F3DB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7" creationId="{4407A434-C962-4BE4-8B86-4C7371FD5D6D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8" creationId="{57F45501-6F87-46DE-80AD-81D25EB648D6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39" creationId="{49544EF4-8998-40D0-96F8-7D430CD530ED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0" creationId="{EEE6F79D-937D-4187-BE4B-267103226F95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1" creationId="{153F34D4-1684-47D0-BF62-60BFFC0F2C9B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2" creationId="{80FB8BF7-A509-4ED7-AF4D-8BEC3BABAC43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3" creationId="{AE6A7C8B-E94F-45CA-8733-BA46A48E59AD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4" creationId="{E4EA106A-0524-4510-A4BD-DD072C1AE1A8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5" creationId="{E2AEA1F8-FF40-4D1C-8F0D-FC9009383EA1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6" creationId="{7179CC87-A8F6-46DA-90E7-5508ED63B392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7" creationId="{CBC39DF6-53F6-4C53-8991-0E44317D731F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8" creationId="{EF71BAE5-D36B-48ED-A810-4BB9BEB01585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49" creationId="{E2E27CCD-362B-42C3-B06E-7DD17BB23F31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50" creationId="{88B84AD4-2990-48F6-85C5-804BF1EF3376}"/>
            </ac:spMkLst>
          </pc:spChg>
          <pc:spChg chg="add mod">
            <ac:chgData name="zhu jintao" userId="e317b8cd30ddceed" providerId="LiveId" clId="{1254D533-75D0-41D3-ADE0-FFA654A8F38B}" dt="2020-09-22T09:19:30.429" v="1030"/>
            <ac:spMkLst>
              <pc:docMk/>
              <pc:sldMasterMk cId="3760987329" sldId="2147483669"/>
              <pc:sldLayoutMk cId="2956622635" sldId="2147483675"/>
              <ac:spMk id="51" creationId="{B7F6D6EA-C3DC-4F3D-A003-60E89ACE0337}"/>
            </ac:spMkLst>
          </pc:spChg>
          <pc:spChg chg="mod">
            <ac:chgData name="zhu jintao" userId="e317b8cd30ddceed" providerId="LiveId" clId="{1254D533-75D0-41D3-ADE0-FFA654A8F38B}" dt="2020-09-22T08:12:07.486" v="570"/>
            <ac:spMkLst>
              <pc:docMk/>
              <pc:sldMasterMk cId="3760987329" sldId="2147483669"/>
              <pc:sldLayoutMk cId="2956622635" sldId="2147483675"/>
              <ac:spMk id="51" creationId="{DE82F2FB-91A2-4218-A7F4-8CD1A3C1EB36}"/>
            </ac:spMkLst>
          </pc:spChg>
          <pc:spChg chg="add del mod">
            <ac:chgData name="zhu jintao" userId="e317b8cd30ddceed" providerId="LiveId" clId="{1254D533-75D0-41D3-ADE0-FFA654A8F38B}" dt="2020-09-22T09:19:32.957" v="1032"/>
            <ac:spMkLst>
              <pc:docMk/>
              <pc:sldMasterMk cId="3760987329" sldId="2147483669"/>
              <pc:sldLayoutMk cId="2956622635" sldId="2147483675"/>
              <ac:spMk id="52" creationId="{7F485BDE-5689-4B8C-96EB-7E738699790A}"/>
            </ac:spMkLst>
          </pc:spChg>
          <pc:spChg chg="add del mod">
            <ac:chgData name="zhu jintao" userId="e317b8cd30ddceed" providerId="LiveId" clId="{1254D533-75D0-41D3-ADE0-FFA654A8F38B}" dt="2020-09-22T09:19:41.725" v="1035"/>
            <ac:spMkLst>
              <pc:docMk/>
              <pc:sldMasterMk cId="3760987329" sldId="2147483669"/>
              <pc:sldLayoutMk cId="2956622635" sldId="2147483675"/>
              <ac:spMk id="53" creationId="{098A1751-E86A-493E-BCBF-D445251971A6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3" creationId="{59775566-EBE4-46B1-ABEB-DCA32166B9E2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3" creationId="{9C65DEEA-D606-4557-94BD-8E7034934D72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4" creationId="{8BC79723-4050-4FE3-9CA2-621304227643}"/>
            </ac:spMkLst>
          </pc:spChg>
          <pc:spChg chg="add mod">
            <ac:chgData name="zhu jintao" userId="e317b8cd30ddceed" providerId="LiveId" clId="{1254D533-75D0-41D3-ADE0-FFA654A8F38B}" dt="2020-09-22T09:21:47.778" v="1061"/>
            <ac:spMkLst>
              <pc:docMk/>
              <pc:sldMasterMk cId="3760987329" sldId="2147483669"/>
              <pc:sldLayoutMk cId="2956622635" sldId="2147483675"/>
              <ac:spMk id="54" creationId="{E5D16D94-B09B-48AA-B624-2BD9ABD00CB3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5" creationId="{6E9B248B-CE2B-4704-92A7-87C2FC064830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5" creationId="{CBB85A9F-3549-48BD-8E99-813DBC43A72E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6" creationId="{717A18D1-9EB7-47D2-A412-CD6E2B2A65A3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6" creationId="{7C669AE8-A5AC-4C5C-8E12-8CDC0BD6707F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7" creationId="{16F15290-91BD-49C9-8EA4-9CABF3E18F1B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7" creationId="{A11FD22A-12CA-4F15-B179-5B041568A1D0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8" creationId="{7DF02ADF-3C63-48FF-8794-BCE59B0EFEA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8" creationId="{D091EDEE-FC0D-4F6C-B739-59E3962580DD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59" creationId="{1C112993-6362-4F84-9F27-E16212CA7441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59" creationId="{2D3507D1-18A8-4A29-92A1-9496F6DC3353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0" creationId="{3C4DD566-2147-4EA6-B470-B4FF4437C7D0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0" creationId="{ABFE95B5-CCF9-415A-87D0-5BB0D62EF98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1" creationId="{11654A73-BB12-41C1-B615-82752BA6E869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1" creationId="{C182063E-800B-4D97-A9CB-4573273C65F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2" creationId="{585A7CD3-09FB-4838-BE9B-2FF3CE2D9231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2" creationId="{A77EBCB1-E1D5-4830-943C-A9AE01DA7731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3" creationId="{04CC1C4D-FB1D-4EEA-AFC4-9E3C54CA1871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3" creationId="{60CFCAF8-5804-4ACA-BE4D-46126E8FA631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4" creationId="{0E5F644E-EFE3-460C-AF40-5E142195B32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4" creationId="{E2A2DCCD-2207-40CA-8F62-C08347C272ED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5" creationId="{0CF6CB08-DC6E-472D-83AC-77D077B05D3E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5" creationId="{A417839F-8393-4DF6-9BD1-A0EBE1728A1A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6" creationId="{33ABC979-9C7D-4B2C-9094-4D6BDC914356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6" creationId="{91B0D55A-75AA-414E-8B4F-61DF31C0A163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7" creationId="{48015C9C-5387-42A2-BCB4-15B7E2F9B241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7" creationId="{94A821CA-72CF-4D1D-8578-455B46A4557E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8" creationId="{0C652FF0-F683-4B53-ABEF-B55E93BD27ED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8" creationId="{BC797CF1-6AD0-4770-ADAD-ACA65900BE9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69" creationId="{6E9FF989-BA60-4857-83F8-13841589EEBB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69" creationId="{F06B0743-8758-49FC-A6CC-CEE60028F09B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0" creationId="{0BB32EDE-506D-4D87-9CD4-D049B637D99A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0" creationId="{82BA6E88-7FE3-439F-B82C-DF329C4442A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1" creationId="{B24B1D7C-8F7E-471A-97BD-AB3E2201FB3D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1" creationId="{EC45A922-7D9E-4835-95BF-6F288E23C251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2" creationId="{9CFD1B60-E310-46F8-9325-7DD38099D860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2" creationId="{FC8AEA5E-A9DE-4C7F-A115-CB036997DEB6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3" creationId="{2E7F15CF-500D-4AA2-9D7C-0A6AC3B28E0D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3" creationId="{62E05A60-9107-4C20-9D99-7710C937DD9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4" creationId="{4A28CD4A-BAC9-46BF-B654-37BE52D73AFF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4" creationId="{A4FA0AC2-5B16-419B-B6A1-F8F16A21B6B9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5" creationId="{1632EE99-BF5F-4EE5-ADE3-D26280EA144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5" creationId="{E78D2EBD-A841-410D-A990-9435BE2CC1C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6" creationId="{7A112F38-942A-46A8-BB21-47A606ADF4B6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6" creationId="{9378A7EB-698F-4A50-9F27-51C466E6816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7" creationId="{4385F5F7-755C-4E34-AC60-19BB6A58D78A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7" creationId="{716D4E82-1BAA-4DAE-98DF-F567B5353A90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8" creationId="{4ECDB4EE-7FC1-4AE4-8BA3-ACE6DC57750F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8" creationId="{96BA9891-7BA1-46DE-BC45-4DCB3E233A34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79" creationId="{2446769A-0337-4AEB-8827-F18EDB9CE3BD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79" creationId="{490A3C0C-A3F8-4AD8-949C-C5B7C2858E9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0" creationId="{BE360ACB-0A9D-4974-B128-47F0A7443DDE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0" creationId="{EB8A5194-975C-4D3C-AD21-AA50E74663E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1" creationId="{5D64008C-B94B-4B97-B19A-21A1064CE45B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1" creationId="{6382E1B6-6A72-45D5-A218-9C2A6468EB8B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2" creationId="{5B6F5BD0-0000-490B-A6DC-FF9A6DBC4BC3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2" creationId="{F9631AA1-F2A1-465F-8D6F-046D65C4523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3" creationId="{3E712C16-012B-4BC4-82D6-DA4F8EBDDB40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3" creationId="{A95095EE-F79D-4F9F-9652-9223DC86E0D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4" creationId="{27A32AD2-EE30-4DA7-A6AB-E8041B9D663C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4" creationId="{AA918461-938A-4041-8473-424D18E9D396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5" creationId="{87CCD92C-991B-4DAD-BD6A-33BED6F9AC1D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5" creationId="{A687B525-C94F-46FD-BACE-2DC17BC1BF3B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6" creationId="{3264907C-4C51-48D7-8E77-0401D0A386FB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6" creationId="{97D39DEA-2658-4D64-BC43-82B23C2EA474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7" creationId="{27021972-111B-466C-97B6-EFCE879B3B96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7" creationId="{9A0E9FAE-B09E-4CBB-93BF-407DC2215CC6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8" creationId="{A983A4D1-2487-42B8-A3B4-FE28DE05B16A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8" creationId="{CE8DC204-3CEA-4649-A442-9F8E3C3D8FF3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89" creationId="{06BC9B19-E6B5-4061-8A87-7F4B564B1F2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89" creationId="{3EF77176-8EBE-488E-B282-D0A97E78EB51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0" creationId="{1E6CE83B-5270-49A8-AEDC-A46326CC89CC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0" creationId="{DA7EDBF7-D901-40C1-AE53-BC05851902A4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1" creationId="{45580E86-F199-48B5-A4AA-6835E5256C6D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1" creationId="{AA828E00-7874-4588-8C5E-4218C0076D4A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2" creationId="{08877B1A-E7B0-4CEB-B191-E1620E59D37C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2" creationId="{90567080-42F6-43C1-B08B-44C432D4775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3" creationId="{2F1313E9-288C-47E3-864F-20ACD008405B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3" creationId="{DB74BC78-B955-4676-A8DF-B8592BEA252D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4" creationId="{15A97AAF-978A-4CC8-BED0-47B6313A171E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4" creationId="{4508A1BC-2B42-4503-B574-137385B5A61A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5" creationId="{3128324D-14E1-4D2C-A162-DC7C41CD3D98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5" creationId="{50C809F3-67AA-4BA4-A9D6-A41E05013FDC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6" creationId="{61428120-7659-4DBD-BE9E-4D7439DB66F9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6" creationId="{FD0A7AC9-6B47-4AE9-AF2D-C261658ADED6}"/>
            </ac:spMkLst>
          </pc:spChg>
          <pc:spChg chg="mod">
            <ac:chgData name="zhu jintao" userId="e317b8cd30ddceed" providerId="LiveId" clId="{1254D533-75D0-41D3-ADE0-FFA654A8F38B}" dt="2020-09-22T08:12:52.368" v="588"/>
            <ac:spMkLst>
              <pc:docMk/>
              <pc:sldMasterMk cId="3760987329" sldId="2147483669"/>
              <pc:sldLayoutMk cId="2956622635" sldId="2147483675"/>
              <ac:spMk id="97" creationId="{9067C5A6-B786-4FDD-A374-9FD14C42CC61}"/>
            </ac:spMkLst>
          </pc:spChg>
          <pc:spChg chg="mod">
            <ac:chgData name="zhu jintao" userId="e317b8cd30ddceed" providerId="LiveId" clId="{1254D533-75D0-41D3-ADE0-FFA654A8F38B}" dt="2020-09-22T09:53:13.106" v="1194"/>
            <ac:spMkLst>
              <pc:docMk/>
              <pc:sldMasterMk cId="3760987329" sldId="2147483669"/>
              <pc:sldLayoutMk cId="2956622635" sldId="2147483675"/>
              <ac:spMk id="97" creationId="{E9576EA5-B840-4792-B39F-62E5D1AFB7FF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99" creationId="{97472C4E-01C6-4B31-9176-835DF841CE00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0" creationId="{001CE02B-A39A-42BB-BCA0-03A9628CA7C3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1" creationId="{D74B59B4-F16E-4A7C-ABBF-88CFF192B963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2" creationId="{F363E832-E0CC-474B-BE18-11D47A6970DB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3" creationId="{5DE8B3CA-B9C8-485D-BAD3-A5C9CA0D2FCB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4" creationId="{54119624-DA94-4988-8CEE-2ADFFFD677EF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5" creationId="{DB81D0EC-38BD-4468-9412-1D77E500DCBB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6" creationId="{5D06296C-2CDD-44AB-8256-60EB41E5329C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7" creationId="{3A30964E-DE50-4727-9945-1998261BE86E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8" creationId="{A95B50EB-92CA-4DC7-AEB1-B49616774EB3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09" creationId="{597E59BC-A7F4-4EF5-9994-F727B0B73C61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0" creationId="{BFAE5D16-8CE7-4A0C-A8B1-3789A6E5371C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1" creationId="{60B4C5EB-277B-47F1-8573-0697B9D959C5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2" creationId="{A77202D7-6E16-4F49-8299-C8F00BCF4449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3" creationId="{91E36367-53C3-4387-A754-37A5E6C43D57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4" creationId="{B2A4C74E-50B1-4984-AEE5-17CCFE32DD1A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5" creationId="{5F71F2C6-F562-4C5F-B199-2DB4571BF81A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6" creationId="{EBB75F10-E06D-4D0B-8943-5114DC2D56FA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7" creationId="{A1FE01F4-30DE-43DF-A940-12140229AB6D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8" creationId="{A971F130-39FA-412F-B6EA-FBED771C3127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19" creationId="{E7B59E19-AE7C-411A-9359-BE38D4575BC5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0" creationId="{533870AE-4437-497D-9C0A-96651FB259B7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1" creationId="{2F92F73C-FD14-4F2B-B799-ECF977D5C7BF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2" creationId="{9C6844FE-C02E-48B7-AE97-D0498740A809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3" creationId="{F6C463ED-C47D-46CF-BA34-BBCEE63D785F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4" creationId="{E714DAD0-6F76-4A29-B258-4619F8E26C21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5" creationId="{4CF20DC8-A681-445E-87B1-EE7DE077E749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6" creationId="{9492B63E-7443-4301-8294-05E9DA575DF4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7" creationId="{522F79E0-5379-4ED3-B2A8-C8A02D5196B4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8" creationId="{6580180B-CBE1-416D-B43B-CE83FD9ACF23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29" creationId="{D1A4103E-2C67-4006-9D6F-774792803A1E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0" creationId="{F503588A-D10E-4ABD-8E17-1DCA851F289B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1" creationId="{F60E2813-5BBE-4930-B3D5-71EC9549DB91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2" creationId="{364B0C4C-5FBA-4613-812F-18AECC2A7644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3" creationId="{C910812F-DC12-4ABD-B731-5908B7560D5A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4" creationId="{A6D84B8E-7C49-48CE-9B2C-3E6652DC682F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5" creationId="{45FEF649-B3E4-48AA-BC74-3FC898CEB1BC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6" creationId="{3CBE81EA-F6C6-48D5-B808-4E8FE8449751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7" creationId="{23C61CCA-BF32-49F1-96E2-533F6FBE5B76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8" creationId="{1A0EF976-2038-4695-B3B6-56485EC79044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39" creationId="{C95BF35C-68EA-4BA5-90F6-686EDC932386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40" creationId="{959FE1F7-4064-4792-A7CF-E92720FAC170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41" creationId="{E992D1B2-BCFF-46F7-B14F-9CFB0B3F13FA}"/>
            </ac:spMkLst>
          </pc:spChg>
          <pc:spChg chg="mod">
            <ac:chgData name="zhu jintao" userId="e317b8cd30ddceed" providerId="LiveId" clId="{1254D533-75D0-41D3-ADE0-FFA654A8F38B}" dt="2020-09-22T08:24:51.798" v="691"/>
            <ac:spMkLst>
              <pc:docMk/>
              <pc:sldMasterMk cId="3760987329" sldId="2147483669"/>
              <pc:sldLayoutMk cId="2956622635" sldId="2147483675"/>
              <ac:spMk id="142" creationId="{1D89CBC7-7FFD-40F9-AF06-CD63EF7142FA}"/>
            </ac:spMkLst>
          </pc:spChg>
          <pc:grpChg chg="add del mod">
            <ac:chgData name="zhu jintao" userId="e317b8cd30ddceed" providerId="LiveId" clId="{1254D533-75D0-41D3-ADE0-FFA654A8F38B}" dt="2020-09-22T08:12:45.580" v="587" actId="478"/>
            <ac:grpSpMkLst>
              <pc:docMk/>
              <pc:sldMasterMk cId="3760987329" sldId="2147483669"/>
              <pc:sldLayoutMk cId="2956622635" sldId="2147483675"/>
              <ac:grpSpMk id="6" creationId="{86A4D2B3-F092-4979-9089-D644D9508860}"/>
            </ac:grpSpMkLst>
          </pc:grpChg>
          <pc:grpChg chg="add mod">
            <ac:chgData name="zhu jintao" userId="e317b8cd30ddceed" providerId="LiveId" clId="{1254D533-75D0-41D3-ADE0-FFA654A8F38B}" dt="2020-09-22T09:53:13.106" v="1194"/>
            <ac:grpSpMkLst>
              <pc:docMk/>
              <pc:sldMasterMk cId="3760987329" sldId="2147483669"/>
              <pc:sldLayoutMk cId="2956622635" sldId="2147483675"/>
              <ac:grpSpMk id="52" creationId="{ACE87ED3-8063-4139-AF43-92BEFF3D1B22}"/>
            </ac:grpSpMkLst>
          </pc:grpChg>
          <pc:grpChg chg="add del mod">
            <ac:chgData name="zhu jintao" userId="e317b8cd30ddceed" providerId="LiveId" clId="{1254D533-75D0-41D3-ADE0-FFA654A8F38B}" dt="2020-09-22T08:24:25.137" v="676" actId="478"/>
            <ac:grpSpMkLst>
              <pc:docMk/>
              <pc:sldMasterMk cId="3760987329" sldId="2147483669"/>
              <pc:sldLayoutMk cId="2956622635" sldId="2147483675"/>
              <ac:grpSpMk id="52" creationId="{FEFA3A3D-A27A-4270-838D-9EF6232672FE}"/>
            </ac:grpSpMkLst>
          </pc:grpChg>
          <pc:grpChg chg="add del mod">
            <ac:chgData name="zhu jintao" userId="e317b8cd30ddceed" providerId="LiveId" clId="{1254D533-75D0-41D3-ADE0-FFA654A8F38B}" dt="2020-09-22T09:52:42.343" v="1178" actId="478"/>
            <ac:grpSpMkLst>
              <pc:docMk/>
              <pc:sldMasterMk cId="3760987329" sldId="2147483669"/>
              <pc:sldLayoutMk cId="2956622635" sldId="2147483675"/>
              <ac:grpSpMk id="98" creationId="{4C0222C5-CDF4-4CE5-8E57-0DF4BD31D7FC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3.895" v="1195"/>
          <pc:sldLayoutMkLst>
            <pc:docMk/>
            <pc:sldMasterMk cId="3760987329" sldId="2147483669"/>
            <pc:sldLayoutMk cId="484141991" sldId="2147483676"/>
          </pc:sldLayoutMkLst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6" creationId="{8AB318E5-7E1D-48ED-8787-17DA79CB523A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7" creationId="{DF9B5902-81F3-449D-9215-361C3B3FF076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8" creationId="{8AC2116F-FC63-4B35-9555-E3510F91B337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9" creationId="{52023A8A-3401-4B37-94D4-ED77F1C20838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0" creationId="{71D43EA9-A1C5-43B3-8FA9-1E5939F9979B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1" creationId="{C9715938-282D-47E3-9521-469AD2C8185C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2" creationId="{3158E64B-ED08-46B1-9923-E02BF5EACB5F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3" creationId="{DCA5C887-015C-4457-A83F-D0C14503392E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4" creationId="{61AFD209-F736-4397-B7B9-A77BEAA43FD4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5" creationId="{CBA67600-FECE-49DB-9CEF-C73D458E1999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6" creationId="{665A32CC-EF28-413E-8456-C829EE032E6D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7" creationId="{4ACAD312-55F1-4EA7-AAC2-A4DF4B699D7F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8" creationId="{346BDE15-8A45-4F08-B477-865F2453E601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19" creationId="{F31B6621-5AAE-4A99-ACA8-90825EA17893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0" creationId="{CE51977F-78AD-40AE-B728-0C18860A001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1" creationId="{8CD8794A-5E2F-427B-A326-36AFB4BB6B5C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2" creationId="{8D70A0F0-06EA-4FB4-B243-291695F9BF5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3" creationId="{45DFCA1C-6EBD-4303-AAF4-8E7A1AB8E29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4" creationId="{060A405F-F068-47A3-885B-AF4F28B27A8F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5" creationId="{159698EA-A767-4809-8F23-23B40311FB88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6" creationId="{93CD7947-423D-4472-B2CE-910497BFDD18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7" creationId="{86790CA8-D7A6-485D-AFC6-434CD6405B1E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8" creationId="{5FEFCB3A-903C-4E90-BFB0-E75BF4B29F47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29" creationId="{6F0ED75D-538F-498D-8624-533E9350A71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0" creationId="{186A4F07-56E0-43A2-B97A-DFA0B0BC707F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1" creationId="{14EAEBFD-5472-416A-80D9-E8C891B08DF7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2" creationId="{FED148A5-8D96-429E-AB40-77E0AFE89FAD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3" creationId="{8CD1B63B-76CE-4715-BA20-394725BB3274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4" creationId="{128D40AF-3B9F-44CE-B149-7CD21402BDD4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5" creationId="{D55A70E3-CFF5-4BEF-B890-17956B09D50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6" creationId="{3C056C6C-EAD1-47EB-8F91-427B1A288D86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7" creationId="{06C2F9A5-5095-4C32-9FAD-1756F415A845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8" creationId="{337957CD-20CF-4CCA-B388-3DA13C3E2508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39" creationId="{D88096BD-3698-4EAD-8DF6-E050049011B0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0" creationId="{B4054B64-9644-4551-AB5E-0B966819E73F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1" creationId="{C1CC88E4-8181-4D27-A6C8-8EA0104F6F79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2" creationId="{A762AB7F-21E1-4B50-82F3-8629C3BD4070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3" creationId="{2E16C6E0-B7D3-4D61-88EB-C75E29076C8A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4" creationId="{7F69D518-6041-47E8-88C9-191D1E16CBB2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5" creationId="{5DA1072F-049F-4D63-8A9F-72E9475AD5AC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6" creationId="{70720402-F7EA-4628-9083-0418361CBBEE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7" creationId="{D20FB024-96EA-46FF-9527-8AA8B344DE07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8" creationId="{AAD50EFE-E1ED-47F0-9FDA-43303A325238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49" creationId="{A43A9856-8094-4B50-B655-06EF666BCBFD}"/>
            </ac:spMkLst>
          </pc:spChg>
          <pc:spChg chg="mod">
            <ac:chgData name="zhu jintao" userId="e317b8cd30ddceed" providerId="LiveId" clId="{1254D533-75D0-41D3-ADE0-FFA654A8F38B}" dt="2020-09-22T08:12:11.072" v="572"/>
            <ac:spMkLst>
              <pc:docMk/>
              <pc:sldMasterMk cId="3760987329" sldId="2147483669"/>
              <pc:sldLayoutMk cId="484141991" sldId="2147483676"/>
              <ac:spMk id="50" creationId="{223C288C-678F-498B-9207-488D9089B297}"/>
            </ac:spMkLst>
          </pc:spChg>
          <pc:spChg chg="add mod">
            <ac:chgData name="zhu jintao" userId="e317b8cd30ddceed" providerId="LiveId" clId="{1254D533-75D0-41D3-ADE0-FFA654A8F38B}" dt="2020-09-22T09:19:34.454" v="1033"/>
            <ac:spMkLst>
              <pc:docMk/>
              <pc:sldMasterMk cId="3760987329" sldId="2147483669"/>
              <pc:sldLayoutMk cId="484141991" sldId="2147483676"/>
              <ac:spMk id="50" creationId="{E32D59ED-6C5A-43B3-B04D-032F3F010D72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2" creationId="{6103DA12-4720-4CD7-B580-7160A95875CC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3" creationId="{359573CA-7738-48BB-BD2A-DE9D11407B24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4" creationId="{9557B48A-0070-4292-8B0C-B26BE9E6EAE8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5" creationId="{5B847511-69A4-4D4D-BCB1-84BC2ABAFC1D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6" creationId="{DD4D0C4D-E5E9-43DB-A468-1D398E14D582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7" creationId="{94CC524F-1697-4784-9642-FF016F56E3B0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8" creationId="{9555A0A2-4EEF-4C7A-A27A-E56695E00E7A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59" creationId="{003EBA36-BD18-462D-97B4-408A63776D02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0" creationId="{D86E6013-D49C-4326-9FE3-B400C77FACCE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1" creationId="{4AD7C3DE-5871-49CB-8253-25DF18AD4EF9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2" creationId="{B2170BF0-1E01-41DD-9BBD-326AAA6BA673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3" creationId="{1CDB459A-E8A9-4972-A7D0-C80BE9463F78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4" creationId="{2AB4F556-6C0B-4484-88C8-86CF6EB78E4B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5" creationId="{B11215D1-C3DF-46DF-B4A3-3CED0FF67CE9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6" creationId="{306F1285-093E-4F68-B639-B3E41CD6FD8B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7" creationId="{597B0FC5-2A64-4A89-B63A-0D128C34493D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8" creationId="{93C081B0-C1A1-49B5-813C-3493F1905185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69" creationId="{1B331BBD-DCC4-464B-AA13-E984DAABD41D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0" creationId="{3640C588-8A4F-4120-9A48-6365B1430550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1" creationId="{5E92D540-00C9-4A29-AEC4-D1287F91661A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2" creationId="{5AEB1191-0AB2-4667-B2EC-C579CBF02048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3" creationId="{DD62550E-F144-4BB3-BCE2-FCEC153EA981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4" creationId="{952E4D85-A123-4D06-9CD8-97737C14D587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5" creationId="{2301C760-2862-44BC-976B-6E2266E3485D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6" creationId="{E2E743AA-F4C8-4325-9358-C81A98FB529A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7" creationId="{C61860E0-7EB0-4F43-96EC-187FEAF911E0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8" creationId="{42A5CCFF-60F7-4035-B3DE-4A7B51DCE068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79" creationId="{78FBA97B-4F08-4CB5-BF61-A633832F9155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0" creationId="{9B915566-110D-4A7A-A6E4-238CDA9E052C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1" creationId="{212B5667-C5DB-4B79-9E15-4D4F20891BF4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2" creationId="{998E5F92-27C9-4FCE-8E74-CE97736607FA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3" creationId="{3E4B49F4-8958-4AEA-96EA-57E8807531D7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4" creationId="{C150A2B2-EEB3-4A40-A783-AAEEE5DF7F53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5" creationId="{264ABD3C-43C7-4B24-9390-910F7DFB89DF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6" creationId="{6134E918-589A-4D08-B8C7-83832EC92C00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7" creationId="{6D08D217-2078-4FA1-8C88-36402CED6CBA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8" creationId="{E7E1DC08-BDDF-4329-BFF4-BF0A298B8B71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89" creationId="{0DD8493B-9C72-4B7B-A7FD-F0EB84CE294C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0" creationId="{75B78778-F8F4-4BDE-9CF9-9E726542ECE4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1" creationId="{254C1794-FB75-490F-850C-385A5DDE8F68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2" creationId="{AB8601C3-1CD5-4E65-B665-FC9835EFD6E2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3" creationId="{AEE5AB78-3141-4FE2-A672-E756208DD901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4" creationId="{41A49EAE-90D2-4CB6-9330-0FA46B7631A4}"/>
            </ac:spMkLst>
          </pc:spChg>
          <pc:spChg chg="mod">
            <ac:chgData name="zhu jintao" userId="e317b8cd30ddceed" providerId="LiveId" clId="{1254D533-75D0-41D3-ADE0-FFA654A8F38B}" dt="2020-09-22T08:24:53.249" v="692"/>
            <ac:spMkLst>
              <pc:docMk/>
              <pc:sldMasterMk cId="3760987329" sldId="2147483669"/>
              <pc:sldLayoutMk cId="484141991" sldId="2147483676"/>
              <ac:spMk id="95" creationId="{311405CF-9277-49AC-83D3-1D1C7D38E942}"/>
            </ac:spMkLst>
          </pc:spChg>
          <pc:spChg chg="add del mod">
            <ac:chgData name="zhu jintao" userId="e317b8cd30ddceed" providerId="LiveId" clId="{1254D533-75D0-41D3-ADE0-FFA654A8F38B}" dt="2020-09-22T09:20:47.157" v="1049" actId="478"/>
            <ac:spMkLst>
              <pc:docMk/>
              <pc:sldMasterMk cId="3760987329" sldId="2147483669"/>
              <pc:sldLayoutMk cId="484141991" sldId="2147483676"/>
              <ac:spMk id="96" creationId="{B5A9C0F4-BE74-4F99-BB8E-656E0376B63E}"/>
            </ac:spMkLst>
          </pc:spChg>
          <pc:spChg chg="add mod">
            <ac:chgData name="zhu jintao" userId="e317b8cd30ddceed" providerId="LiveId" clId="{1254D533-75D0-41D3-ADE0-FFA654A8F38B}" dt="2020-09-22T09:21:49.189" v="1062"/>
            <ac:spMkLst>
              <pc:docMk/>
              <pc:sldMasterMk cId="3760987329" sldId="2147483669"/>
              <pc:sldLayoutMk cId="484141991" sldId="2147483676"/>
              <ac:spMk id="97" creationId="{007EACAE-9B18-4206-9560-0ABFFE6A43B0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98" creationId="{254BF3DA-D7B4-4552-B702-4B908BBA2B39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99" creationId="{7262AF7E-AE25-48C2-8902-0B2040B5B85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0" creationId="{6BF1EC1B-1612-4754-B920-DD3A541D43C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1" creationId="{6AB0E2D8-B994-4031-83EE-2FCD0624EAF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2" creationId="{71B5CA6B-FD7B-4CF7-8580-7993C495B8F9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3" creationId="{85CA5011-162A-429C-AB63-B3A168CDB520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4" creationId="{9D0F8B3D-4DBD-4FFB-8ADC-3A61F37BDBF7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5" creationId="{9D4BA0B3-4164-490B-9A6B-9F01D1E7C1A4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6" creationId="{DC5CDDFB-D888-4194-BB79-8C2AACD19C92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7" creationId="{FBC65EA6-68AE-4DC0-B38F-BA7412881342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8" creationId="{C319A02C-7581-4523-9D40-16EF1F060E11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09" creationId="{2278317A-EA61-419A-B045-131157F39B9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0" creationId="{C42C42D1-8617-4030-994D-EA8E8850710B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1" creationId="{9AEF56B2-29BE-4C14-957D-EABD0E330F37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2" creationId="{756399A1-6B19-43DF-8B7E-FF28F117791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3" creationId="{0119FB98-54C4-4339-99B6-AFFE3E6C06C0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4" creationId="{EEDF3879-B2EB-41FB-A2A5-0C038B5EEB7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5" creationId="{D25726A4-9C02-4710-9C37-AF709614B20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6" creationId="{CC0D86DF-4082-4D77-B6B4-1848196F0D0C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7" creationId="{37278ED6-65D4-46E2-8F65-90F1F465731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8" creationId="{FC87F82B-E501-4EF1-93D2-0CA60EC84512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19" creationId="{A5C6DC3F-075F-495B-952C-9BB41795CD8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0" creationId="{9AC70097-DDE6-442A-8A7B-D8298DA9F6D5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1" creationId="{061C7C4C-0F78-42AF-ACE3-4A02A4781A0A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2" creationId="{1D148187-BB30-4A1A-AE31-3DEBE59258D6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3" creationId="{F61F062F-4716-48A1-BC1C-EBD3919AE8CC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4" creationId="{20F8828F-3F55-40FF-8EEE-EB75F1ECFA6F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5" creationId="{FC8658F9-D1BD-4929-A008-C101C83F4575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6" creationId="{FF6E7FA4-EB95-4E00-B883-659248479F13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7" creationId="{384975B7-A3F8-4CFF-82ED-DB0352575CDC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8" creationId="{2E6C75EC-FF7D-456C-AF98-4DFAF443EFD2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29" creationId="{068D9DAB-FB20-4EF0-B383-D8CAD54C0C0B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0" creationId="{0C3ECF0F-6471-4B77-A269-7F28EC49643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1" creationId="{982DF7C2-9740-4C9A-9B9A-8CFAA914B82F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2" creationId="{8564CDFB-A12C-4A57-B787-F2ACA821239D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3" creationId="{B36CD98D-5E84-46DD-B3CC-A445634B78D7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4" creationId="{14AD6283-ABAC-4CD7-BE24-F538AC0E94BE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5" creationId="{4A5ECF34-755B-48B1-8911-DC540DE612B9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6" creationId="{081C83FE-BAB4-4501-9025-19E6BE03BEE7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7" creationId="{9030C9C5-111F-4D0C-BA44-FAADC367E985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8" creationId="{11F86DB4-84C5-4BEF-8358-DEADFE92DFA6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39" creationId="{F2A6A04B-246F-4587-9A74-46476F047243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40" creationId="{59E991E0-D08D-4CDF-86E6-6A0B6FEEBDAC}"/>
            </ac:spMkLst>
          </pc:spChg>
          <pc:spChg chg="mod">
            <ac:chgData name="zhu jintao" userId="e317b8cd30ddceed" providerId="LiveId" clId="{1254D533-75D0-41D3-ADE0-FFA654A8F38B}" dt="2020-09-22T09:53:13.895" v="1195"/>
            <ac:spMkLst>
              <pc:docMk/>
              <pc:sldMasterMk cId="3760987329" sldId="2147483669"/>
              <pc:sldLayoutMk cId="484141991" sldId="2147483676"/>
              <ac:spMk id="141" creationId="{6DB76E04-4988-4114-90E6-745321BF479A}"/>
            </ac:spMkLst>
          </pc:spChg>
          <pc:grpChg chg="add del mod">
            <ac:chgData name="zhu jintao" userId="e317b8cd30ddceed" providerId="LiveId" clId="{1254D533-75D0-41D3-ADE0-FFA654A8F38B}" dt="2020-09-22T08:24:26.467" v="677" actId="478"/>
            <ac:grpSpMkLst>
              <pc:docMk/>
              <pc:sldMasterMk cId="3760987329" sldId="2147483669"/>
              <pc:sldLayoutMk cId="484141991" sldId="2147483676"/>
              <ac:grpSpMk id="5" creationId="{D2F55566-F8DE-4626-9F6F-3B064E4339AB}"/>
            </ac:grpSpMkLst>
          </pc:grpChg>
          <pc:grpChg chg="add del mod">
            <ac:chgData name="zhu jintao" userId="e317b8cd30ddceed" providerId="LiveId" clId="{1254D533-75D0-41D3-ADE0-FFA654A8F38B}" dt="2020-09-22T09:52:43.311" v="1179" actId="478"/>
            <ac:grpSpMkLst>
              <pc:docMk/>
              <pc:sldMasterMk cId="3760987329" sldId="2147483669"/>
              <pc:sldLayoutMk cId="484141991" sldId="2147483676"/>
              <ac:grpSpMk id="51" creationId="{7AABC38A-F003-4B4F-A1E1-F597D5F0510E}"/>
            </ac:grpSpMkLst>
          </pc:grpChg>
          <pc:grpChg chg="add mod">
            <ac:chgData name="zhu jintao" userId="e317b8cd30ddceed" providerId="LiveId" clId="{1254D533-75D0-41D3-ADE0-FFA654A8F38B}" dt="2020-09-22T09:53:13.895" v="1195"/>
            <ac:grpSpMkLst>
              <pc:docMk/>
              <pc:sldMasterMk cId="3760987329" sldId="2147483669"/>
              <pc:sldLayoutMk cId="484141991" sldId="2147483676"/>
              <ac:grpSpMk id="96" creationId="{B359B211-94D5-41A1-BBEE-846D6BC8DC2A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4.693" v="1196"/>
          <pc:sldLayoutMkLst>
            <pc:docMk/>
            <pc:sldMasterMk cId="3760987329" sldId="2147483669"/>
            <pc:sldLayoutMk cId="2069401110" sldId="2147483677"/>
          </pc:sldLayoutMkLst>
          <pc:spChg chg="del mod">
            <ac:chgData name="zhu jintao" userId="e317b8cd30ddceed" providerId="LiveId" clId="{1254D533-75D0-41D3-ADE0-FFA654A8F38B}" dt="2020-09-22T09:20:38.596" v="1047" actId="478"/>
            <ac:spMkLst>
              <pc:docMk/>
              <pc:sldMasterMk cId="3760987329" sldId="2147483669"/>
              <pc:sldLayoutMk cId="2069401110" sldId="2147483677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5:14.367" v="839" actId="12"/>
            <ac:spMkLst>
              <pc:docMk/>
              <pc:sldMasterMk cId="3760987329" sldId="2147483669"/>
              <pc:sldLayoutMk cId="2069401110" sldId="2147483677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30:39.881" v="760" actId="12"/>
            <ac:spMkLst>
              <pc:docMk/>
              <pc:sldMasterMk cId="3760987329" sldId="2147483669"/>
              <pc:sldLayoutMk cId="2069401110" sldId="2147483677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9" creationId="{1DC21180-D55F-4B0C-873B-E2CC3BFD7DE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0" creationId="{FE37C999-2190-48AC-A3EC-0316D82EF32C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1" creationId="{BAA442FC-3244-420F-9FDB-29AC2BDBE67F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2" creationId="{493A1296-1286-4E5B-8BB6-1F3294917811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3" creationId="{5FAD6117-29F0-4029-8014-646AEEEFA173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4" creationId="{AF3F7AC4-BABF-46E6-891F-8751B3C0C543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5" creationId="{DEA2B7B3-8B9E-4BCB-8CBC-79BBAE9BF79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6" creationId="{D85BE6F2-F617-437D-8F17-718EA69939C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7" creationId="{35562E38-3652-43F7-86C5-4CAFBE27B41E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8" creationId="{B01BFF5F-9D50-4C77-B381-04A39965F58E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19" creationId="{EAF90428-B142-4923-80B2-89B30681E17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0" creationId="{FF6744C6-655E-41A6-A392-E5671B571F1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1" creationId="{A39652A5-46D9-43F3-A2CD-C047A238A459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2" creationId="{51009E95-14FB-43C3-9140-6F5D73DD4E0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3" creationId="{0AE15572-44AE-4274-8907-DA0479D10FA5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4" creationId="{7D04AD53-1BEA-408B-870C-FDF352B0B2D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5" creationId="{1170FBE2-62D5-444D-A651-756F854D952C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6" creationId="{C974192A-81E2-4F47-9F9B-F075ADF9D11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7" creationId="{4E57CE78-1669-4D49-BCC7-C506674CAD6B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8" creationId="{9F7A93FF-472C-4490-BA00-00293BC01A13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29" creationId="{E18E872C-0EC2-41D3-96C8-4E238D6ABA95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0" creationId="{7661EDE5-6CAF-4081-970D-26F9173C84E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1" creationId="{A9954886-C5F5-4F88-AB93-39D772FDBFED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2" creationId="{A94ABB24-DF31-44F0-ACD2-66F24E602B75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3" creationId="{E8D275F2-F1B1-4110-9D5E-103A57128A11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4" creationId="{BAFCAA48-91A1-47E7-8DE5-02C3F9CC5BE8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5" creationId="{80F12D1E-5C3A-4217-947A-708CCE268C75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6" creationId="{C2D0F40A-DFF2-47BC-9360-ADC04D98B8F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7" creationId="{C98FB525-0A95-4C94-A28F-5455700C9800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8" creationId="{0E51CFBB-57BD-4A95-90D7-41227BDA5EAC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39" creationId="{AB6D89C7-1AC5-4D4D-90A3-746FC5AFCBDF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0" creationId="{6D49F0CF-00F9-4748-8D2E-AD4A6B94345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1" creationId="{6591E328-BE1C-497B-8FB5-9CF3EE02765E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2" creationId="{6243F641-A543-4F5F-8B06-D08992EDE11F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3" creationId="{FBF38C11-B195-4A71-A5DF-06105D086710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4" creationId="{D6E69081-A9D3-4727-B7E2-8FB5275BEA59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5" creationId="{0A2B954A-A9BB-4638-9009-E6136BADA19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6" creationId="{40D0C07B-02FB-4DB4-8C13-8552C2AD8F4C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7" creationId="{49A2E407-BA44-4C23-AC34-7028B993FC46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8" creationId="{2EAE3583-1ACB-426A-8B63-49FF55652B5B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49" creationId="{3B12E4D6-BDA9-461D-A040-7AE9092FA401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50" creationId="{5EE4BF37-E863-40FB-B67D-ACCDF29631EA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51" creationId="{372A5C66-EC90-47CE-9A71-6E588AEA21E0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52" creationId="{FC1977D8-A47B-44B9-AC80-D45726E65A3A}"/>
            </ac:spMkLst>
          </pc:spChg>
          <pc:spChg chg="add mod">
            <ac:chgData name="zhu jintao" userId="e317b8cd30ddceed" providerId="LiveId" clId="{1254D533-75D0-41D3-ADE0-FFA654A8F38B}" dt="2020-09-22T09:21:51.068" v="1063"/>
            <ac:spMkLst>
              <pc:docMk/>
              <pc:sldMasterMk cId="3760987329" sldId="2147483669"/>
              <pc:sldLayoutMk cId="2069401110" sldId="2147483677"/>
              <ac:spMk id="53" creationId="{94491E3D-1E56-430C-8927-15951C894F88}"/>
            </ac:spMkLst>
          </pc:spChg>
          <pc:spChg chg="mod">
            <ac:chgData name="zhu jintao" userId="e317b8cd30ddceed" providerId="LiveId" clId="{1254D533-75D0-41D3-ADE0-FFA654A8F38B}" dt="2020-09-22T08:12:12.850" v="573"/>
            <ac:spMkLst>
              <pc:docMk/>
              <pc:sldMasterMk cId="3760987329" sldId="2147483669"/>
              <pc:sldLayoutMk cId="2069401110" sldId="2147483677"/>
              <ac:spMk id="53" creationId="{AC8EFFE0-1CD4-4D57-B5A1-3D5B407CA0E6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55" creationId="{7B3D038D-9644-416B-A0E9-BB118FA731A8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56" creationId="{1EED2F2B-090A-4967-B6BF-22017E14972A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57" creationId="{59CE89A3-3886-4343-8784-C1FCC7EC461A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58" creationId="{8C602459-2144-4AF0-A0EF-51919A5432F6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59" creationId="{3AEAF49F-DF33-418D-A50F-D2CEC2DE059D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0" creationId="{02D2A5C8-F12D-41F6-ACD3-E4BF58703D1E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1" creationId="{5B7EAF2A-E9F5-40A9-87B1-2303418FE482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2" creationId="{3A45B8D7-6767-400A-8A59-8A20BE1C526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3" creationId="{8A149698-5AC7-491C-AAF3-7F6C74AFD9DA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4" creationId="{0DBE8AAA-EFBE-457E-9EF8-BE7C813C4C14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5" creationId="{DA09CC8D-371D-42D9-90CA-CF98D54E858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6" creationId="{BDA3BC66-89E1-40A6-B655-D02177C0F0C7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7" creationId="{6BA9057B-6EDC-4BC6-A93C-EC36E23767D0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8" creationId="{5750B695-F4B6-4860-8059-30F18D0CE3F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69" creationId="{7CECF310-A3F8-4B3C-8FEF-FB3464B53E6E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0" creationId="{33D66F9D-40B2-40E4-8859-CE72CE8DD50A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1" creationId="{650CEEA5-8806-44CE-92BE-382246105E4E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2" creationId="{F8E1E482-9AD8-4A9A-B3E2-E89682A5B18B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3" creationId="{13CD380B-A6B8-434E-880B-ACF4EB891A7B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4" creationId="{7FF9B6E1-85A3-4956-8895-82E6254158F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5" creationId="{B143BFA6-0364-4720-9FEB-5E922E4A5F8C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6" creationId="{06055BBB-7724-465B-B1DD-D459C52B9531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7" creationId="{DBBA14A6-10E1-47DE-92C2-A4C4089104E8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8" creationId="{4978F5AE-8454-41F3-A467-3D12EA883A71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79" creationId="{99F8852A-C16A-4B42-8785-D1C0106036E6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0" creationId="{8332A25D-5BC2-4E68-AE6D-81621BAD9C16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1" creationId="{5EE12D6E-B03D-49A1-A4D3-E23F6726292D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2" creationId="{D00EE22F-380E-4F2E-BCA0-7BF902DEFF86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3" creationId="{2823DB62-1FBA-4DE7-8647-1AE0CC18FEF4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4" creationId="{5713B79B-BEE5-41D7-AE62-8ADAF3B38672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5" creationId="{D4098C8D-CFD4-49C6-B7FC-126D93F3CCDB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6" creationId="{6F1C9BB5-DB6E-468B-8D39-5B87E3F64637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7" creationId="{E5FEDA62-6CD9-4C7E-9E69-66F85EAFFF40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8" creationId="{E322E658-B558-40F0-81E6-79A048F0C17A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89" creationId="{AD66548A-198E-46A8-98A4-B88144ED1FC5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0" creationId="{C76B8B85-AF05-4931-9433-3913BA383E58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1" creationId="{339176A0-1136-4EC2-B2F6-582F02E1200B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2" creationId="{9483D47E-39AA-413C-B0FE-1C43FE590304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3" creationId="{0373B1F4-BED2-43EF-A8B8-C8ED96A060ED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4" creationId="{0F7BC44D-235D-4279-A26D-AD063CFA004B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5" creationId="{B0E2CA2D-E024-4FFD-805E-1EA53273021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6" creationId="{7E15FDB4-4F24-4EE3-A9A2-9D8F90791F98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7" creationId="{7F35C173-1650-4731-BA75-82F463E0068F}"/>
            </ac:spMkLst>
          </pc:spChg>
          <pc:spChg chg="mod">
            <ac:chgData name="zhu jintao" userId="e317b8cd30ddceed" providerId="LiveId" clId="{1254D533-75D0-41D3-ADE0-FFA654A8F38B}" dt="2020-09-22T08:24:54.043" v="693"/>
            <ac:spMkLst>
              <pc:docMk/>
              <pc:sldMasterMk cId="3760987329" sldId="2147483669"/>
              <pc:sldLayoutMk cId="2069401110" sldId="2147483677"/>
              <ac:spMk id="98" creationId="{69512BBC-AD89-4BB7-A2B9-C293747368E3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0" creationId="{9D98B464-8DBC-40AD-ABFB-DC87F628E33B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1" creationId="{015F109E-017F-4EF6-BAD0-1483A39A9DB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2" creationId="{805BB722-4DEE-407D-AF8D-C657E1D26E19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3" creationId="{4F769CCF-37FB-4AFA-832E-9966FEA23074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4" creationId="{CE11D698-0EC7-4C14-BC51-52D4E875D0CF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5" creationId="{C335CE43-644B-4D2C-B4CA-69E61D15F520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6" creationId="{C00AE405-2534-45E8-9660-DCAFD4368F91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7" creationId="{87B5DC82-F17A-4E20-A13B-852C2D678974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8" creationId="{BF31A2D9-B0E2-4344-8C52-81D5767BD916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09" creationId="{F253215D-D70C-485B-87E0-9A4ECFBC85EF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0" creationId="{771C1EC1-A2EF-4D44-B511-5272B6609199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1" creationId="{7F3FBF42-6E37-4B7B-B38E-9B27C62DFDFC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2" creationId="{EE69A17D-3B7D-42AC-BD8E-93B2A2AD04A2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3" creationId="{E68FF1C0-6A6D-4F03-9A92-685E0A5BD908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4" creationId="{19452D44-8D37-4C5F-9444-05BC9038983A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5" creationId="{D18414CC-9A36-400C-8004-179B918D0111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6" creationId="{6984E347-8C15-4721-AE4A-14576E5D39C8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7" creationId="{8943CD2F-C97E-43AD-A2C1-FB1D25E0917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8" creationId="{CA9AE1DB-B87A-4C48-AE86-BA81DEC4D02D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19" creationId="{0C66BFD8-4B92-46CD-ACED-F62312575A1E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0" creationId="{D5CFE013-4A26-43F8-AEF9-885A0E04880E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1" creationId="{67877631-8ECF-4558-B72C-F2C21EA71F38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2" creationId="{C322ACA8-FB28-4BD9-A4C2-DF57E6E06C3B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3" creationId="{6A9578EF-EF0A-40DB-B2E4-D092B022D695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4" creationId="{2C41418C-1B98-4DF0-A3EE-3429FBD432F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5" creationId="{031C0A2D-140C-422E-AE42-F988A3D628E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6" creationId="{8FB9F49E-DC48-479C-BC27-0A7918664F83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7" creationId="{48109AD4-9A65-41F9-9F08-B0790B0E1463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8" creationId="{F03215EA-CD16-44BE-8666-AB547D1158A4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29" creationId="{05AA8883-EE62-439A-B46A-957D86C9B503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0" creationId="{082C5E7C-3DDE-439A-8771-4B5AA7D94BB6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1" creationId="{46801BF8-044D-4621-AAED-9B365B623EF6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2" creationId="{84A5A298-9490-493E-B6DE-AC0FF0A39932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3" creationId="{1682B05B-8C65-4AC3-85F7-11FD189B6CE5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4" creationId="{AE789416-E6E0-4A8D-B72A-0F2D09CBD361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5" creationId="{68C0CBD8-8682-4E78-BBD8-35A16FCBB83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6" creationId="{A1DA4D2B-F767-49FB-9EBE-221124F22AF2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7" creationId="{A49910EE-C160-4FC7-9107-2584AC387B9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8" creationId="{92B99A95-B266-419F-B31E-586FFA750067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39" creationId="{E0764A82-0F2C-44A5-A6B8-A442FDF9F565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40" creationId="{6F876FDD-5FD3-43CC-B131-A40DE8D6A26F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41" creationId="{D15801D2-2E7A-42A3-9134-0E83B60A9E65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42" creationId="{D01529E7-5F0A-4E84-8308-3AFEDA46CC23}"/>
            </ac:spMkLst>
          </pc:spChg>
          <pc:spChg chg="mod">
            <ac:chgData name="zhu jintao" userId="e317b8cd30ddceed" providerId="LiveId" clId="{1254D533-75D0-41D3-ADE0-FFA654A8F38B}" dt="2020-09-22T09:53:14.693" v="1196"/>
            <ac:spMkLst>
              <pc:docMk/>
              <pc:sldMasterMk cId="3760987329" sldId="2147483669"/>
              <pc:sldLayoutMk cId="2069401110" sldId="2147483677"/>
              <ac:spMk id="143" creationId="{A21F20F0-3398-49C2-9138-BD8211ECDCA2}"/>
            </ac:spMkLst>
          </pc:spChg>
          <pc:grpChg chg="add del mod">
            <ac:chgData name="zhu jintao" userId="e317b8cd30ddceed" providerId="LiveId" clId="{1254D533-75D0-41D3-ADE0-FFA654A8F38B}" dt="2020-09-22T08:24:27.719" v="678" actId="478"/>
            <ac:grpSpMkLst>
              <pc:docMk/>
              <pc:sldMasterMk cId="3760987329" sldId="2147483669"/>
              <pc:sldLayoutMk cId="2069401110" sldId="2147483677"/>
              <ac:grpSpMk id="8" creationId="{D73A908D-3C25-4CAB-9937-31E5B9E1DD66}"/>
            </ac:grpSpMkLst>
          </pc:grpChg>
          <pc:grpChg chg="add del mod">
            <ac:chgData name="zhu jintao" userId="e317b8cd30ddceed" providerId="LiveId" clId="{1254D533-75D0-41D3-ADE0-FFA654A8F38B}" dt="2020-09-22T09:52:44.322" v="1180" actId="478"/>
            <ac:grpSpMkLst>
              <pc:docMk/>
              <pc:sldMasterMk cId="3760987329" sldId="2147483669"/>
              <pc:sldLayoutMk cId="2069401110" sldId="2147483677"/>
              <ac:grpSpMk id="54" creationId="{4F51675D-3FFD-48F9-9E9F-FE2B6D2DCF51}"/>
            </ac:grpSpMkLst>
          </pc:grpChg>
          <pc:grpChg chg="add mod">
            <ac:chgData name="zhu jintao" userId="e317b8cd30ddceed" providerId="LiveId" clId="{1254D533-75D0-41D3-ADE0-FFA654A8F38B}" dt="2020-09-22T09:53:14.693" v="1196"/>
            <ac:grpSpMkLst>
              <pc:docMk/>
              <pc:sldMasterMk cId="3760987329" sldId="2147483669"/>
              <pc:sldLayoutMk cId="2069401110" sldId="2147483677"/>
              <ac:grpSpMk id="99" creationId="{2B4C6DBD-8F60-4151-B955-33F9EF829831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5.528" v="1197"/>
          <pc:sldLayoutMkLst>
            <pc:docMk/>
            <pc:sldMasterMk cId="3760987329" sldId="2147483669"/>
            <pc:sldLayoutMk cId="2794255657" sldId="2147483678"/>
          </pc:sldLayoutMkLst>
          <pc:spChg chg="del mod">
            <ac:chgData name="zhu jintao" userId="e317b8cd30ddceed" providerId="LiveId" clId="{1254D533-75D0-41D3-ADE0-FFA654A8F38B}" dt="2020-09-22T09:20:36.887" v="1046" actId="478"/>
            <ac:spMkLst>
              <pc:docMk/>
              <pc:sldMasterMk cId="3760987329" sldId="2147483669"/>
              <pc:sldLayoutMk cId="2794255657" sldId="2147483678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7:43.041" v="865" actId="14100"/>
            <ac:spMkLst>
              <pc:docMk/>
              <pc:sldMasterMk cId="3760987329" sldId="2147483669"/>
              <pc:sldLayoutMk cId="2794255657" sldId="2147483678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7:47.729" v="866" actId="14100"/>
            <ac:spMkLst>
              <pc:docMk/>
              <pc:sldMasterMk cId="3760987329" sldId="2147483669"/>
              <pc:sldLayoutMk cId="2794255657" sldId="2147483678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9" creationId="{5C5E8D21-E44B-4DAE-8AB8-4AAD75B16846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0" creationId="{35C3C462-5288-4B29-A093-525D16DEF32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1" creationId="{219E2762-4F9C-4006-875A-E44D6B6ACC2A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2" creationId="{9705DFC9-68B7-4A9D-A2E7-E3EC408E404F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3" creationId="{56025DDA-FAF8-48FC-8A82-D28C95B9B843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4" creationId="{DAB65021-299B-45D3-B608-619B10ABA913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5" creationId="{267C223A-8B98-4D7A-B2F7-1A3BBB2568C1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6" creationId="{2F5D2FFE-7414-4903-ACE7-F23A43E25FF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7" creationId="{02867237-952D-428D-A51B-814E3020500B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8" creationId="{83F45555-07F1-42A7-BA93-99E91DB361D1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19" creationId="{22F1E93A-A7C5-4011-98B9-6283C3B0F207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0" creationId="{D28039EA-502C-4F25-97B5-1FACB4F2ADD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1" creationId="{C64BD5CF-4037-4F5A-A051-6FF83A8B3BC5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2" creationId="{D7F98D43-2107-40C6-949D-460BC421B7F0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3" creationId="{B35C6DE2-7CCF-4AD2-88D2-2884BCFCAD1C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4" creationId="{EACB3392-3B54-40D2-BADB-1627A5A5B73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5" creationId="{964408FA-3C80-459E-958B-4C2D1AEC98E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6" creationId="{A5668659-8A3D-452C-9EA8-E2CE352411D6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7" creationId="{7C62F4D5-6312-4099-A3FA-DE88D5E262EC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8" creationId="{8D3C6BE8-6F6D-4AE7-BFE1-490F7FE5C955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29" creationId="{34A2D187-0B4A-455E-A173-ADF9CB64C3E9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0" creationId="{09AEEF24-2C7C-4AB2-B979-6AA589A273C1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1" creationId="{985965D7-EE0A-4A0F-A1E7-65B953573C49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2" creationId="{046D4682-DD1E-4A35-8CE7-E5AE6C19FAC9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3" creationId="{C1111024-D858-457B-B672-17DE522CD68E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4" creationId="{2D01D391-01F8-4E0A-8D95-81879D006F86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5" creationId="{DC0E670B-2FAF-4F73-BB8B-0050C17FE900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6" creationId="{A2A0FB2B-07D9-4089-985D-7B2B45DA5883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7" creationId="{88CAA322-944B-4D71-BBF5-2061612E0228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8" creationId="{EA2E8886-F815-4633-9F0D-EAB72659A1CE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39" creationId="{4FF2E152-748A-4C63-9C3A-AD131AAB905B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0" creationId="{5012A6DC-1E69-4D85-989F-B6C5E2578915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1" creationId="{987CA611-0032-41C6-B4B3-2A36B067C1BB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2" creationId="{79AE7096-AAF8-4C2E-8A5B-7527789D5338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3" creationId="{787C1C42-C25E-46D4-AD4A-5230548825FA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4" creationId="{FF439D11-D5D2-40B9-A87F-ED083DC26A9D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5" creationId="{535DC9D1-7ED4-49C3-9978-88C47E6ADA19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6" creationId="{6A93D1D5-4D76-45F4-AA33-DCE44460BF3F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7" creationId="{35EEEA6E-A637-4223-ABB5-C35A4841A05A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8" creationId="{604BC0D9-9D29-4975-9BB5-DCDC49DE7FD1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49" creationId="{EAA72A0E-990D-4189-A0E5-E71F8E10EDC4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50" creationId="{AD709D78-E345-4D77-A0DF-9B800C43BB8B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51" creationId="{F4BA43FA-8112-4EBE-87F7-D38398783FF5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52" creationId="{FAE2BF06-5AEB-4083-ACA2-3CC040E30C03}"/>
            </ac:spMkLst>
          </pc:spChg>
          <pc:spChg chg="mod">
            <ac:chgData name="zhu jintao" userId="e317b8cd30ddceed" providerId="LiveId" clId="{1254D533-75D0-41D3-ADE0-FFA654A8F38B}" dt="2020-09-22T08:12:14.101" v="574"/>
            <ac:spMkLst>
              <pc:docMk/>
              <pc:sldMasterMk cId="3760987329" sldId="2147483669"/>
              <pc:sldLayoutMk cId="2794255657" sldId="2147483678"/>
              <ac:spMk id="53" creationId="{DF916188-B46D-4233-BD1B-190C38047E6C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55" creationId="{3224CF64-C857-48E8-A1D0-46D2D27C6B5C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56" creationId="{A720E825-53DD-4F6E-9928-EC9540EA0F48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57" creationId="{39E93114-67E2-44DF-BE73-5652555D3D3C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58" creationId="{2F32EB0C-0FF1-4EB2-AB72-FAF4D703FFDD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59" creationId="{A7E6FE3D-4082-4F02-8370-F4173B351AA2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0" creationId="{C13A4CCF-DD96-4CC8-82EF-9ED8913FB0CE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1" creationId="{D039B854-D4FE-417A-A571-853B6FE21DC0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2" creationId="{0E7C4710-913E-4AA7-A5BC-86E712FA0DDF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3" creationId="{E1755DE9-FCC7-4156-8A16-82416C34C823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4" creationId="{FEE9CA13-15C4-466B-B77A-C2902943E5EC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5" creationId="{C4A1A690-67BD-44EB-96AE-F7EB95E1B169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6" creationId="{5BCA72EA-DF1A-42F2-BE16-60B12DA98CDB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7" creationId="{7ADF454C-5F74-4004-87CC-C1EB640CD62C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8" creationId="{E1921129-0956-4C69-80FA-5E5F7CA718DF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69" creationId="{C787FA8E-B039-4654-A2F6-1B95ACC2E22F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0" creationId="{90B96281-E80E-4C86-8285-A4FDDF8A0C79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1" creationId="{F711AE3A-942F-458C-B985-7AE239D0C252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2" creationId="{5FF77EF9-31C9-48FB-BBFE-9E38AFE4E395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3" creationId="{5458261D-3D25-4D1D-BBA9-2F21800E4913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4" creationId="{F948D277-3A27-4AF7-AC26-5F26C09D2270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5" creationId="{F1C35E71-84D0-49EA-B224-64E31C85C9CA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6" creationId="{0BFB439D-76EF-4587-A4C6-9DC12FD8B64C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7" creationId="{57B3423D-37D7-4CD3-BAC6-C6A6B13C0F7C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8" creationId="{704EB24D-4A44-499B-8775-2983531FAC72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79" creationId="{171DE24B-8D73-47EC-96DD-305BB608DB4A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0" creationId="{CC191FF9-C0B0-4DA0-A25D-DB63D554E3CA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1" creationId="{DF70E6F2-A5AE-42DC-BA33-C1E5983CD591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2" creationId="{500EF67E-6E4A-446D-9044-56EC5500D0E7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3" creationId="{2D8DB3D8-2369-40E9-8BBC-9AD601B0061C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4" creationId="{D4356C7A-8DE7-4D4F-A3FA-9EED2DA2E8A7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5" creationId="{C4611C05-F2E7-457B-B887-E8AA37E6AB12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6" creationId="{B5A25638-9977-4793-A4A0-E8FD3867E2B8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7" creationId="{F77FB7C2-ACE4-4C97-929F-3E4B90CD87BD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8" creationId="{7FA13572-1A6E-4BDF-8E61-F5EA87AAA6E2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89" creationId="{84E1827E-D580-4560-93C0-5A34B507111D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0" creationId="{BEFBAD06-814E-4256-A663-6E4F489173EA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1" creationId="{6C3E0434-82BA-41BA-8A6B-A486EA7EA8C1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2" creationId="{0D7D15F2-2F01-4253-9614-57BB634F8706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3" creationId="{1D83D435-6B8A-4788-A0BE-F9D7C1CAA96A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4" creationId="{85835B1B-BD50-499B-9CC8-D3D58C8D7B11}"/>
            </ac:spMkLst>
          </pc:spChg>
          <pc:spChg chg="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5" creationId="{AED1F9D6-3BEB-4833-9CD6-1476BAA947F5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6" creationId="{655D4694-BA97-470B-B1DF-1FED6030D694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7" creationId="{4676C136-290D-44FF-89A6-06FA7443F460}"/>
            </ac:spMkLst>
          </pc:spChg>
          <pc:spChg chg="add del mod topLvl">
            <ac:chgData name="zhu jintao" userId="e317b8cd30ddceed" providerId="LiveId" clId="{1254D533-75D0-41D3-ADE0-FFA654A8F38B}" dt="2020-09-22T09:07:21.457" v="859" actId="165"/>
            <ac:spMkLst>
              <pc:docMk/>
              <pc:sldMasterMk cId="3760987329" sldId="2147483669"/>
              <pc:sldLayoutMk cId="2794255657" sldId="2147483678"/>
              <ac:spMk id="98" creationId="{D5F21A93-0B08-4F39-AAFB-B334516F9E9B}"/>
            </ac:spMkLst>
          </pc:spChg>
          <pc:spChg chg="add mod">
            <ac:chgData name="zhu jintao" userId="e317b8cd30ddceed" providerId="LiveId" clId="{1254D533-75D0-41D3-ADE0-FFA654A8F38B}" dt="2020-09-22T09:21:52.978" v="1064"/>
            <ac:spMkLst>
              <pc:docMk/>
              <pc:sldMasterMk cId="3760987329" sldId="2147483669"/>
              <pc:sldLayoutMk cId="2794255657" sldId="2147483678"/>
              <ac:spMk id="99" creationId="{4BA6C74A-02FC-4E09-B7D9-1CB7EBA1C1CB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0" creationId="{159D7FE1-F19D-41F5-81B7-D1D7F3FF1D71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1" creationId="{D2909B0D-42E5-4B91-94F0-E12CC1A83C73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2" creationId="{3FB5D16D-B5A4-47C5-9F65-579ACA76ADB7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3" creationId="{90248CDC-9873-43F2-A072-1835F4811B70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4" creationId="{7E1D2269-90F6-4517-BCF2-34959848AA97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5" creationId="{FCCD1897-0DE6-4B72-8D30-113EA9474B3B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6" creationId="{3F9E062D-2B05-464D-9936-6997F8490E69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7" creationId="{FAC9AC11-230F-4A5D-AAE0-42BD26BA0AD3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8" creationId="{935A01C2-C4F2-46A6-A588-E3C3079E800A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09" creationId="{DEC904C0-0098-4DA6-8881-27AE11EB9BEA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0" creationId="{41928F32-1C00-4D70-819E-ECD7017BAD43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1" creationId="{0D822A85-23D7-4254-A573-97CA530CB944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2" creationId="{AA2DDB24-D887-45F5-8AA3-39698C25AC2B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3" creationId="{D0ECA8F7-86FA-48EC-9F07-0D39C2CCFB55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4" creationId="{7D920416-1507-4B41-A21C-99A127300031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5" creationId="{3DB2B6D7-A7F7-443D-B4BB-E999181C7225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6" creationId="{D0717EB9-CF84-4E97-BB74-13E355A33ECB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7" creationId="{A1E125A7-C716-45F3-82C5-C9FBE3817D76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8" creationId="{8FA296B6-8663-428B-B430-4D505EE70A68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19" creationId="{B8D21112-FFCE-4F16-BC71-592F59BA0BA1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0" creationId="{925A68F2-B8D1-4EC2-9254-D452CBFE9DDA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1" creationId="{DF0DF1E5-61F0-4500-AF0D-E44D1C5759A5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2" creationId="{70C99EF7-4B6F-4B38-95DF-FF64D7712B2E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3" creationId="{E5377C76-1560-47D4-B0D8-91EDB3437A86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4" creationId="{198648D5-0AF0-4DAC-ABEB-C130450383ED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5" creationId="{0DDA85B8-8C30-4242-A93C-01BC73D5965F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6" creationId="{6F2FA0D3-4A03-4539-B348-221A6CA8C6F8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7" creationId="{82F5BABC-FAAC-45C3-8EF9-F37E6409B93A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8" creationId="{1071BF2D-0957-4617-B088-37A30292E816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29" creationId="{6D7B4CF1-C480-4146-9D9E-1D301E8F30E1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0" creationId="{B40E61F9-78ED-42B7-8281-9072015DA664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1" creationId="{28446E00-4714-423B-BB34-F6EA6AE6DB04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2" creationId="{EA926C10-45BC-4631-92C8-B340A860BC23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3" creationId="{73D3B149-76F8-4376-B01C-0E54CABA4193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4" creationId="{689A446F-6C16-4456-B8FA-039259815BAD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5" creationId="{B37C40BF-A38E-4F0C-85E0-A5103A06ADBD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6" creationId="{BC728178-C165-4180-B69E-CCDBA722B104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7" creationId="{1581EBC6-A07F-4465-80ED-66E687B12B8F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8" creationId="{16176FBC-AE61-4282-84C7-B771F6170D30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39" creationId="{0C3DDDA6-E855-404D-A0AD-258A90A922A1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40" creationId="{DEE5FFF9-4D0A-4A72-89A2-A0BCF995F62E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41" creationId="{3A8C07F4-1D15-4814-9E96-048817AD99D4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42" creationId="{2B770F46-44CE-45EC-87C6-D9DFD492700D}"/>
            </ac:spMkLst>
          </pc:spChg>
          <pc:spChg chg="mod">
            <ac:chgData name="zhu jintao" userId="e317b8cd30ddceed" providerId="LiveId" clId="{1254D533-75D0-41D3-ADE0-FFA654A8F38B}" dt="2020-09-22T09:53:15.528" v="1197"/>
            <ac:spMkLst>
              <pc:docMk/>
              <pc:sldMasterMk cId="3760987329" sldId="2147483669"/>
              <pc:sldLayoutMk cId="2794255657" sldId="2147483678"/>
              <ac:spMk id="143" creationId="{5DE699DB-5561-4D91-A875-A4F16F199B47}"/>
            </ac:spMkLst>
          </pc:spChg>
          <pc:grpChg chg="add mod">
            <ac:chgData name="zhu jintao" userId="e317b8cd30ddceed" providerId="LiveId" clId="{1254D533-75D0-41D3-ADE0-FFA654A8F38B}" dt="2020-09-22T09:07:19.131" v="854" actId="164"/>
            <ac:grpSpMkLst>
              <pc:docMk/>
              <pc:sldMasterMk cId="3760987329" sldId="2147483669"/>
              <pc:sldLayoutMk cId="2794255657" sldId="2147483678"/>
              <ac:grpSpMk id="8" creationId="{C6F30139-033A-4C22-96AD-CAD5674A17A3}"/>
            </ac:grpSpMkLst>
          </pc:grpChg>
          <pc:grpChg chg="add del mod">
            <ac:chgData name="zhu jintao" userId="e317b8cd30ddceed" providerId="LiveId" clId="{1254D533-75D0-41D3-ADE0-FFA654A8F38B}" dt="2020-09-22T08:24:29.109" v="679" actId="478"/>
            <ac:grpSpMkLst>
              <pc:docMk/>
              <pc:sldMasterMk cId="3760987329" sldId="2147483669"/>
              <pc:sldLayoutMk cId="2794255657" sldId="2147483678"/>
              <ac:grpSpMk id="8" creationId="{EF692754-03BC-4793-BBDD-695603217CFE}"/>
            </ac:grpSpMkLst>
          </pc:grpChg>
          <pc:grpChg chg="add mod">
            <ac:chgData name="zhu jintao" userId="e317b8cd30ddceed" providerId="LiveId" clId="{1254D533-75D0-41D3-ADE0-FFA654A8F38B}" dt="2020-09-22T09:53:15.528" v="1197"/>
            <ac:grpSpMkLst>
              <pc:docMk/>
              <pc:sldMasterMk cId="3760987329" sldId="2147483669"/>
              <pc:sldLayoutMk cId="2794255657" sldId="2147483678"/>
              <ac:grpSpMk id="53" creationId="{B4839AAA-A07C-407C-BBF3-22CBAA93109A}"/>
            </ac:grpSpMkLst>
          </pc:grpChg>
          <pc:grpChg chg="add del mod">
            <ac:chgData name="zhu jintao" userId="e317b8cd30ddceed" providerId="LiveId" clId="{1254D533-75D0-41D3-ADE0-FFA654A8F38B}" dt="2020-09-22T09:52:45.586" v="1181" actId="478"/>
            <ac:grpSpMkLst>
              <pc:docMk/>
              <pc:sldMasterMk cId="3760987329" sldId="2147483669"/>
              <pc:sldLayoutMk cId="2794255657" sldId="2147483678"/>
              <ac:grpSpMk id="54" creationId="{66AC3FD1-484D-4372-BB98-4E2FCAF735D0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6.337" v="1198"/>
          <pc:sldLayoutMkLst>
            <pc:docMk/>
            <pc:sldMasterMk cId="3760987329" sldId="2147483669"/>
            <pc:sldLayoutMk cId="2153284685" sldId="2147483679"/>
          </pc:sldLayoutMkLst>
          <pc:spChg chg="del mod">
            <ac:chgData name="zhu jintao" userId="e317b8cd30ddceed" providerId="LiveId" clId="{1254D533-75D0-41D3-ADE0-FFA654A8F38B}" dt="2020-09-22T09:20:35.210" v="1045" actId="478"/>
            <ac:spMkLst>
              <pc:docMk/>
              <pc:sldMasterMk cId="3760987329" sldId="2147483669"/>
              <pc:sldLayoutMk cId="2153284685" sldId="2147483679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8:11.558" v="870" actId="14100"/>
            <ac:spMkLst>
              <pc:docMk/>
              <pc:sldMasterMk cId="3760987329" sldId="2147483669"/>
              <pc:sldLayoutMk cId="2153284685" sldId="2147483679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9" creationId="{9BAD33CC-332D-40D2-A9A6-33A605245A53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0" creationId="{02893A93-AA40-487F-B494-70E60C823785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1" creationId="{84216A24-B525-4723-B7A3-0BD3D80B5D55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2" creationId="{88170E36-E153-4389-955D-CAD9936B1B8C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3" creationId="{376350A7-85D0-4106-86DC-DF84A527DD6E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4" creationId="{DE4A560B-24DC-4C45-80FE-28F09BBFC13C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5" creationId="{24AF887B-A83A-4D35-B2A8-2C790D2E27C4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6" creationId="{B6679905-C4FD-466A-9B0F-E20F77FE2E85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7" creationId="{6A236863-844E-4986-9F57-35E20BA8621A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8" creationId="{DEAC7FB6-89B8-4D96-9576-234213D8E4D1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19" creationId="{9A6DCD79-A735-4AE6-9167-BE7E1D0B053D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0" creationId="{250DD611-60DE-4CC7-9170-162780CC30CF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1" creationId="{62E4DFC0-9434-4570-943D-B3A4DC037434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2" creationId="{D2B74AB8-0382-406A-A735-E4292D8CB26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3" creationId="{04495DFA-4109-4AAE-A54B-80CAD34DD121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4" creationId="{DB92A1AA-2B71-491E-8C5B-89D33E4B0DD9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5" creationId="{49F13BA8-379C-43A0-BE14-E703B28C1A01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6" creationId="{D064E869-EBC0-45D4-84C8-45B5886DA01A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7" creationId="{A0158F1B-49F5-405D-9EF4-9B0A0C31E21A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8" creationId="{53BF1821-98C3-4A3D-8F9C-B8EA3381812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29" creationId="{4BBEF6E0-CE7A-4E09-9DEA-FF734BE3E8E2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0" creationId="{AAF04F1D-94B4-4435-ACA9-21134212A279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1" creationId="{1259CB43-4DF0-4A4E-A5C9-BCFD103A2182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2" creationId="{B01003B5-4157-46A7-9019-1F31A47B7415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3" creationId="{3023E12E-D051-4071-A25F-F033B4C228FF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4" creationId="{366DB926-5CCA-46EE-A76A-085E3B48EE5C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5" creationId="{E05388DF-2D44-4C2B-9334-3EC3F222B54E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6" creationId="{D7AE3A45-0D12-4BA6-97CC-359928CBD53D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7" creationId="{DF86F58A-3EE2-4437-B622-B2735663D325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8" creationId="{0666C04F-CCF5-4C38-8C96-20329C4C5B14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39" creationId="{BEE730CB-B952-47D5-AA14-9CD967676BFC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0" creationId="{806BB092-4FAA-4AD3-8799-07E422C04A23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1" creationId="{AF4538D2-B479-430E-8A6D-704A8C5A0854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2" creationId="{7997A0F3-BEE4-4E00-ADA3-DE601A1E4B1E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3" creationId="{0FB38D4F-9D8A-4BEC-82ED-5329769396D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4" creationId="{77D0E4F7-3687-45E3-9295-11F8E26E0914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5" creationId="{EC70E1B3-AF4B-4D7A-B681-D5B7F15D3477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6" creationId="{4D909C6C-2D11-48C1-A384-C464FECA78C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7" creationId="{2571323F-5F0A-4CF5-BDED-9550A09D0BF7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8" creationId="{31C42DFA-29FE-4D73-806C-4CFDA852ED58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49" creationId="{CF968B67-0DBF-4A85-B061-CD6EB2E2A97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50" creationId="{EF647944-A205-40D2-9742-802530682AE3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51" creationId="{4D2406AD-A00B-4F2F-BFB2-2CCFF15A2340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52" creationId="{3A0B86E2-E86F-413B-A187-FAE0E6C71F49}"/>
            </ac:spMkLst>
          </pc:spChg>
          <pc:spChg chg="add mod">
            <ac:chgData name="zhu jintao" userId="e317b8cd30ddceed" providerId="LiveId" clId="{1254D533-75D0-41D3-ADE0-FFA654A8F38B}" dt="2020-09-22T09:21:54.227" v="1065"/>
            <ac:spMkLst>
              <pc:docMk/>
              <pc:sldMasterMk cId="3760987329" sldId="2147483669"/>
              <pc:sldLayoutMk cId="2153284685" sldId="2147483679"/>
              <ac:spMk id="53" creationId="{067B9F13-BB06-4558-A7C7-00F10789EA6D}"/>
            </ac:spMkLst>
          </pc:spChg>
          <pc:spChg chg="mod">
            <ac:chgData name="zhu jintao" userId="e317b8cd30ddceed" providerId="LiveId" clId="{1254D533-75D0-41D3-ADE0-FFA654A8F38B}" dt="2020-09-22T08:12:15.241" v="575"/>
            <ac:spMkLst>
              <pc:docMk/>
              <pc:sldMasterMk cId="3760987329" sldId="2147483669"/>
              <pc:sldLayoutMk cId="2153284685" sldId="2147483679"/>
              <ac:spMk id="53" creationId="{1C58D9A6-EDB3-4555-A877-79071CD12E4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55" creationId="{3E98AD4D-E0C5-4ADD-8433-28EFDBE15CAC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56" creationId="{009BCB77-2099-42CA-B478-4AB7FEA3B84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57" creationId="{84E19862-406A-44E2-BB1E-4BE0E300102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58" creationId="{367A7F74-6C9F-4BC8-B9ED-8BBCC777E1A1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59" creationId="{61AF91BD-9A15-4101-B86F-F6F361D7D476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0" creationId="{581DECF9-A69D-489A-85FC-1EE2C3FE95A6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1" creationId="{CD7BB56A-07F5-47CE-8D36-1A54BBA083D8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2" creationId="{F9FB9732-77C3-4A28-A755-B30486D85934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3" creationId="{0FAC3682-4A5A-4C73-8F41-418DCE79C81E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4" creationId="{187A6D3A-7FA9-493D-9673-CD52C9934FAF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5" creationId="{DE9D9183-7D2D-4296-8BC9-21EF4BDF0871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6" creationId="{A3780136-63E6-4038-95C1-795E2A551DF8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7" creationId="{39BC86C0-A47D-409B-95A4-D18123C04983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8" creationId="{C43676B8-FFEF-4FBA-A8F5-3AC9796DB0FC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69" creationId="{0264B67E-C81F-424B-92E9-51542D477063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0" creationId="{AACDF525-D773-4338-84C8-0E535E8E1940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1" creationId="{E98481CD-F124-412A-AF2B-474BEF46C46A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2" creationId="{482BF6BC-A72F-4ABD-8785-07B1115A09C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3" creationId="{462C9ACF-2D7C-4761-B203-73DC0933A716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4" creationId="{852E89F5-6372-420B-9D40-83C17CDA19F8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5" creationId="{00AA9589-19B4-4039-9FE1-DF01A51765DE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6" creationId="{BEEB312C-EBB1-451A-932B-9B2EA3AB7FA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7" creationId="{081349A7-1DCF-4466-8654-AC24EC128B09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8" creationId="{36C7AE12-D53F-487D-AB49-78E861524777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79" creationId="{6273CA4A-B88B-4A0E-947C-EE52525740EC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0" creationId="{A05F4061-8265-471B-BF39-1547C200E75D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1" creationId="{9E7FBA1C-3673-471E-A4BD-3C4040F92D7E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2" creationId="{EBB92141-7D43-4090-BBB0-7B1FD938ED3D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3" creationId="{712807D9-D844-4F94-8443-96357CC37E59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4" creationId="{86590F4D-F3F9-418A-97DC-18AA5E18F349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5" creationId="{54C42349-1CBE-4023-A3DE-6E5772A6F0F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6" creationId="{362CE254-377E-4786-8832-EEE252B4232C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7" creationId="{6F7C7173-1738-467F-AF1C-D580B9B84CDA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8" creationId="{C4C3DFCC-3232-4CA1-9FAA-6395F44CA852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89" creationId="{FF548090-78F9-4206-B731-615285863E9B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0" creationId="{E90813CD-C785-433A-846D-97B3223B55C1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1" creationId="{ECCE4EBD-FE23-44EF-B06A-3971D26C8120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2" creationId="{EFAA35AB-D1ED-43C5-AD12-04F723FBA4E7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3" creationId="{BBB90BB1-6B3E-42FB-B89F-11D37ECC9088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4" creationId="{6703D317-4FA5-4E3B-B242-19AC8AE93DC7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5" creationId="{DC160037-17C3-469F-A8A6-00E295C45743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6" creationId="{96526246-5C0B-48B6-9D2E-9AC9D5F19C96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7" creationId="{881C1E91-C150-41AA-BDE5-E5A70195AD5E}"/>
            </ac:spMkLst>
          </pc:spChg>
          <pc:spChg chg="mod">
            <ac:chgData name="zhu jintao" userId="e317b8cd30ddceed" providerId="LiveId" clId="{1254D533-75D0-41D3-ADE0-FFA654A8F38B}" dt="2020-09-22T08:24:55.683" v="695"/>
            <ac:spMkLst>
              <pc:docMk/>
              <pc:sldMasterMk cId="3760987329" sldId="2147483669"/>
              <pc:sldLayoutMk cId="2153284685" sldId="2147483679"/>
              <ac:spMk id="98" creationId="{473BBDA4-A572-4C13-8B08-E411F45621AA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0" creationId="{636A21A8-24AF-4E01-AE77-4F03A0AF5725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1" creationId="{2B173D39-FB26-4D7D-BCD8-9651D15C9F8A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2" creationId="{79EDFFA6-D3AA-4048-BAAF-35288314D3CA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3" creationId="{DF58CE7D-96A4-4770-8C11-BB9553952E56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4" creationId="{DC7D9C36-C476-43A3-8F5A-51F1C6660D4F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5" creationId="{1D32B5FC-22B8-40AE-A9AC-95971D59E9A3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6" creationId="{D1B7DE4A-5786-42C5-8F12-BC63B1530288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7" creationId="{E5CAC8AB-7757-419D-89AD-81D74CF68BD0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8" creationId="{9213C6C0-D413-45CA-B304-ED833505FF8D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09" creationId="{C87A578C-69D0-49E5-BA07-2BB1B1DC87BE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0" creationId="{1F32B455-EDD9-4A56-AE56-18815CA25C93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1" creationId="{AA165C26-5672-4B75-95E0-F3B44B485145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2" creationId="{505A2F7D-EB11-4FF2-833A-7B0C80EF9B9A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3" creationId="{25F29D85-1D89-46F8-80AA-4105F89BC367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4" creationId="{6ADD5D01-05C2-4DEB-9FD8-A0C4A2336E11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5" creationId="{B1795137-52F4-42D0-A1DC-C639FA161FFC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6" creationId="{FF829642-9CE9-4548-B06D-248AB9EE1F8F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7" creationId="{48BB1252-5772-42AB-8163-3363C6891293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8" creationId="{A63339A4-7F86-4661-B507-E0D34CE52823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19" creationId="{C0EB2850-4503-4FB3-B3BB-36814001D421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0" creationId="{58609999-26EE-461A-8913-F69D2C9D878F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1" creationId="{2B339A37-45BE-4C3A-A788-FE55731A427C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2" creationId="{61E69BEA-1D24-42EB-8199-23F01C9F0C66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3" creationId="{2AEC313B-8EDA-4DC9-80D3-1715A719049F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4" creationId="{8FE643C5-9A68-4036-A9EC-047DF00BA54A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5" creationId="{F736D596-4CFA-427F-8C51-D58307DE1298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6" creationId="{4BC075D3-1170-415F-AF8C-61072913DCE7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7" creationId="{85C05DFF-3F7B-4D66-BDF8-64FAB75F1B21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8" creationId="{AABCCABA-1CCD-49C7-AF3A-541B895C77B0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29" creationId="{D302E96A-C0C3-4D14-A1D2-F87571F44D68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0" creationId="{032607DD-B0B3-4FED-8A33-78B7E60A7DDD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1" creationId="{FE5745BA-1317-4005-AB27-67618F48ACC5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2" creationId="{68D3F9EF-3A9E-4246-9ED1-83F32B5CEA4E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3" creationId="{32200478-F702-4958-A763-14A511564E0D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4" creationId="{2A83DDB4-A4F7-4118-95CD-6791E971A0D6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5" creationId="{22D884A0-2A7C-43DC-8269-21F9281EC8D1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6" creationId="{C65FFC19-B96A-41D3-BFEF-89027D1306B4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7" creationId="{8C3EDB3F-B376-4975-9103-FC36C07FAB7D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8" creationId="{0A92F923-AEA6-40EC-ACF5-582A4AC7D903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39" creationId="{AD5331FE-4784-4C47-B8D6-EBF3148DFAD1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40" creationId="{793A8184-F924-49C1-A474-584C373BAE3B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41" creationId="{BC848C20-64B4-4428-AC20-19FD39EC6499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42" creationId="{909B3EA5-66D8-4D62-96CB-718F1C75EB04}"/>
            </ac:spMkLst>
          </pc:spChg>
          <pc:spChg chg="mod">
            <ac:chgData name="zhu jintao" userId="e317b8cd30ddceed" providerId="LiveId" clId="{1254D533-75D0-41D3-ADE0-FFA654A8F38B}" dt="2020-09-22T09:53:16.337" v="1198"/>
            <ac:spMkLst>
              <pc:docMk/>
              <pc:sldMasterMk cId="3760987329" sldId="2147483669"/>
              <pc:sldLayoutMk cId="2153284685" sldId="2147483679"/>
              <ac:spMk id="143" creationId="{530AC52D-9D8A-4607-A10F-052D90BA2DFB}"/>
            </ac:spMkLst>
          </pc:spChg>
          <pc:grpChg chg="add del mod">
            <ac:chgData name="zhu jintao" userId="e317b8cd30ddceed" providerId="LiveId" clId="{1254D533-75D0-41D3-ADE0-FFA654A8F38B}" dt="2020-09-22T08:24:30.479" v="680" actId="478"/>
            <ac:grpSpMkLst>
              <pc:docMk/>
              <pc:sldMasterMk cId="3760987329" sldId="2147483669"/>
              <pc:sldLayoutMk cId="2153284685" sldId="2147483679"/>
              <ac:grpSpMk id="8" creationId="{22B2DE70-9832-41F4-8ADD-E1AB3436D04F}"/>
            </ac:grpSpMkLst>
          </pc:grpChg>
          <pc:grpChg chg="add del mod">
            <ac:chgData name="zhu jintao" userId="e317b8cd30ddceed" providerId="LiveId" clId="{1254D533-75D0-41D3-ADE0-FFA654A8F38B}" dt="2020-09-22T09:52:46.561" v="1182" actId="478"/>
            <ac:grpSpMkLst>
              <pc:docMk/>
              <pc:sldMasterMk cId="3760987329" sldId="2147483669"/>
              <pc:sldLayoutMk cId="2153284685" sldId="2147483679"/>
              <ac:grpSpMk id="54" creationId="{8AE92869-BCAE-4EF5-8F71-95E9D8317E9C}"/>
            </ac:grpSpMkLst>
          </pc:grpChg>
          <pc:grpChg chg="add mod">
            <ac:chgData name="zhu jintao" userId="e317b8cd30ddceed" providerId="LiveId" clId="{1254D533-75D0-41D3-ADE0-FFA654A8F38B}" dt="2020-09-22T09:53:16.337" v="1198"/>
            <ac:grpSpMkLst>
              <pc:docMk/>
              <pc:sldMasterMk cId="3760987329" sldId="2147483669"/>
              <pc:sldLayoutMk cId="2153284685" sldId="2147483679"/>
              <ac:grpSpMk id="99" creationId="{3D49B226-0976-47BC-ABA5-74C683D31E64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7.125" v="1199"/>
          <pc:sldLayoutMkLst>
            <pc:docMk/>
            <pc:sldMasterMk cId="3760987329" sldId="2147483669"/>
            <pc:sldLayoutMk cId="542454660" sldId="2147483680"/>
          </pc:sldLayoutMkLst>
          <pc:spChg chg="del mod">
            <ac:chgData name="zhu jintao" userId="e317b8cd30ddceed" providerId="LiveId" clId="{1254D533-75D0-41D3-ADE0-FFA654A8F38B}" dt="2020-09-22T09:20:33.541" v="1044" actId="478"/>
            <ac:spMkLst>
              <pc:docMk/>
              <pc:sldMasterMk cId="3760987329" sldId="2147483669"/>
              <pc:sldLayoutMk cId="542454660" sldId="2147483680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8:34.473" v="874" actId="1076"/>
            <ac:spMkLst>
              <pc:docMk/>
              <pc:sldMasterMk cId="3760987329" sldId="2147483669"/>
              <pc:sldLayoutMk cId="542454660" sldId="2147483680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9" creationId="{7250301E-3137-4624-A109-4E8F717714C7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0" creationId="{1CC5CD54-3D71-412C-98ED-7A5FECC12B6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1" creationId="{40664986-EB99-453D-8E8D-F1C556069D0C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2" creationId="{DF3C8E92-8E37-4B7F-B15D-F3A07AA66F86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3" creationId="{C9F0E596-E2F0-49FD-97E3-B9DA0B14A1F0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4" creationId="{FF1D55A6-DA1F-482F-8651-E650169E4E90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5" creationId="{DF222FFC-E93B-486B-A24D-1DCADCA15E9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6" creationId="{F4A90A49-B09B-4EB5-B314-3C52194C9736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7" creationId="{9744EECB-1BF0-44E4-BAE4-2F3133CCF017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8" creationId="{C2F7D361-BEC2-49BC-B30C-015F49A9C891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19" creationId="{36E7D5FE-D55E-4A58-98A7-E73E88A4F18C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0" creationId="{3D7D9EEA-29FB-4DFA-90ED-5916488B5719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1" creationId="{D3C59D8A-A3F5-4437-8F52-23AF00BACA64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2" creationId="{12E26463-8E2D-4A16-9F5F-0BB6755A31E4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3" creationId="{B3FC2B43-4AA4-45F1-B3B1-109A1561D940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4" creationId="{B8C746F2-71DC-4B35-9521-861BCD456E1E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5" creationId="{10DBAFC9-5AFB-4FF2-95F1-3A1E76457CE4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6" creationId="{E94DEDA9-6349-4DE7-9568-3D5A83E5C7A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7" creationId="{3068230D-DF26-4B5A-B438-5F9E098232AC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8" creationId="{D3799C27-4175-43A7-9417-FE597159793D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29" creationId="{4317B05E-A0DF-4939-A94C-702C2856D26E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0" creationId="{7DECEA6A-ACE3-4753-8F54-3F0633C3F8FB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1" creationId="{0463060B-7214-4025-B97A-32639FCC5D30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2" creationId="{911F3D06-A421-4856-8D6D-BB16CF36666E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3" creationId="{D0EE1837-435A-48FC-8E79-2FF43183A586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4" creationId="{106717E3-BF38-450E-AAD8-F29A231023E3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5" creationId="{F2E7CED1-CB45-4D71-9003-07A619554D21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6" creationId="{980D4BAA-7F56-42A0-B190-DEF294518F64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7" creationId="{CF920F97-4A75-4D79-8C8F-BAE72A90F4D7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8" creationId="{9EE65ECE-0E2A-4A6A-B3F8-E96110021C98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39" creationId="{60AB1788-9F3B-4E7F-B99D-1ABBAC86B928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0" creationId="{7380D556-B745-4A52-B12E-1884A9EA4BBE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1" creationId="{9A7508C3-47BB-4D63-A01E-AF989CCF7943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2" creationId="{F7A53399-41D3-41D5-8E2B-E3B95154102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3" creationId="{7542A79D-BDE9-40D7-82A1-E5CCEC1A0549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4" creationId="{B751E143-32EB-46FE-9868-7D7B51C209AE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5" creationId="{928781EA-F144-4DE9-BE68-4F9C1227F36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6" creationId="{C0FAA47D-9175-4982-A23A-8E45478BAF3F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7" creationId="{831E5340-EF7F-404A-99A3-AB9E2CC69557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8" creationId="{05EB15C8-D8BF-4A3E-A240-0A0E110BBA38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49" creationId="{11517265-101F-4A33-A1B9-2EB22B32D2B5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50" creationId="{F89F48A6-CAFC-45AE-B7C4-EC6193FD3F24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51" creationId="{7AAACB83-E42C-440D-BD46-005478054921}"/>
            </ac:spMkLst>
          </pc:spChg>
          <pc:spChg chg="add mod">
            <ac:chgData name="zhu jintao" userId="e317b8cd30ddceed" providerId="LiveId" clId="{1254D533-75D0-41D3-ADE0-FFA654A8F38B}" dt="2020-09-22T09:21:55.671" v="1066"/>
            <ac:spMkLst>
              <pc:docMk/>
              <pc:sldMasterMk cId="3760987329" sldId="2147483669"/>
              <pc:sldLayoutMk cId="542454660" sldId="2147483680"/>
              <ac:spMk id="52" creationId="{07D4B1AF-9EB4-4A5D-B979-03936E109846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52" creationId="{DFFE6448-22BA-4485-9DE4-47CBA0BB5D63}"/>
            </ac:spMkLst>
          </pc:spChg>
          <pc:spChg chg="mod">
            <ac:chgData name="zhu jintao" userId="e317b8cd30ddceed" providerId="LiveId" clId="{1254D533-75D0-41D3-ADE0-FFA654A8F38B}" dt="2020-09-22T08:12:16.590" v="576"/>
            <ac:spMkLst>
              <pc:docMk/>
              <pc:sldMasterMk cId="3760987329" sldId="2147483669"/>
              <pc:sldLayoutMk cId="542454660" sldId="2147483680"/>
              <ac:spMk id="53" creationId="{C5D957D0-EAB8-43DA-8A47-5B481833FDB0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55" creationId="{AB0B475B-335F-4816-9EEB-9B79176DBD91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56" creationId="{6668B655-50DF-46C5-9D0E-B4CCF847423B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57" creationId="{DA58F425-7354-42AA-A0F9-49441FE47F8D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58" creationId="{A257FEDD-402C-4B77-B7A7-88E2D0BA95A7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59" creationId="{4D6A217D-07A2-4E4B-A760-C80E8EEC1955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0" creationId="{19BE484A-6253-4A0F-80C1-2C84A0F562FD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1" creationId="{E03FE2FD-5A7A-424D-BBD5-5DA71428A187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2" creationId="{8031C8A1-27DE-4EF2-9033-91C5A4A2B70B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3" creationId="{666F4721-3FE5-4DD0-8CA1-FF606A5983E6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4" creationId="{7AC5BF83-BC0A-4159-BD1B-D3717D6AE13F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5" creationId="{9D7CC203-6629-4922-A6DC-FAE3F4C5FBB3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6" creationId="{C4D10D62-3614-4F76-A2ED-C50B64715C10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7" creationId="{2F25D17C-9358-48CD-8071-39F0FE36C8D8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8" creationId="{190AC38E-823B-4349-B6EB-A6FE5F188B49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69" creationId="{820E2CDC-70A0-4ADB-90F3-25CA38DAA3CA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0" creationId="{F4282A27-C8DE-4549-8EB5-1B84B55E9E6C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1" creationId="{1304CBFC-D967-4048-A952-BCD5931F2760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2" creationId="{77ECE32D-78E0-4BAD-817E-AAFC8596A55A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3" creationId="{E32D5971-D891-4A3F-A2C7-F55B14B547A4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4" creationId="{2201D465-F76C-4576-9625-7089937503E3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5" creationId="{4E8B6EE7-4E95-497A-A939-61F97B9D25F0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6" creationId="{2B2044DE-B36A-4E04-A534-68B705645C8B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7" creationId="{0C808367-F834-4656-BBE0-CB75AE216072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8" creationId="{C4AE4093-DEC7-4D84-85B8-155D20F0EE4C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79" creationId="{52870B55-7C22-477A-8635-495C7FBFF0D9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0" creationId="{EA95C58E-39CF-4945-9602-C6966F75D326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1" creationId="{779D690E-0C60-4B19-81BA-3F0E15644197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2" creationId="{7D9819E6-692B-4604-B5BB-E3DC57094EBD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3" creationId="{022B56E1-80D8-4ECF-9C33-26A6B1B40CDF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4" creationId="{79A6A70F-23CC-481B-8D3D-DA7021443A22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5" creationId="{2CC1D39E-7C79-487C-9124-7306340F70BF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6" creationId="{0C4DBF40-CE26-405F-A69F-99C8E66C4D94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7" creationId="{5193D702-9406-412D-8C34-EA58F1844412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8" creationId="{B858E16C-B300-4D39-9318-F9AF1E3A3E75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89" creationId="{FA488AF0-BE64-4504-A4BF-3E848BC00CFD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0" creationId="{26FCB2C4-C67F-4DC1-BA8F-B72D56BADBC7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1" creationId="{89739077-F304-4B17-870A-E47228CEC8B1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2" creationId="{6D0BA346-C2D5-434E-9B03-42CD29AEB18C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3" creationId="{6494FE13-C73F-467E-AA97-D06032946FC6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4" creationId="{642C645D-EFE0-46AD-8D66-FAA4B0BB81EF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5" creationId="{A7F84792-689F-47D0-A858-DB3C2A63DC00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6" creationId="{18C5CECB-BDF0-4AD4-A663-B3FED0820C86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7" creationId="{9CA9C2CD-8A54-42D4-ACED-6D5D5FC8CEA5}"/>
            </ac:spMkLst>
          </pc:spChg>
          <pc:spChg chg="mod">
            <ac:chgData name="zhu jintao" userId="e317b8cd30ddceed" providerId="LiveId" clId="{1254D533-75D0-41D3-ADE0-FFA654A8F38B}" dt="2020-09-22T08:24:56.516" v="696"/>
            <ac:spMkLst>
              <pc:docMk/>
              <pc:sldMasterMk cId="3760987329" sldId="2147483669"/>
              <pc:sldLayoutMk cId="542454660" sldId="2147483680"/>
              <ac:spMk id="98" creationId="{FB6F1D6E-2331-4ADE-9051-B18FA27E95B5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99" creationId="{0652B232-EBB9-4AF2-915E-F3BD29915609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0" creationId="{E8A3F7B3-4A59-40FA-9E5E-AD76FE079EEE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1" creationId="{B09C85DB-CB7C-46B1-B7C4-DACA8EDA00DC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2" creationId="{98811702-8FE9-415B-81CD-82EE4127B1B0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3" creationId="{E3A62AB5-D1E8-4BDA-9243-10230D7A738F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4" creationId="{7B1F11FA-BCA9-4828-9515-C10C3ECDBCAA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5" creationId="{A5513A45-8344-4F1C-974B-4288730099FF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6" creationId="{8B9CFEC7-A550-47A4-B74B-3CF25D07D64B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7" creationId="{1CB5FFE4-3DEA-4C56-9086-2F4B73E9CD0F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8" creationId="{622C8781-D8C5-4EAB-B5D7-6DB89CC5CEF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09" creationId="{D53C3CAF-945B-49D8-B014-AA617B7E3D79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0" creationId="{8EA9AD6A-D24F-4286-9B73-8A3C0FD4761C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1" creationId="{244A5FA6-F224-41EB-9FE0-525A25ABCAD5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2" creationId="{C6BD6232-7B7A-420D-9B20-0D9C65D2E47D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3" creationId="{FEEB9811-23AC-4D16-B380-183BDDAF0843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4" creationId="{9FB8A725-E794-4C34-B562-60DF2840E5C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5" creationId="{62741F2F-86FF-4B01-8443-521A0F03197D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6" creationId="{4E66511F-6642-4A88-B3B2-9CA9FB7A56EB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7" creationId="{410641D1-FC57-420C-908D-EFFD91E77C8A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8" creationId="{EF5DCDAE-5CEB-49F3-B988-272C60817F6A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19" creationId="{389CA326-1442-46EB-ABBB-888810573820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0" creationId="{D9117571-1568-4B86-8750-8F5BEEAA802F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1" creationId="{1745CCF3-2AA9-4C87-8450-A2001749E4EA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2" creationId="{22584255-FB62-47D2-A838-8F82A3DFF8B8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3" creationId="{AE778BC7-8EA4-4575-A915-86084CCCDAEF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4" creationId="{CD131F27-4F62-46E4-874D-C3B010BC115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5" creationId="{618CD17B-0071-4331-B052-6EFFF4561A4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6" creationId="{8CB32534-0D0D-4C57-9FFA-8150729DF763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7" creationId="{448472FE-2401-495C-AE0B-3932DFE252A5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8" creationId="{8FBEA2F3-6797-443C-BDDA-3887C4D99DF7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29" creationId="{252D2EBD-D4C4-4EA5-8EAD-AB74E800250D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0" creationId="{A63E436C-330A-4FAB-97DF-A60623614016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1" creationId="{90CC00F0-F776-4A35-9165-32C5DC92E47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2" creationId="{BA36591D-A323-4CA6-9911-9CC9D1ADD73B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3" creationId="{6220F3E5-1735-48BD-9585-B46DB7C590F3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4" creationId="{EA3B58B8-7305-4503-88CE-0BB1348B4BDE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5" creationId="{87B0DCD5-0EFA-453B-956B-8346B5DF6F4E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6" creationId="{6CC6AA5A-64BA-4EC6-B3B0-AF9432C83CD5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7" creationId="{BF5B84F8-DB52-4813-902D-5F0F8F1532FC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8" creationId="{08BBD6E4-5B3C-47D6-B419-7A053962D931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39" creationId="{9562CC8E-0146-41E1-A3EE-E061AAADA996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40" creationId="{417F4FE1-E956-4E6B-92EE-753BCC0E9707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41" creationId="{C5DBE3C7-1B69-4CBD-BCA7-E404E5FF8AF9}"/>
            </ac:spMkLst>
          </pc:spChg>
          <pc:spChg chg="mod">
            <ac:chgData name="zhu jintao" userId="e317b8cd30ddceed" providerId="LiveId" clId="{1254D533-75D0-41D3-ADE0-FFA654A8F38B}" dt="2020-09-22T09:53:17.125" v="1199"/>
            <ac:spMkLst>
              <pc:docMk/>
              <pc:sldMasterMk cId="3760987329" sldId="2147483669"/>
              <pc:sldLayoutMk cId="542454660" sldId="2147483680"/>
              <ac:spMk id="142" creationId="{C361E420-54E7-45AF-B2C2-EAA72A08C043}"/>
            </ac:spMkLst>
          </pc:spChg>
          <pc:grpChg chg="add del mod">
            <ac:chgData name="zhu jintao" userId="e317b8cd30ddceed" providerId="LiveId" clId="{1254D533-75D0-41D3-ADE0-FFA654A8F38B}" dt="2020-09-22T08:24:31.739" v="681" actId="478"/>
            <ac:grpSpMkLst>
              <pc:docMk/>
              <pc:sldMasterMk cId="3760987329" sldId="2147483669"/>
              <pc:sldLayoutMk cId="542454660" sldId="2147483680"/>
              <ac:grpSpMk id="8" creationId="{1541C28A-1806-4FD5-807C-CF1B10F82D77}"/>
            </ac:grpSpMkLst>
          </pc:grpChg>
          <pc:grpChg chg="add mod">
            <ac:chgData name="zhu jintao" userId="e317b8cd30ddceed" providerId="LiveId" clId="{1254D533-75D0-41D3-ADE0-FFA654A8F38B}" dt="2020-09-22T09:53:17.125" v="1199"/>
            <ac:grpSpMkLst>
              <pc:docMk/>
              <pc:sldMasterMk cId="3760987329" sldId="2147483669"/>
              <pc:sldLayoutMk cId="542454660" sldId="2147483680"/>
              <ac:grpSpMk id="53" creationId="{0E45BA32-5F8E-4FE0-A1EE-5A91F9DC1171}"/>
            </ac:grpSpMkLst>
          </pc:grpChg>
          <pc:grpChg chg="add del mod">
            <ac:chgData name="zhu jintao" userId="e317b8cd30ddceed" providerId="LiveId" clId="{1254D533-75D0-41D3-ADE0-FFA654A8F38B}" dt="2020-09-22T09:52:47.630" v="1183" actId="478"/>
            <ac:grpSpMkLst>
              <pc:docMk/>
              <pc:sldMasterMk cId="3760987329" sldId="2147483669"/>
              <pc:sldLayoutMk cId="542454660" sldId="2147483680"/>
              <ac:grpSpMk id="54" creationId="{5ED71E52-7FA1-4AD4-A2AF-A6D7D88C23EB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7.897" v="1200"/>
          <pc:sldLayoutMkLst>
            <pc:docMk/>
            <pc:sldMasterMk cId="3760987329" sldId="2147483669"/>
            <pc:sldLayoutMk cId="1005272387" sldId="2147483681"/>
          </pc:sldLayoutMkLst>
          <pc:spChg chg="del mod">
            <ac:chgData name="zhu jintao" userId="e317b8cd30ddceed" providerId="LiveId" clId="{1254D533-75D0-41D3-ADE0-FFA654A8F38B}" dt="2020-09-22T09:20:31.982" v="1043" actId="478"/>
            <ac:spMkLst>
              <pc:docMk/>
              <pc:sldMasterMk cId="3760987329" sldId="2147483669"/>
              <pc:sldLayoutMk cId="1005272387" sldId="2147483681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9:11.674" v="883" actId="1076"/>
            <ac:spMkLst>
              <pc:docMk/>
              <pc:sldMasterMk cId="3760987329" sldId="2147483669"/>
              <pc:sldLayoutMk cId="1005272387" sldId="2147483681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1" creationId="{0910FF89-69FF-4DAD-ABBF-A393AA93F5AC}"/>
            </ac:spMkLst>
          </pc:spChg>
          <pc:spChg chg="del">
            <ac:chgData name="zhu jintao" userId="e317b8cd30ddceed" providerId="LiveId" clId="{1254D533-75D0-41D3-ADE0-FFA654A8F38B}" dt="2020-09-22T09:08:39.002" v="875" actId="478"/>
            <ac:spMkLst>
              <pc:docMk/>
              <pc:sldMasterMk cId="3760987329" sldId="2147483669"/>
              <pc:sldLayoutMk cId="1005272387" sldId="2147483681"/>
              <ac:spMk id="1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3" creationId="{5408E38D-80FD-4787-AAE0-5DC7D81BC383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4" creationId="{317DF7B8-0B90-47C9-9695-00A18006F0D3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5" creationId="{F68CE450-20F1-41FC-B9DC-F3245359277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6" creationId="{3E120159-C7DF-4A51-A497-53091A05D5EB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7" creationId="{09C07E42-8CD2-4E8C-9A1F-6BFC1D1D630A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8" creationId="{7B574C22-FFA0-4286-A29A-D7A1A2EBAD87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19" creationId="{2B0AB292-33D8-4977-B69F-B767A6ECE0AE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0" creationId="{2ADBD6BD-971A-4ED1-80DE-26D6D9B26612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1" creationId="{E9650C1D-445A-49BC-B28E-F775462EF0BB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2" creationId="{9A98403F-42ED-4C2B-8419-D7E2A094C15A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3" creationId="{9F3B22AB-CD11-4289-827B-74E81AEE1C9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4" creationId="{12F0EA65-34F4-44FD-898D-4FB6641658BE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5" creationId="{71C06AB2-BAD8-4CB6-B314-B201FB1AA255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6" creationId="{15A2A7F2-C586-4CC1-950F-060060BF108E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7" creationId="{1483C51C-A3E1-42CA-A5D9-F4AD6986E927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8" creationId="{E3E1F8C4-A701-46DD-9402-EFB5A9F8C8E8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29" creationId="{EF03CE19-2287-40C3-AC48-C4C8040F5C7B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0" creationId="{11AA5BC9-B350-418E-BE13-46D7C77C849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1" creationId="{DC33BFCD-FA92-45C5-91F1-173D09FFD5A7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2" creationId="{4073C86D-B42A-4ED6-8F59-9820F78297FA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3" creationId="{E9C51815-4F88-4565-A283-C49EDAEE5D4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4" creationId="{D0273C05-D2C4-47EF-B5F2-8779E272063B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5" creationId="{80CA53EA-F8A8-46DF-9892-3ACBBC2D2A35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6" creationId="{42A97B2E-F595-4681-8D2F-6C7996283B6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7" creationId="{7BC2A61B-7DC9-47C1-9D55-F5AA2116EB3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8" creationId="{490C5705-ADAB-47A7-8CE6-7CDA7B95EC84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39" creationId="{4A3EAF64-EA0E-466D-923C-6BA034EDEAA2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0" creationId="{8377FCA6-B014-4612-A7CE-8EC6C451B22A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1" creationId="{DE1830DA-0D73-4F4A-9C13-781844EC7137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2" creationId="{0956B9CD-FDD0-46F9-84AA-511FF274B501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3" creationId="{8B714763-E55F-4DDF-AECB-7115D5270798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4" creationId="{239E47F7-3238-4E76-A6BF-50C6CBBAB0E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5" creationId="{F738F851-E7CC-4EB1-9185-B3D442BA4524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6" creationId="{6B2680C3-9804-4155-B058-57484B7646AE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7" creationId="{1C852D81-D28E-497D-8D8F-A67DF099EC72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8" creationId="{43069594-F629-4C0C-A20D-B39E816F5981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49" creationId="{AFA361BF-E83E-419D-8C29-A335F556E26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0" creationId="{6226279F-E5F5-42DD-98CF-25E8C2AAD342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1" creationId="{969511DF-D4C4-44BC-8928-C6D0F793CD27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2" creationId="{88C56F3D-E4EE-4DB5-B239-552A24850258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53" creationId="{1C3C4A0A-42D0-442A-837E-7D4E82CEA0FF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3" creationId="{8FE665DC-B0E3-4527-BABC-778907451E40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4" creationId="{0FA4D622-A33D-48DC-AFB9-B1235CBA2FCA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54" creationId="{F10B004E-A18D-4DCD-A857-F5A6EAEBF323}"/>
            </ac:spMkLst>
          </pc:spChg>
          <pc:spChg chg="add mod">
            <ac:chgData name="zhu jintao" userId="e317b8cd30ddceed" providerId="LiveId" clId="{1254D533-75D0-41D3-ADE0-FFA654A8F38B}" dt="2020-09-22T09:21:57.075" v="1067"/>
            <ac:spMkLst>
              <pc:docMk/>
              <pc:sldMasterMk cId="3760987329" sldId="2147483669"/>
              <pc:sldLayoutMk cId="1005272387" sldId="2147483681"/>
              <ac:spMk id="55" creationId="{067F40EE-3FF3-493D-93AC-3C4C96738E98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5" creationId="{99CFFE47-8B23-46BF-9F84-B832E17F8956}"/>
            </ac:spMkLst>
          </pc:spChg>
          <pc:spChg chg="mod">
            <ac:chgData name="zhu jintao" userId="e317b8cd30ddceed" providerId="LiveId" clId="{1254D533-75D0-41D3-ADE0-FFA654A8F38B}" dt="2020-09-22T08:12:17.571" v="577"/>
            <ac:spMkLst>
              <pc:docMk/>
              <pc:sldMasterMk cId="3760987329" sldId="2147483669"/>
              <pc:sldLayoutMk cId="1005272387" sldId="2147483681"/>
              <ac:spMk id="56" creationId="{2CB11AFA-CB08-4277-84FB-39B2D83D0DF6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56" creationId="{7ADB6A93-9588-449D-9C28-DAE0E8776E94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58" creationId="{30CD7DB1-2ADE-48F3-B1B9-300C19E18FE1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59" creationId="{F0F604DA-41A3-4123-9CB6-ED005C9FCA64}"/>
            </ac:spMkLst>
          </pc:spChg>
          <pc:spChg chg="del">
            <ac:chgData name="zhu jintao" userId="e317b8cd30ddceed" providerId="LiveId" clId="{1254D533-75D0-41D3-ADE0-FFA654A8F38B}" dt="2020-09-22T09:08:52.467" v="878" actId="478"/>
            <ac:spMkLst>
              <pc:docMk/>
              <pc:sldMasterMk cId="3760987329" sldId="2147483669"/>
              <pc:sldLayoutMk cId="1005272387" sldId="2147483681"/>
              <ac:spMk id="60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60" creationId="{7D35050F-839D-48AE-AB0B-9C3F70957541}"/>
            </ac:spMkLst>
          </pc:spChg>
          <pc:spChg chg="del">
            <ac:chgData name="zhu jintao" userId="e317b8cd30ddceed" providerId="LiveId" clId="{1254D533-75D0-41D3-ADE0-FFA654A8F38B}" dt="2020-09-22T09:08:49.936" v="877" actId="478"/>
            <ac:spMkLst>
              <pc:docMk/>
              <pc:sldMasterMk cId="3760987329" sldId="2147483669"/>
              <pc:sldLayoutMk cId="1005272387" sldId="2147483681"/>
              <ac:spMk id="61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61" creationId="{3E83B156-8FD9-4146-A926-1A624E119428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2" creationId="{B098F6BE-8DE6-4D29-AEEB-0B10ED3BEC18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3" creationId="{B221A073-F7CA-4D2E-A0C4-778E872DEE3D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4" creationId="{02B9285C-5BB2-4BA1-AD0D-EE2C4AEF8C7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5" creationId="{E86FA031-C3A8-47B8-AA7C-2FD0167E92BD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6" creationId="{ED186D84-9114-4FE4-AEB5-3610E2368586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7" creationId="{DAF3BC2B-CDF3-4BB7-BFAE-F5CC84881ACA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8" creationId="{46092702-CE44-4684-94D9-114EC5278299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69" creationId="{FAC27790-9324-4B89-A7BB-D55F79BC72A5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0" creationId="{43094A4F-8EA6-4644-8A02-66F88875EBF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1" creationId="{F46F740F-B806-4725-9719-D8E596D1C699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2" creationId="{96626E1C-32DE-492A-A1F6-D7EBDE19B5C0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3" creationId="{7D6F037A-0CE9-4D7D-83A8-BDB1E379B418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4" creationId="{B385C0A8-A038-4F76-B913-8FE00B866B8D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5" creationId="{015CACD0-54B1-4B5A-94C3-28BD0A5D00A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6" creationId="{806F333F-1F3D-416B-8C1F-BF41227A18CF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7" creationId="{C644BE03-B07A-44DC-955F-C6CABBA51604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8" creationId="{2137C1B6-B9CB-4320-8779-DBA83E3F8551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79" creationId="{95D7C503-EE67-4707-BBEE-FA667C4ADE83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0" creationId="{8B9884D7-4E74-48D3-B777-DD88310B2453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1" creationId="{9A115D82-DCE3-4726-B898-1E6FDC2BEB24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2" creationId="{721EA45C-B528-4C7A-8477-83A4679B3C01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3" creationId="{C45BCE57-26D7-4F76-80EB-36270CA3BB2F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4" creationId="{045D0238-738A-4E7B-9C01-951E450CF8FF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5" creationId="{4E3F9740-3CF8-46F9-A3F1-8D0AC88E09DF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6" creationId="{4F2D177A-322C-43A0-807C-27264177EE60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7" creationId="{34B99E64-5BBD-4A8B-8EA4-0A2386F4EAAD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8" creationId="{B7AED060-49DD-44E4-B20D-14118321F7C7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89" creationId="{ED052849-184F-4D3A-A87C-6B06A2EC08B1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0" creationId="{A6AA9E1D-A398-401B-93B7-36BDAD228093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1" creationId="{5D3ABF3B-8C7E-4468-A46D-4D171F62092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2" creationId="{4E78F590-EB7B-4D34-A763-AF1ACC36DB21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3" creationId="{EDA133F2-7454-43D5-AB3A-EF4D86298903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4" creationId="{7C0C14B5-3A5E-45B8-BCC2-A25DFC787C06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5" creationId="{FDD5BFB4-3895-429C-A813-A1145711A6B8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6" creationId="{67C1D761-7669-4711-8E7F-1ECC1B82841D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7" creationId="{FD9D802D-C45B-41EA-8915-53EFFA37D1D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8" creationId="{D8EA4B56-1AFE-439B-939B-276D1E7D172F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99" creationId="{44B36BE2-18BA-4A70-8509-33EA232D1EEB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100" creationId="{143FDB61-66B7-4ABE-86E9-01556848B0E7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101" creationId="{891BE69F-48EA-4199-B460-7EFF69F36CE9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102" creationId="{3CBE7D76-C4C8-4113-A1B2-7527F0FAC3C3}"/>
            </ac:spMkLst>
          </pc:spChg>
          <pc:spChg chg="mod">
            <ac:chgData name="zhu jintao" userId="e317b8cd30ddceed" providerId="LiveId" clId="{1254D533-75D0-41D3-ADE0-FFA654A8F38B}" dt="2020-09-22T08:24:57.384" v="697"/>
            <ac:spMkLst>
              <pc:docMk/>
              <pc:sldMasterMk cId="3760987329" sldId="2147483669"/>
              <pc:sldLayoutMk cId="1005272387" sldId="2147483681"/>
              <ac:spMk id="103" creationId="{B8658167-5D80-4C80-8229-55FE0BB2A046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4" creationId="{DE483852-50F3-4B38-A118-BFC1AF13DBE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5" creationId="{01A25AEC-C0E1-4935-AA54-2860DA87D5FC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6" creationId="{E9706E5E-3A9E-4B42-AF53-BF7B92370D59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7" creationId="{407C3379-57A6-4EC6-96F8-DAEFC06933EA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8" creationId="{22BADBCF-7DA0-4A1D-A01E-FA8C3C4D5627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09" creationId="{4DB57E1D-8691-4720-A6EB-8D51E20B7D57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0" creationId="{8C62CDAA-1FD1-44D8-A314-1E33FF528B2C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1" creationId="{4B44867A-8050-42F1-86BE-849E1CA409DE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2" creationId="{8B242E25-3A2D-433D-81C9-87D3618CA786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3" creationId="{50C8259C-B1B3-426F-BCD5-4FB81A677AA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4" creationId="{3FBCC6F5-2880-4F1C-AFC4-6526DF5936C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5" creationId="{251BEDC4-03C7-42BB-979B-420C1F964F6B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6" creationId="{A7777B5C-7EC1-42C9-8C96-550F89A483DA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7" creationId="{EFD63275-FB76-471A-B486-96D17C3F74E9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8" creationId="{896F2E9A-7AF0-4096-A4D4-9C8528F0CC5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19" creationId="{A37C6B7C-8B93-47D1-B0A0-E3E040A8DBA7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0" creationId="{9FCB5770-13F7-4477-9E75-2D4FBA5A2A3E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1" creationId="{81589FE3-4D6D-404C-B04F-07B6774A50F6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2" creationId="{6FE5F30D-1EFB-4E9C-970A-B9035598779C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3" creationId="{AEFA7F8C-0A63-4FD2-B2DF-31C9442625B0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4" creationId="{7DBFE29B-C6F3-4C9D-855A-CD4051603A70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5" creationId="{DE6D1EA9-D362-42C5-A78B-F6602B72F8BA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6" creationId="{6DB07092-8367-4919-B50A-C24EEE3FE7ED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7" creationId="{9A359D20-6296-4702-BF6B-466E26E3D443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8" creationId="{FE865753-791C-4B65-86BB-27C616DB177E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29" creationId="{6502C9F9-2622-406A-A43A-0F3E4491665C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0" creationId="{30B96451-B6CB-4C2C-8505-DF072B7F2D1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1" creationId="{B9AA7DD3-B82C-4D83-8260-78772148A130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2" creationId="{16556AEF-1D37-43D5-A2F1-71022450938A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3" creationId="{2453241C-6EFD-4057-8A0B-B2FC3D2DE0BD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4" creationId="{65C246E3-C644-4049-99EF-B7D611B2A323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5" creationId="{75012A94-38FD-45CF-A1E2-1A5C6F92287E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6" creationId="{DE112064-C10A-4ABD-BAB5-7AA0FA5B27D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7" creationId="{54A20647-F82B-45A3-90E3-A8B83712F4FD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8" creationId="{503B35F3-0FCE-4DF2-A5A8-B778341D63A7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39" creationId="{D5BEF8B2-5B58-4CEC-AECE-646DA723178F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40" creationId="{1E3FD4F5-86E3-487B-9C06-857FA7026358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41" creationId="{EEA47DCE-4580-4281-B1A7-BB5A67EE69B6}"/>
            </ac:spMkLst>
          </pc:spChg>
          <pc:spChg chg="mod">
            <ac:chgData name="zhu jintao" userId="e317b8cd30ddceed" providerId="LiveId" clId="{1254D533-75D0-41D3-ADE0-FFA654A8F38B}" dt="2020-09-22T09:53:17.897" v="1200"/>
            <ac:spMkLst>
              <pc:docMk/>
              <pc:sldMasterMk cId="3760987329" sldId="2147483669"/>
              <pc:sldLayoutMk cId="1005272387" sldId="2147483681"/>
              <ac:spMk id="142" creationId="{9FD4EB91-4EF1-497B-BCBE-F427038D5360}"/>
            </ac:spMkLst>
          </pc:spChg>
          <pc:grpChg chg="add del mod">
            <ac:chgData name="zhu jintao" userId="e317b8cd30ddceed" providerId="LiveId" clId="{1254D533-75D0-41D3-ADE0-FFA654A8F38B}" dt="2020-09-22T08:24:33.158" v="682" actId="478"/>
            <ac:grpSpMkLst>
              <pc:docMk/>
              <pc:sldMasterMk cId="3760987329" sldId="2147483669"/>
              <pc:sldLayoutMk cId="1005272387" sldId="2147483681"/>
              <ac:grpSpMk id="10" creationId="{727126C7-BA0E-46D3-AC9A-1EE1F7F8A88E}"/>
            </ac:grpSpMkLst>
          </pc:grpChg>
          <pc:grpChg chg="add mod">
            <ac:chgData name="zhu jintao" userId="e317b8cd30ddceed" providerId="LiveId" clId="{1254D533-75D0-41D3-ADE0-FFA654A8F38B}" dt="2020-09-22T09:53:17.897" v="1200"/>
            <ac:grpSpMkLst>
              <pc:docMk/>
              <pc:sldMasterMk cId="3760987329" sldId="2147483669"/>
              <pc:sldLayoutMk cId="1005272387" sldId="2147483681"/>
              <ac:grpSpMk id="52" creationId="{6E573F36-A01E-443D-8AD7-19C44F7D91D3}"/>
            </ac:grpSpMkLst>
          </pc:grpChg>
          <pc:grpChg chg="add del mod">
            <ac:chgData name="zhu jintao" userId="e317b8cd30ddceed" providerId="LiveId" clId="{1254D533-75D0-41D3-ADE0-FFA654A8F38B}" dt="2020-09-22T09:52:48.590" v="1184" actId="478"/>
            <ac:grpSpMkLst>
              <pc:docMk/>
              <pc:sldMasterMk cId="3760987329" sldId="2147483669"/>
              <pc:sldLayoutMk cId="1005272387" sldId="2147483681"/>
              <ac:grpSpMk id="57" creationId="{AEFDAB24-E5E1-46E3-914A-EC5C12CA86FD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8.615" v="1201"/>
          <pc:sldLayoutMkLst>
            <pc:docMk/>
            <pc:sldMasterMk cId="3760987329" sldId="2147483669"/>
            <pc:sldLayoutMk cId="140553124" sldId="2147483682"/>
          </pc:sldLayoutMkLst>
          <pc:spChg chg="del mod">
            <ac:chgData name="zhu jintao" userId="e317b8cd30ddceed" providerId="LiveId" clId="{1254D533-75D0-41D3-ADE0-FFA654A8F38B}" dt="2020-09-22T09:20:30.271" v="1042" actId="478"/>
            <ac:spMkLst>
              <pc:docMk/>
              <pc:sldMasterMk cId="3760987329" sldId="2147483669"/>
              <pc:sldLayoutMk cId="140553124" sldId="2147483682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09:33.790" v="888" actId="14100"/>
            <ac:spMkLst>
              <pc:docMk/>
              <pc:sldMasterMk cId="3760987329" sldId="2147483669"/>
              <pc:sldLayoutMk cId="140553124" sldId="2147483682"/>
              <ac:spMk id="4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9" creationId="{DD8A1ABF-B4F8-4D9E-A8FD-D187A56109D0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0" creationId="{F0793EF9-4062-45A6-847B-F2CE5C662039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1" creationId="{8D1C75A0-DB3C-40DB-9E38-84E837E51197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2" creationId="{98221B65-51AA-4A49-B46B-F0FEC83EB99E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3" creationId="{5FEFF587-EF12-4B5D-9906-6FE0B7958864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4" creationId="{D7466FFD-9698-47F4-ABA1-0264CBEBAEA5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5" creationId="{FB61B9CE-F7E3-4C03-9590-034FF2E0510D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6" creationId="{B96A441C-62F7-40FC-9FFC-BB026EA73010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7" creationId="{C9EED4A1-32EE-44D2-9802-538639BE7F46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8" creationId="{A2C5788C-2C99-4337-88F5-530A63A3E20C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19" creationId="{56BAD7CC-F6AC-425F-ABC3-CA5861809C58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0" creationId="{270AD373-F1D3-44E9-B300-773F9526D9FB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1" creationId="{69F03932-C79B-4A9D-990A-70B2E5356943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2" creationId="{ADA8FE59-8781-43AE-B30C-C2893D959F6C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3" creationId="{95FBEE2D-030B-45C1-BA87-C16103DAF3B2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4" creationId="{09F0A303-304B-4D3C-8701-31907AEEF031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5" creationId="{3A18F53F-58A3-48EC-A25F-D1F564F62426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6" creationId="{90BF1FE8-295E-4061-AE86-7D5869271B25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7" creationId="{74504501-CDC5-4B98-9193-AB20C88072B0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8" creationId="{247D9913-CA7B-4D3A-A6F3-7792AF3D47A4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29" creationId="{DB700AB6-1BD3-4030-BE00-AFF899A2978A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0" creationId="{FAD1299D-66C7-4EE7-A8DC-EF552751868D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1" creationId="{26D0DA29-F180-4FFA-A02E-F3C218053D77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2" creationId="{02A7BEE1-E8AE-4B60-8CFF-0549C9BC4BD8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3" creationId="{AF7B0CDC-B8CC-4E94-989D-D5864EA0052E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4" creationId="{BE0F6F4A-2063-4386-9D02-E3015BAD0CAC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5" creationId="{6760E29D-CD22-46E8-BC56-0FFA3FED8E73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6" creationId="{7C270129-2D81-4139-84AB-62E180B619B1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7" creationId="{6D8FCD39-09AF-41B2-A831-B74BC6B96DAE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8" creationId="{81B46EEB-8F9A-4BED-B49D-60DF4C0FA6C6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39" creationId="{1420AFC3-B6A3-4FAC-9C23-B5467A062C4E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0" creationId="{2C8C7E19-41D6-4434-A329-18D48005C0A6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1" creationId="{8BEAF95B-FFC5-4262-BDF4-451BE91BE5B1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2" creationId="{E2431085-6D17-460B-B567-FC683EE3F5C7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3" creationId="{AF729035-5367-4204-AE63-EB8258AE06F3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4" creationId="{33798899-FFFF-41E2-B0B1-0413D6A27861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5" creationId="{5FED31F3-683C-4D5C-9553-DB3094A00A2A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6" creationId="{F2183C8D-2E66-42EC-B5BD-F1ECEBBAA225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7" creationId="{36C31A14-6E0E-4913-9A63-3617DEDE8E92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8" creationId="{207ED850-836F-48B2-B7FF-E0AFF6A6D4F7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49" creationId="{675B0813-4014-4511-AECC-2E03C7D39999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50" creationId="{AE216B97-8F47-4BDE-BCA0-A496139A19B0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51" creationId="{91864EB3-1408-4CE1-89A0-7789ADA2EBF3}"/>
            </ac:spMkLst>
          </pc:spChg>
          <pc:spChg chg="add mod">
            <ac:chgData name="zhu jintao" userId="e317b8cd30ddceed" providerId="LiveId" clId="{1254D533-75D0-41D3-ADE0-FFA654A8F38B}" dt="2020-09-22T09:21:58.475" v="1068"/>
            <ac:spMkLst>
              <pc:docMk/>
              <pc:sldMasterMk cId="3760987329" sldId="2147483669"/>
              <pc:sldLayoutMk cId="140553124" sldId="2147483682"/>
              <ac:spMk id="52" creationId="{1E39838A-C678-4808-A76E-B74C3F93091B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52" creationId="{893D4063-4CDC-4F8C-B025-6AD6ADF373E6}"/>
            </ac:spMkLst>
          </pc:spChg>
          <pc:spChg chg="mod">
            <ac:chgData name="zhu jintao" userId="e317b8cd30ddceed" providerId="LiveId" clId="{1254D533-75D0-41D3-ADE0-FFA654A8F38B}" dt="2020-09-22T08:12:18.700" v="578"/>
            <ac:spMkLst>
              <pc:docMk/>
              <pc:sldMasterMk cId="3760987329" sldId="2147483669"/>
              <pc:sldLayoutMk cId="140553124" sldId="2147483682"/>
              <ac:spMk id="53" creationId="{8450A4F2-7C22-4D7F-A4B9-099B46E28C8F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55" creationId="{0A6E5EEB-8774-4A2C-9875-924D730E538B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56" creationId="{C19DB031-9559-481A-BFAE-C60BFC699090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57" creationId="{F08CC289-09B1-4730-9C2E-CA15A8B375CB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58" creationId="{25F144B7-6870-4245-BCF8-E50DB0FDF6EF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59" creationId="{BE6CBA45-C5E0-4C03-BF09-C7C40A58A7A9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0" creationId="{2092501D-BEA5-416E-AD12-25B0B624CDF2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1" creationId="{0BF78A23-F85E-4C9B-8676-5F23CB1E373F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2" creationId="{15DD6196-23D4-4769-815B-FE8B62E0F59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3" creationId="{D33A72EC-45E7-49E8-9E30-168580D3462B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4" creationId="{F66CE18F-39B8-4F52-BE95-D451D7815619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5" creationId="{C1091982-FFF6-4D48-B583-CB6F6E224978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6" creationId="{44B30D9B-91B7-4FB7-82AE-2BE36D300EE5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7" creationId="{2B2FD140-C4CE-4C6F-A220-DF32F147FDD6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8" creationId="{E55ADDD6-CF5A-4618-A5F6-EDEFD0525EAC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69" creationId="{DE59FBE4-9EBA-43E7-9E21-BF0C7BC8981A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0" creationId="{7B41D103-72A6-498C-8F97-642E581B28C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1" creationId="{5E1F8016-2BA8-4803-BC63-015E6AA9D6E6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2" creationId="{E80DEEBF-9A03-45FE-B007-DF4973EA4A7D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3" creationId="{0F254900-0793-4F61-ADAB-701E643976BE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4" creationId="{0E1387FD-03F5-42A4-BA9D-DE56B214740A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5" creationId="{10502D24-231B-46FF-B6A4-836945D4846F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6" creationId="{40FC2721-FA6E-4140-8506-28EA8B6BFEAB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7" creationId="{1BE7DAE1-34B3-4ABF-9903-384BDD97AAAE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8" creationId="{9823765B-53C4-45E4-A0AE-1E7CA516EF71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79" creationId="{C2B3B196-3D69-4D1B-B205-73FD6043C83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0" creationId="{3B8FC229-263A-4A71-8EDF-675CB3E8BB92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1" creationId="{BF3F0E1C-ECB5-4964-B997-16C8C94709EF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2" creationId="{42388BE9-2433-475A-ACAE-2DCE559B4649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3" creationId="{BD7B46A4-208D-4AF8-B6D7-85CAEECF8F9C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4" creationId="{6C7BD37C-0C16-461C-908D-6F18AE406E49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5" creationId="{0B7D5970-1618-41A7-BC09-1651F7A9FE8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6" creationId="{2E45BDB6-2B01-41DF-98AC-231991341EE4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7" creationId="{D1DA16C2-A41D-4C51-A4F3-EC79F17B05CA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8" creationId="{689D018A-5395-41C8-8EF5-1ECD720D1E3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89" creationId="{F7A21B90-905A-4C17-937D-13ED875C44F9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0" creationId="{A9D17CA5-4CAC-4899-9525-DBEC420A9E2B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1" creationId="{3C1A26D8-541C-40F3-AEFE-7FB9ECA51921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2" creationId="{C336B9F1-053C-4FF5-8FF5-ACBD48C06F51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3" creationId="{EE1A3049-3777-401A-8E13-B8D673C76F32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4" creationId="{000B1C5E-0602-4271-A10E-469B2561F79E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5" creationId="{1DFADBBA-CB0B-456C-935E-DD65890252FA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6" creationId="{BB60C271-3C6A-4EF0-90EA-85A3A161EF38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7" creationId="{E9AEE58B-830B-4AE2-9ACF-E0A9535EBCD7}"/>
            </ac:spMkLst>
          </pc:spChg>
          <pc:spChg chg="mod">
            <ac:chgData name="zhu jintao" userId="e317b8cd30ddceed" providerId="LiveId" clId="{1254D533-75D0-41D3-ADE0-FFA654A8F38B}" dt="2020-09-22T08:24:58.295" v="698"/>
            <ac:spMkLst>
              <pc:docMk/>
              <pc:sldMasterMk cId="3760987329" sldId="2147483669"/>
              <pc:sldLayoutMk cId="140553124" sldId="2147483682"/>
              <ac:spMk id="98" creationId="{C72BE4A3-9767-4949-9368-50293456485A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99" creationId="{72C575E2-679B-4575-B4EA-E3F849D40399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0" creationId="{AF6E1339-A806-4E77-97CC-F6DF069E8D57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1" creationId="{0F12B920-B722-42FA-AFD5-E24671783E6D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2" creationId="{0D21C2A7-53EF-4324-9B0B-95B6F984DF1C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3" creationId="{D63BBDB9-1832-4429-8667-52403E0356DE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4" creationId="{005AF9F0-9422-4FE0-B3CC-1ABAE600F897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5" creationId="{323767B9-9B5E-4D69-B45E-F1DA72161113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6" creationId="{EF784615-3C4D-4357-9841-748832679C90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7" creationId="{C41C511D-D930-4989-8CB2-836A79C8B704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8" creationId="{098CE221-D0E3-4554-98EC-F975C22995D5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09" creationId="{01F69187-E03C-4D2D-A6F1-3E3B259A2931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0" creationId="{653306A7-1FA1-4786-B281-FAC3B6527A98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1" creationId="{5D1FBE65-E121-4C8E-B59D-62E6CC818981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2" creationId="{BA98E9B9-859B-40AD-9AD8-D719D2DD7126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3" creationId="{DC4B1517-E2F0-4AEE-A047-ED578685BA4B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4" creationId="{02822E19-7C78-4506-8F9E-53D805AD7782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5" creationId="{F03CCD01-C559-4793-8555-A15F0F518A10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6" creationId="{0B5309D6-C1DA-420E-85F1-25CFFFFBD07E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7" creationId="{6F62E00C-2453-4D2D-8AD4-8EA849DD4ACD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8" creationId="{19847534-5BFB-422A-B8BA-EFE1CB16CA4F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19" creationId="{16DF1070-1839-4ED7-9FF8-9B2266F90A5A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0" creationId="{AE63B2E0-4B29-428D-AF01-6EBE58132BC4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1" creationId="{84ABB0A2-8EFB-45E3-9F9C-7D0D72C2A669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2" creationId="{1D13EDE7-92E1-46E2-8736-A76A46F4BC2B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3" creationId="{529EAA7D-99EE-401C-9703-FD8A19AFF813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4" creationId="{BB5B075B-EF0E-4CAF-9DBF-F63AD4372481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5" creationId="{3EE729EA-66BC-4909-86F0-A986CC638C26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6" creationId="{F3FC1356-6657-4FB1-9773-0C7E3EB656BC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7" creationId="{4F2F7C75-772D-4D14-AF37-4BA6366A7463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8" creationId="{E29DA258-F255-4580-83EE-52F17A0D2671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29" creationId="{6ABAF35A-F246-4C93-9589-CD2237D09BA9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0" creationId="{022CA68E-9141-4AAA-BF06-1CBE64A8DD2D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1" creationId="{50881049-E65B-4D09-AD8A-7489C36E2DA5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2" creationId="{F17AF81A-D56C-422D-A531-54249AFA647B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3" creationId="{43CEED21-4666-48D5-805C-0A60CEFCBB3B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4" creationId="{81FBEFC7-0BA8-415E-AC8C-F2F0ECECDCE8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5" creationId="{6DD1FC29-8A08-46CB-9748-F1326A1F0106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6" creationId="{F428D7E6-7B45-4563-A9B1-04975A07292F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7" creationId="{0B7793F3-2110-434F-810F-4A1EE4B98B12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8" creationId="{64EBB5C1-B7EB-4558-B056-7E9694AD9AAC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39" creationId="{2B5F197E-A4A6-4914-A736-4556F5808A29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40" creationId="{4F440C64-7651-4876-88B0-CB13260DDAA3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41" creationId="{3895C92C-EE60-41CA-A6C9-EF3251FB56C1}"/>
            </ac:spMkLst>
          </pc:spChg>
          <pc:spChg chg="mod">
            <ac:chgData name="zhu jintao" userId="e317b8cd30ddceed" providerId="LiveId" clId="{1254D533-75D0-41D3-ADE0-FFA654A8F38B}" dt="2020-09-22T09:53:18.615" v="1201"/>
            <ac:spMkLst>
              <pc:docMk/>
              <pc:sldMasterMk cId="3760987329" sldId="2147483669"/>
              <pc:sldLayoutMk cId="140553124" sldId="2147483682"/>
              <ac:spMk id="142" creationId="{A0C918D2-1E33-42BD-A954-E5A708811298}"/>
            </ac:spMkLst>
          </pc:spChg>
          <pc:grpChg chg="add del mod">
            <ac:chgData name="zhu jintao" userId="e317b8cd30ddceed" providerId="LiveId" clId="{1254D533-75D0-41D3-ADE0-FFA654A8F38B}" dt="2020-09-22T08:24:34.490" v="683" actId="478"/>
            <ac:grpSpMkLst>
              <pc:docMk/>
              <pc:sldMasterMk cId="3760987329" sldId="2147483669"/>
              <pc:sldLayoutMk cId="140553124" sldId="2147483682"/>
              <ac:grpSpMk id="8" creationId="{D71D4EBA-FAAB-4752-A39A-8D4D3E9000DD}"/>
            </ac:grpSpMkLst>
          </pc:grpChg>
          <pc:grpChg chg="add mod">
            <ac:chgData name="zhu jintao" userId="e317b8cd30ddceed" providerId="LiveId" clId="{1254D533-75D0-41D3-ADE0-FFA654A8F38B}" dt="2020-09-22T09:53:18.615" v="1201"/>
            <ac:grpSpMkLst>
              <pc:docMk/>
              <pc:sldMasterMk cId="3760987329" sldId="2147483669"/>
              <pc:sldLayoutMk cId="140553124" sldId="2147483682"/>
              <ac:grpSpMk id="53" creationId="{C6689037-B88D-4682-8721-573ABF0B1472}"/>
            </ac:grpSpMkLst>
          </pc:grpChg>
          <pc:grpChg chg="add del mod">
            <ac:chgData name="zhu jintao" userId="e317b8cd30ddceed" providerId="LiveId" clId="{1254D533-75D0-41D3-ADE0-FFA654A8F38B}" dt="2020-09-22T09:52:49.589" v="1185" actId="478"/>
            <ac:grpSpMkLst>
              <pc:docMk/>
              <pc:sldMasterMk cId="3760987329" sldId="2147483669"/>
              <pc:sldLayoutMk cId="140553124" sldId="2147483682"/>
              <ac:grpSpMk id="54" creationId="{5925E0F2-8623-4263-B731-9FB5C22588AE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19.346" v="1202"/>
          <pc:sldLayoutMkLst>
            <pc:docMk/>
            <pc:sldMasterMk cId="3760987329" sldId="2147483669"/>
            <pc:sldLayoutMk cId="4269605052" sldId="2147483683"/>
          </pc:sldLayoutMkLst>
          <pc:spChg chg="mod">
            <ac:chgData name="zhu jintao" userId="e317b8cd30ddceed" providerId="LiveId" clId="{1254D533-75D0-41D3-ADE0-FFA654A8F38B}" dt="2020-09-22T09:10:09.382" v="894" actId="1076"/>
            <ac:spMkLst>
              <pc:docMk/>
              <pc:sldMasterMk cId="3760987329" sldId="2147483669"/>
              <pc:sldLayoutMk cId="4269605052" sldId="2147483683"/>
              <ac:spMk id="7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19.549" v="895" actId="14100"/>
            <ac:spMkLst>
              <pc:docMk/>
              <pc:sldMasterMk cId="3760987329" sldId="2147483669"/>
              <pc:sldLayoutMk cId="4269605052" sldId="2147483683"/>
              <ac:spMk id="8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09.382" v="894" actId="1076"/>
            <ac:spMkLst>
              <pc:docMk/>
              <pc:sldMasterMk cId="3760987329" sldId="2147483669"/>
              <pc:sldLayoutMk cId="4269605052" sldId="2147483683"/>
              <ac:spMk id="9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19.549" v="895" actId="14100"/>
            <ac:spMkLst>
              <pc:docMk/>
              <pc:sldMasterMk cId="3760987329" sldId="2147483669"/>
              <pc:sldLayoutMk cId="4269605052" sldId="2147483683"/>
              <ac:spMk id="10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09.382" v="894" actId="1076"/>
            <ac:spMkLst>
              <pc:docMk/>
              <pc:sldMasterMk cId="3760987329" sldId="2147483669"/>
              <pc:sldLayoutMk cId="4269605052" sldId="2147483683"/>
              <ac:spMk id="11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19.549" v="895" actId="14100"/>
            <ac:spMkLst>
              <pc:docMk/>
              <pc:sldMasterMk cId="3760987329" sldId="2147483669"/>
              <pc:sldLayoutMk cId="4269605052" sldId="2147483683"/>
              <ac:spMk id="1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14" creationId="{3D37D741-0CB1-46C6-9524-66E0C9DF0A88}"/>
            </ac:spMkLst>
          </pc:spChg>
          <pc:spChg chg="del mod">
            <ac:chgData name="zhu jintao" userId="e317b8cd30ddceed" providerId="LiveId" clId="{1254D533-75D0-41D3-ADE0-FFA654A8F38B}" dt="2020-09-22T09:20:28.555" v="1041" actId="478"/>
            <ac:spMkLst>
              <pc:docMk/>
              <pc:sldMasterMk cId="3760987329" sldId="2147483669"/>
              <pc:sldLayoutMk cId="4269605052" sldId="2147483683"/>
              <ac:spMk id="15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16" creationId="{0D9C8D5F-D4B7-4E0A-817A-3CB1C222D749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17" creationId="{0E8CF725-2196-44BD-8D89-B8A637283437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18" creationId="{B59970AC-CBA5-4D5E-992A-6C21C3167FD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19" creationId="{CDEB7F7B-F368-45B1-B4E0-B40762508D16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0" creationId="{E0C2FF28-47C4-44DD-9120-0FAE9555E0B6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1" creationId="{4427B20F-9453-42BD-8CA2-40AE06683DFF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2" creationId="{19ABE9D2-6C35-4929-9F75-6CEF3E1C7E61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3" creationId="{592A0623-4241-4A9C-A406-D7F0E05F20ED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4" creationId="{0920BAFA-E342-48C1-942F-1C5B2E7D07A3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5" creationId="{7EA49898-7127-4887-ABBA-41597A28697D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6" creationId="{C4E0F5D8-4E6B-4C47-9AD0-B0E090CCF42A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7" creationId="{BF5A3FC8-49CD-46F1-9B67-1C73192D9481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8" creationId="{1F24D767-2A72-4A82-A6E1-C8E3CBE49F6A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29" creationId="{E70F1772-E027-4FE5-9C16-94309249B2E9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0" creationId="{5E6DCA6C-6579-4786-ACBB-064743A83477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1" creationId="{DE1C1899-654C-4115-B5EB-51FB0A55E1E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2" creationId="{BC468577-7564-4952-BFB6-7D459FCC9895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3" creationId="{14F1364A-56A2-4FC2-A866-55E311BAA5A9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4" creationId="{8C292281-B6D8-4F93-998B-C135D165620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5" creationId="{5777283E-BEF5-46B4-B6C8-5FC3DA604C3A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6" creationId="{E70713C3-F425-44F0-B8D7-5500A6BA6579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7" creationId="{AA3F0667-F643-4BE5-BB40-B623DDA4B3DE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8" creationId="{CEA380FB-0E1E-45ED-A3DF-86585D86A856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39" creationId="{98B81711-2E66-42DC-BCB2-0CB6BD22D24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0" creationId="{69C30B10-7B7E-4430-B231-7CDDCF2A45B5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1" creationId="{6335B246-5D96-413C-9DD1-020D7B8C60CB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2" creationId="{8B573880-16D8-4CE3-A652-60213A4C148C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3" creationId="{B2468D89-D075-4EDB-A8ED-85DA190B49F4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4" creationId="{92E17DC3-8FF1-409F-8E93-EAF28154A773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5" creationId="{942B286B-57AA-4991-AB32-D2061E459E7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6" creationId="{FD5E0F75-FE76-4466-8695-2D3492A594AC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7" creationId="{45C82C61-78ED-4A44-B9B7-6F72B1567D13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8" creationId="{8BA31F66-AF72-487C-A0A5-3EC7431D867B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49" creationId="{0B7C186A-1E5E-482E-8CE5-27F8E8A73FC3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0" creationId="{BCE7BAD9-78D0-42A3-A3BB-19D0DD5BA311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1" creationId="{63438C3C-723A-4FFE-8F5E-701989088272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2" creationId="{091C87BD-5695-491F-8770-DD194EAFE324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3" creationId="{E58E08A0-1C6F-4560-8A16-5FCA2CA5F42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4" creationId="{C613FE8F-6FCD-42CA-A196-F4051603AD79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5" creationId="{85E72984-81CD-4922-B272-6CAE6E2F2E40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6" creationId="{E3344EF8-3DF1-4CF4-9184-50E6C3929E1D}"/>
            </ac:spMkLst>
          </pc:spChg>
          <pc:spChg chg="add mod">
            <ac:chgData name="zhu jintao" userId="e317b8cd30ddceed" providerId="LiveId" clId="{1254D533-75D0-41D3-ADE0-FFA654A8F38B}" dt="2020-09-22T09:21:59.874" v="1069"/>
            <ac:spMkLst>
              <pc:docMk/>
              <pc:sldMasterMk cId="3760987329" sldId="2147483669"/>
              <pc:sldLayoutMk cId="4269605052" sldId="2147483683"/>
              <ac:spMk id="57" creationId="{44106EF8-77C5-4B8D-BD2A-22AA7B8C1ED4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7" creationId="{61809F5B-9EB4-476F-B4BE-E4D6D1A5DEA1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8" creationId="{125C5962-E03C-4E30-A558-B23223A21A7E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59" creationId="{43E1AD5E-AC6F-4016-8113-E2DEF3E3D70E}"/>
            </ac:spMkLst>
          </pc:spChg>
          <pc:spChg chg="mod">
            <ac:chgData name="zhu jintao" userId="e317b8cd30ddceed" providerId="LiveId" clId="{1254D533-75D0-41D3-ADE0-FFA654A8F38B}" dt="2020-09-22T08:12:19.779" v="579"/>
            <ac:spMkLst>
              <pc:docMk/>
              <pc:sldMasterMk cId="3760987329" sldId="2147483669"/>
              <pc:sldLayoutMk cId="4269605052" sldId="2147483683"/>
              <ac:spMk id="59" creationId="{FD8C0FDE-435E-42B2-9C3F-9451AF855622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1" creationId="{8F509A42-447C-4D73-A6F7-3C8C712FD14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2" creationId="{C4DDE0D0-CB34-4FBB-904B-4B7A5CAE3055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3" creationId="{341D0798-2EFE-4808-870C-1CB9496E864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4" creationId="{1F52F560-2805-456C-B64B-541AE3B63D8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5" creationId="{82501F6D-125D-4D9E-A526-4C7B390D1732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6" creationId="{3BE5D940-B77E-4976-916F-D5703F549FD2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7" creationId="{6FCDFA7B-7093-471C-A790-919D2A412179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8" creationId="{9D0D9C31-03BB-4FCD-B380-626D297EF53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69" creationId="{D19A6F8A-DA1F-49C0-872B-A2ACD2C0B3A6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0" creationId="{462C1942-5359-4F72-8437-CE4E927271E5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1" creationId="{B158F554-3AC5-42EF-913F-E2970748B2AC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2" creationId="{0A06A6C4-382C-47C7-BEDE-9FB6743E4BC6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3" creationId="{3CC1270F-B532-4895-A758-BD5AE1477963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4" creationId="{64D4D4BB-C15E-4EBE-A674-372415E6825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5" creationId="{C1C6669F-90B8-4BCE-AA7E-B4B26007A8A4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6" creationId="{A0F75DE3-7BA5-46B1-8267-CC8F2694D025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7" creationId="{6325362B-B0A0-4FA7-A79D-EB7689B5CD6D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8" creationId="{8203FFBF-D8C1-4170-8B25-0EAB0E02694A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79" creationId="{B1D31FC3-5766-489A-AD49-369DA4A9E78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0" creationId="{E42BCED4-BC04-46B9-8E37-39F3743DF2DD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1" creationId="{638F6927-618C-46AB-8272-703B6787ECD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2" creationId="{9682EC35-C1F0-459D-9BF7-7A0285A13C7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3" creationId="{172673B2-4CAA-488A-8187-DBF85D9032D8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4" creationId="{58BFCA18-D7DB-4130-89DA-6D84AB1B5138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5" creationId="{3281B2FC-D199-4CDE-873F-263C6415A93B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6" creationId="{08DC3388-F5FD-4CC0-8654-80FB095B69C2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7" creationId="{99D781E2-CF60-4326-8E80-3A5147028CF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8" creationId="{C7847045-4E13-4B41-8C29-185FF3C55B44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89" creationId="{92EABE7B-CAD0-494B-B8DE-91900F436DCD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0" creationId="{43E43080-435F-4492-9F66-3D4888F9193F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1" creationId="{539A25AF-F5DE-4074-BCA7-D3D572B4D693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2" creationId="{C91C541E-D14A-43A6-AB61-B53F970F3373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3" creationId="{C2B58CB0-0A2E-4931-8361-0E3B1CD38C7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4" creationId="{30482D76-5496-4055-AC54-7EA822566BCC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5" creationId="{392E0F4A-FAF3-4E40-98E7-A275F99409A2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6" creationId="{322F9905-2A25-4978-AEBB-63DC45A811B7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7" creationId="{BAAC9FEF-DD97-4903-8D63-9F6E0EDF2F3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8" creationId="{8BFEF16C-4288-4CE7-953A-BE6FE4576C1A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99" creationId="{4884AD71-297E-4E44-9BCD-5BB4F8262D0A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100" creationId="{31CE6320-583D-49BB-9EF0-C895593C2559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101" creationId="{A05B5B42-51DE-403F-8A56-C580574D143F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102" creationId="{1047654B-6CE9-4F3A-BAA0-D0259AFF6C00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103" creationId="{CDA51D21-EBAF-4188-9176-465DBC6D9C76}"/>
            </ac:spMkLst>
          </pc:spChg>
          <pc:spChg chg="mod">
            <ac:chgData name="zhu jintao" userId="e317b8cd30ddceed" providerId="LiveId" clId="{1254D533-75D0-41D3-ADE0-FFA654A8F38B}" dt="2020-09-22T08:24:59.194" v="699"/>
            <ac:spMkLst>
              <pc:docMk/>
              <pc:sldMasterMk cId="3760987329" sldId="2147483669"/>
              <pc:sldLayoutMk cId="4269605052" sldId="2147483683"/>
              <ac:spMk id="104" creationId="{26282E6E-B9D4-4D84-8087-6DB7DD644BEF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05" creationId="{1B333178-C084-40AF-A6B7-BA081023E83C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06" creationId="{733E6784-A8F7-4295-9A30-05F6106CF094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07" creationId="{9D472768-C3F3-4AE8-B683-F965AF2BF74B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08" creationId="{A83AB669-7924-4C0D-A8B8-280CB988D655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09" creationId="{E3EADAD9-F47B-46E4-AE05-842A4268750A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0" creationId="{6BDE4F43-01F5-44AE-AC37-025E63042539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1" creationId="{A4AC81A5-8EA7-4BDC-8DEB-62D685A1385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2" creationId="{F29E4C8D-431E-463E-878C-ECB3EA7BD72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3" creationId="{CB5B3C98-983F-4D76-A1DE-FEBA37890FE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4" creationId="{52AB0F8F-D39B-4370-8913-44D2D96C14E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5" creationId="{B73C7AED-8451-41CA-9839-DED373BA028D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6" creationId="{72FE2AF8-341B-4FD4-8787-FB560D1568FA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7" creationId="{503E0291-B17E-48A3-BFE6-D2944F79C5A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8" creationId="{D65ECC8C-07C5-4EF3-AD16-514B50956EDB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19" creationId="{56551984-40AA-4CC6-A613-6DDBCD7FEC69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0" creationId="{44CB505A-8B24-432E-A946-272011B66460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1" creationId="{94BD9DA4-B8D7-4D1B-A192-45FE9CD97E8E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2" creationId="{8EFB2D69-C7E1-4DFA-B386-9DD9E4AE1260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3" creationId="{FBB2C000-50BA-49A4-8172-7428081321FF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4" creationId="{DA191EE1-D6D5-4915-B663-E689713B2819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5" creationId="{A5609BD0-CC33-4F36-B7E0-B93E00A46FE2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6" creationId="{090D33C2-DCF0-4C20-9D31-A40D2766E92B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7" creationId="{5D4C821C-9A00-48B2-A8EB-A4235E24C35A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8" creationId="{60C10495-132D-40FE-98A7-544C8A7DDD60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29" creationId="{C5DA84AC-A5DA-4F90-BFD2-D8410A0E7A7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0" creationId="{D0924457-06B0-419D-AA82-292AD4968D30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1" creationId="{7B16487A-7458-4360-8E59-3921E9A15AA0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2" creationId="{C201EA89-AB17-4A0A-BDE5-B1578A14BBA6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3" creationId="{39E1CF69-C281-42AE-95AE-218E0B55A386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4" creationId="{0671043F-B976-4E45-951F-EE9B19973AD8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5" creationId="{3AC58610-827B-4A99-B802-57B3195C9B26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6" creationId="{63DA121D-CB9A-4D51-91F7-20F144F67E2C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7" creationId="{9CAA993D-0C3D-4C23-85BF-98A78E012CF1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8" creationId="{0BBFDBDE-CE2C-4836-AF18-D57BF6D26AE2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39" creationId="{C8EAC37A-F0A8-4597-BED5-5D5522E715D7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0" creationId="{2681C90B-A766-4A3C-8A51-DC3B6F8C07D4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1" creationId="{F7CB6257-5CFC-4895-9DB8-78D3844BCF2C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2" creationId="{1F4B725E-9514-4A40-8CA2-AE80438D87EB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3" creationId="{AFD168AA-A117-4F62-BCCF-C3450E7215D9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4" creationId="{134D13CC-5920-418A-8DDE-BF3B19E826C4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5" creationId="{D3E6B92F-31BE-4884-8AB9-F18838DDE065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6" creationId="{86FB449C-9A61-4400-9383-93EA26FEF7AA}"/>
            </ac:spMkLst>
          </pc:spChg>
          <pc:spChg chg="mod">
            <ac:chgData name="zhu jintao" userId="e317b8cd30ddceed" providerId="LiveId" clId="{1254D533-75D0-41D3-ADE0-FFA654A8F38B}" dt="2020-09-22T09:53:19.346" v="1202"/>
            <ac:spMkLst>
              <pc:docMk/>
              <pc:sldMasterMk cId="3760987329" sldId="2147483669"/>
              <pc:sldLayoutMk cId="4269605052" sldId="2147483683"/>
              <ac:spMk id="147" creationId="{1C2E85C0-E53F-4908-8A6A-B0450544E6B6}"/>
            </ac:spMkLst>
          </pc:spChg>
          <pc:grpChg chg="add del mod">
            <ac:chgData name="zhu jintao" userId="e317b8cd30ddceed" providerId="LiveId" clId="{1254D533-75D0-41D3-ADE0-FFA654A8F38B}" dt="2020-09-22T08:24:35.681" v="684" actId="478"/>
            <ac:grpSpMkLst>
              <pc:docMk/>
              <pc:sldMasterMk cId="3760987329" sldId="2147483669"/>
              <pc:sldLayoutMk cId="4269605052" sldId="2147483683"/>
              <ac:grpSpMk id="13" creationId="{150ACCA5-06AC-448B-898A-4237AE49B0C2}"/>
            </ac:grpSpMkLst>
          </pc:grpChg>
          <pc:grpChg chg="add mod">
            <ac:chgData name="zhu jintao" userId="e317b8cd30ddceed" providerId="LiveId" clId="{1254D533-75D0-41D3-ADE0-FFA654A8F38B}" dt="2020-09-22T09:53:19.346" v="1202"/>
            <ac:grpSpMkLst>
              <pc:docMk/>
              <pc:sldMasterMk cId="3760987329" sldId="2147483669"/>
              <pc:sldLayoutMk cId="4269605052" sldId="2147483683"/>
              <ac:grpSpMk id="58" creationId="{47B71571-2FFD-4EE6-B83E-55B4F455F6ED}"/>
            </ac:grpSpMkLst>
          </pc:grpChg>
          <pc:grpChg chg="add del mod">
            <ac:chgData name="zhu jintao" userId="e317b8cd30ddceed" providerId="LiveId" clId="{1254D533-75D0-41D3-ADE0-FFA654A8F38B}" dt="2020-09-22T09:52:50.602" v="1186" actId="478"/>
            <ac:grpSpMkLst>
              <pc:docMk/>
              <pc:sldMasterMk cId="3760987329" sldId="2147483669"/>
              <pc:sldLayoutMk cId="4269605052" sldId="2147483683"/>
              <ac:grpSpMk id="60" creationId="{A5884C82-22C4-4F3F-A821-7FFA27D06EB5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20.776" v="1203"/>
          <pc:sldLayoutMkLst>
            <pc:docMk/>
            <pc:sldMasterMk cId="3760987329" sldId="2147483669"/>
            <pc:sldLayoutMk cId="382016078" sldId="2147483684"/>
          </pc:sldLayoutMkLst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16" creationId="{6CCEE19F-6461-4F22-A080-57B8C21FD28E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17" creationId="{6488A996-B887-47BC-BA45-797E3F97467E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18" creationId="{E5F19B06-8C69-4386-B793-BC875BB5F177}"/>
            </ac:spMkLst>
          </pc:spChg>
          <pc:spChg chg="mod">
            <ac:chgData name="zhu jintao" userId="e317b8cd30ddceed" providerId="LiveId" clId="{1254D533-75D0-41D3-ADE0-FFA654A8F38B}" dt="2020-09-22T09:10:46.902" v="900" actId="207"/>
            <ac:spMkLst>
              <pc:docMk/>
              <pc:sldMasterMk cId="3760987329" sldId="2147483669"/>
              <pc:sldLayoutMk cId="382016078" sldId="2147483684"/>
              <ac:spMk id="19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43.001" v="899" actId="14100"/>
            <ac:spMkLst>
              <pc:docMk/>
              <pc:sldMasterMk cId="3760987329" sldId="2147483669"/>
              <pc:sldLayoutMk cId="382016078" sldId="2147483684"/>
              <ac:spMk id="20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49.272" v="901" actId="207"/>
            <ac:spMkLst>
              <pc:docMk/>
              <pc:sldMasterMk cId="3760987329" sldId="2147483669"/>
              <pc:sldLayoutMk cId="382016078" sldId="2147483684"/>
              <ac:spMk id="2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43.001" v="899" actId="14100"/>
            <ac:spMkLst>
              <pc:docMk/>
              <pc:sldMasterMk cId="3760987329" sldId="2147483669"/>
              <pc:sldLayoutMk cId="382016078" sldId="2147483684"/>
              <ac:spMk id="2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51.270" v="902" actId="207"/>
            <ac:spMkLst>
              <pc:docMk/>
              <pc:sldMasterMk cId="3760987329" sldId="2147483669"/>
              <pc:sldLayoutMk cId="382016078" sldId="2147483684"/>
              <ac:spMk id="25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0:43.001" v="899" actId="14100"/>
            <ac:spMkLst>
              <pc:docMk/>
              <pc:sldMasterMk cId="3760987329" sldId="2147483669"/>
              <pc:sldLayoutMk cId="382016078" sldId="2147483684"/>
              <ac:spMk id="26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28" creationId="{11C7729B-4B40-476D-A52F-35651D461B7A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29" creationId="{03D43D60-37A3-49D5-A11F-7A4DA4EAEAEA}"/>
            </ac:spMkLst>
          </pc:spChg>
          <pc:spChg chg="del mod">
            <ac:chgData name="zhu jintao" userId="e317b8cd30ddceed" providerId="LiveId" clId="{1254D533-75D0-41D3-ADE0-FFA654A8F38B}" dt="2020-09-22T09:20:25.796" v="1040" actId="478"/>
            <ac:spMkLst>
              <pc:docMk/>
              <pc:sldMasterMk cId="3760987329" sldId="2147483669"/>
              <pc:sldLayoutMk cId="382016078" sldId="2147483684"/>
              <ac:spMk id="30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1" creationId="{192ABE97-A1AC-4900-A15C-163CA806F1CA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2" creationId="{1568AB59-10D3-41DF-8F08-846811E33EF0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3" creationId="{39603C94-4A50-4D3A-8DB8-568F27911A56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4" creationId="{E28C21D0-A38F-4781-AE5B-99BF98273B3D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5" creationId="{D93A9D1D-CCEB-4158-9DF0-63C6552E8433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6" creationId="{CEC4031F-9EC5-4205-859B-0EE571C7948A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7" creationId="{FF85F262-4309-4DBF-A809-CCAA00F38EF2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8" creationId="{15A6376A-AEE0-45D6-B5DA-FA58D9B24DB8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39" creationId="{4354E0F2-368B-4D62-AC8B-FF3D9CC1A6F1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0" creationId="{279628D4-8A1D-4A3F-BCA4-3ADBDB35B1FB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1" creationId="{00A2C2AF-E2B6-46C8-8690-7E0EB9861411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2" creationId="{9224CE47-1D72-451D-B9D5-97D6FDE51B2C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3" creationId="{BD9B828C-19FA-487C-B575-C617A3FEC57C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4" creationId="{8CBFEDFC-BB39-4755-8AE0-8F0D52EEDB55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5" creationId="{1CC242D6-9B4C-4914-86C1-A00FB1853575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6" creationId="{338C2D2D-B35E-4DB0-9ABB-CB4B8158D22F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7" creationId="{0BE57369-B189-4FAF-99E6-29B08A8DF438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8" creationId="{5755C803-80FB-46EE-A8BF-F5A3A5F9B1DA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49" creationId="{1DD4E154-B7A3-422D-A492-229A21ED0FA3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0" creationId="{E70B95C9-87DD-41D3-B03C-2DDA153F0242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1" creationId="{4E7E5CF9-C48C-468A-8045-C4B0FF8C52AD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2" creationId="{24B2DCC9-8EE0-47FA-8F22-1F03AE4CA9A3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3" creationId="{8F87EF86-AF7A-4F3D-BDB3-1A7455B71201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4" creationId="{CF9FFBB8-3995-4A3E-B80F-A98DE00418DF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5" creationId="{F8ED5ACE-9A81-4434-B8DE-EC8FAFE800AA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6" creationId="{6A2BDE6B-9DE1-4A72-9534-F1B4163CA9B8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7" creationId="{F7534CC0-CA64-49F7-9675-B7F45FE58638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8" creationId="{0147DC9F-39E7-4251-9A4E-334B72C34561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59" creationId="{B08BE801-2182-4AFF-A0CF-760151C3D014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0" creationId="{109A1E98-17B4-456B-9637-9460D0109774}"/>
            </ac:spMkLst>
          </pc:spChg>
          <pc:spChg chg="add mod">
            <ac:chgData name="zhu jintao" userId="e317b8cd30ddceed" providerId="LiveId" clId="{1254D533-75D0-41D3-ADE0-FFA654A8F38B}" dt="2020-09-22T09:22:01.303" v="1070"/>
            <ac:spMkLst>
              <pc:docMk/>
              <pc:sldMasterMk cId="3760987329" sldId="2147483669"/>
              <pc:sldLayoutMk cId="382016078" sldId="2147483684"/>
              <ac:spMk id="60" creationId="{2E35CA80-5576-4ABD-8FEE-8CEBFA217D9B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1" creationId="{2071B73D-17A4-45DF-B807-F21467C01066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2" creationId="{95BE7418-D5BA-417D-9CD4-5BDD15B63554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2" creationId="{FDFC6434-5067-49CC-89C1-DE4E050EB70C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3" creationId="{391A183A-997A-405E-9B58-E53B350662EE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3" creationId="{CF0C3C66-0DB3-48C8-9546-89F7A9C2E4A8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4" creationId="{A8D5399B-19B9-4A6D-84A3-80B67581FB85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4" creationId="{CB78C9E7-D2B7-4B77-B7FA-9CE3AA59E6A2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5" creationId="{2AE1E14B-29D6-4C56-9002-73B89627C61B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5" creationId="{7AE001DC-C4C8-46C2-805D-F5451649941E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6" creationId="{198EEA65-A105-480F-A24D-07B573DFBF22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6" creationId="{DF89D5BE-C81A-4B6C-B800-9EFD9840D59D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7" creationId="{24DBC4B7-8051-40C5-88BD-C8A7C6352ABC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7" creationId="{E9BF382D-0715-483D-8A3B-D1D85C875C11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8" creationId="{CD0AF6E6-648B-473C-A72A-4DA4F225A9F0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8" creationId="{E1380010-F87D-4F8A-A146-1447316BF287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69" creationId="{118D565C-8149-491D-BD8E-5517DB716734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69" creationId="{1235A6A7-1023-4BA4-9138-FD27535D11CB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70" creationId="{1D54EED0-B62C-456B-ABAE-8844E9E20CE2}"/>
            </ac:spMkLst>
          </pc:spChg>
          <pc:spChg chg="mod">
            <ac:chgData name="zhu jintao" userId="e317b8cd30ddceed" providerId="LiveId" clId="{1254D533-75D0-41D3-ADE0-FFA654A8F38B}" dt="2020-09-22T08:12:20.808" v="580"/>
            <ac:spMkLst>
              <pc:docMk/>
              <pc:sldMasterMk cId="3760987329" sldId="2147483669"/>
              <pc:sldLayoutMk cId="382016078" sldId="2147483684"/>
              <ac:spMk id="70" creationId="{6A2BCE82-02DD-4EAE-81BC-28F34C417462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2" creationId="{B52C4555-031B-4F19-A026-4BF806E8DD61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3" creationId="{2B0E5006-992F-45FD-BFD3-E51B0AE4E48B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4" creationId="{F7BC3F67-23DF-4765-A1F8-2D2372FD5F08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5" creationId="{07BEC5A6-19F3-4DF8-85F2-816FF70388A6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6" creationId="{59CCE7F0-CA41-40CF-8567-BA2F20D196F6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7" creationId="{6C79BCC8-EEC0-4654-9A04-A5488FF78D45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8" creationId="{DFA7C110-1F8B-4B09-A547-DC924298C9A2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79" creationId="{1C29320B-9170-42B9-BE6C-BB83FC32B935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0" creationId="{1A347677-EBC4-441F-AA5B-1DAC422B7E25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1" creationId="{D52F55F9-E636-45DF-90CB-D3DE1035194C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2" creationId="{0C25BD52-18B8-41AA-851B-01553947A1D9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3" creationId="{A82DDD36-A510-4372-8649-01FE66820284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4" creationId="{3601B521-7192-4DB4-A1DD-735C7832BFC6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5" creationId="{9C36FE22-509F-4F76-AC2A-150A6AC7DFA7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6" creationId="{D99039F4-C256-4566-818C-FE4E58F76D68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7" creationId="{3621B4ED-6B1C-4BB1-A776-5804B11B6CE3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8" creationId="{CE3D049B-0319-4414-90F3-623BBF6AAFE7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89" creationId="{21F7C0CC-1EAF-4F57-9163-B0F9E20D1343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0" creationId="{B708AD69-0E1B-485E-A2E1-6B7E98C31810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1" creationId="{487503DE-A46C-4647-8EE3-9CC7B02575D1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2" creationId="{03E18EFA-CBA0-40E6-800F-C9944CFFA9F3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3" creationId="{283B74F5-97A3-4DC1-9752-55E012F4625B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4" creationId="{50912BC2-330B-4BD6-8664-E0416F5C2E0F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5" creationId="{D73BD0B6-2743-45FD-9D48-0A082A5938FE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6" creationId="{879DC2A8-076E-4243-B3A0-56BACE9E5340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7" creationId="{BA5E8728-CAED-463A-B3FF-71D6D7D8F769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8" creationId="{BECD0C95-4B0E-490C-8998-24E498617F14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99" creationId="{8313F8AA-82E7-4907-AB73-C5A092CA4C8F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0" creationId="{C1A4F4C4-A32D-478B-BB4B-9688F912A417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1" creationId="{41DAF9C5-919A-466B-9E9C-E67CCC8C48D7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2" creationId="{DC9FFB01-E8A7-4204-B563-75F1AD989F81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3" creationId="{01EF7F6D-4CE3-4A25-AF24-35C276D3949F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4" creationId="{5FA9C2E4-3EB2-45F3-A0CD-F54C594E8836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5" creationId="{FE121E27-BAF4-4986-BABB-C5B25BCF22B3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6" creationId="{7CCD7CD6-BAA6-4D55-9826-AA62136C24C8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7" creationId="{4A666A1A-1D3A-41ED-A9B8-E0F9E4F394BC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8" creationId="{041184B5-DE86-49A5-810F-67183E6DF1D8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09" creationId="{AB213401-C41F-43F5-BA37-FFB2C7D107CF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0" creationId="{12E7887D-5472-491B-AAF6-D70EA7594C30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1" creationId="{25580C66-F167-4A38-A830-0DBCD39BD691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2" creationId="{FDC9F851-C0B3-4122-B535-491D0A79408D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3" creationId="{40189A2D-FBE5-442A-BE08-319FD23ED060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4" creationId="{1C4500DA-02D3-4E73-91BB-455E009CC5F2}"/>
            </ac:spMkLst>
          </pc:spChg>
          <pc:spChg chg="mod">
            <ac:chgData name="zhu jintao" userId="e317b8cd30ddceed" providerId="LiveId" clId="{1254D533-75D0-41D3-ADE0-FFA654A8F38B}" dt="2020-09-22T08:25:00.065" v="700"/>
            <ac:spMkLst>
              <pc:docMk/>
              <pc:sldMasterMk cId="3760987329" sldId="2147483669"/>
              <pc:sldLayoutMk cId="382016078" sldId="2147483684"/>
              <ac:spMk id="115" creationId="{63D1E0F7-4ACD-4379-9ADC-B7DB652B5C45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16" creationId="{0BC707EC-85D7-4B41-AD1D-30244AAFD5EC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17" creationId="{70CB9F59-D35B-42D2-93A5-F02183E35CF4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18" creationId="{A26F33C8-B456-4000-8550-3ACC5E332E55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19" creationId="{26088815-4941-41E5-BA78-42AC8A1B2CC2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0" creationId="{E47905EA-723C-4565-B462-D43C509CFF32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1" creationId="{F91DC3BE-D64A-4931-BE1E-AFF5123BB92A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2" creationId="{CED907AE-4BF2-46EE-9522-1EBED2DB4E8F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3" creationId="{F314B849-B54C-431C-9FA8-D7709D62ED18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4" creationId="{75BC18A2-D3C0-4432-B69F-565A3FC25B0D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5" creationId="{5E4BE44B-5E58-4683-B46A-89CA806BE7B7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6" creationId="{DCF3526A-4B87-44A9-82CF-D6931E9113BB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7" creationId="{FAA13EC7-9DCE-4A58-9F0C-9D69DB3DF9F1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8" creationId="{5843F21D-017E-45CD-AE17-8224388ADF7D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29" creationId="{B21183E5-4C9D-48A9-9740-AF07A4177A45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0" creationId="{B81E3365-93C9-4642-A844-A709497AAC92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1" creationId="{E702FCD8-C5AC-476E-91A1-CD6B3D147A39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2" creationId="{01677B2C-7AC7-47E5-83CF-44156C3469E3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3" creationId="{84802642-263C-400F-AC6E-1457A00A8F9D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4" creationId="{821A77A2-AD15-42E8-B0C6-502B33B1D26F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5" creationId="{D8187D10-CB2A-4A23-A7C8-165391CF0F8D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6" creationId="{A061D30E-F42D-4C78-88F7-BBE99D7E388E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7" creationId="{8F5DAF21-1FBF-4ABD-8031-000639663276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8" creationId="{92B79AC8-64A0-4D93-A611-69AD28504C43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39" creationId="{98C117D4-7077-4F70-A7D1-B00856A0193B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0" creationId="{72EC2B2D-20A5-4F67-BBA6-14ED3D159E57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1" creationId="{F77EA354-942F-4E56-9EFE-79393A069548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2" creationId="{33082972-1EDD-4366-904E-620EF87AEDDA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3" creationId="{F7856B27-0FB7-4F4E-B0C6-22E9CC5B41D4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4" creationId="{FC9BD56D-7095-4AC4-AC02-67148D40E8F7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5" creationId="{60A9EDDA-0325-4C24-83EB-E2C4879572C6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6" creationId="{A91D1999-E8B7-471E-8206-050CDA9F6C56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7" creationId="{16AC9890-18C3-407D-A12C-F7A6907D27FA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8" creationId="{F319238E-C53E-41FB-AB0E-EC8AF3E43CB4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49" creationId="{E7684F32-5DB6-4B03-8AC5-F1134E300882}"/>
            </ac:spMkLst>
          </pc:spChg>
          <pc:spChg chg="mod">
            <ac:chgData name="zhu jintao" userId="e317b8cd30ddceed" providerId="LiveId" clId="{1254D533-75D0-41D3-ADE0-FFA654A8F38B}" dt="2020-09-22T09:53:20.776" v="1203"/>
            <ac:spMkLst>
              <pc:docMk/>
              <pc:sldMasterMk cId="3760987329" sldId="2147483669"/>
              <pc:sldLayoutMk cId="382016078" sldId="2147483684"/>
              <ac:spMk id="150" creationId="{67A4744E-1294-44C1-A594-AEA6014E4B9C}"/>
            </ac:spMkLst>
          </pc:spChg>
          <pc:grpChg chg="add del mod">
            <ac:chgData name="zhu jintao" userId="e317b8cd30ddceed" providerId="LiveId" clId="{1254D533-75D0-41D3-ADE0-FFA654A8F38B}" dt="2020-09-22T08:24:36.833" v="685" actId="478"/>
            <ac:grpSpMkLst>
              <pc:docMk/>
              <pc:sldMasterMk cId="3760987329" sldId="2147483669"/>
              <pc:sldLayoutMk cId="382016078" sldId="2147483684"/>
              <ac:grpSpMk id="15" creationId="{5FFCF8BD-8EEA-4F1A-8A53-939A75F64587}"/>
            </ac:grpSpMkLst>
          </pc:grpChg>
          <pc:grpChg chg="add mod">
            <ac:chgData name="zhu jintao" userId="e317b8cd30ddceed" providerId="LiveId" clId="{1254D533-75D0-41D3-ADE0-FFA654A8F38B}" dt="2020-09-22T09:53:20.776" v="1203"/>
            <ac:grpSpMkLst>
              <pc:docMk/>
              <pc:sldMasterMk cId="3760987329" sldId="2147483669"/>
              <pc:sldLayoutMk cId="382016078" sldId="2147483684"/>
              <ac:grpSpMk id="61" creationId="{520FC2AC-A22E-45AD-99E5-BBA153C5C8CC}"/>
            </ac:grpSpMkLst>
          </pc:grpChg>
          <pc:grpChg chg="add del mod">
            <ac:chgData name="zhu jintao" userId="e317b8cd30ddceed" providerId="LiveId" clId="{1254D533-75D0-41D3-ADE0-FFA654A8F38B}" dt="2020-09-22T09:52:55.181" v="1188" actId="478"/>
            <ac:grpSpMkLst>
              <pc:docMk/>
              <pc:sldMasterMk cId="3760987329" sldId="2147483669"/>
              <pc:sldLayoutMk cId="382016078" sldId="2147483684"/>
              <ac:grpSpMk id="71" creationId="{09332320-FA30-42F2-AB57-1BC540682036}"/>
            </ac:grpSpMkLst>
          </pc:grpChg>
        </pc:sldLayoutChg>
        <pc:sldLayoutChg chg="addSp delSp modSp del mod setBg">
          <pc:chgData name="zhu jintao" userId="e317b8cd30ddceed" providerId="LiveId" clId="{1254D533-75D0-41D3-ADE0-FFA654A8F38B}" dt="2020-09-22T09:11:25.683" v="907" actId="2696"/>
          <pc:sldLayoutMkLst>
            <pc:docMk/>
            <pc:sldMasterMk cId="3760987329" sldId="2147483669"/>
            <pc:sldLayoutMk cId="636053489" sldId="2147483685"/>
          </pc:sldLayoutMkLst>
          <pc:spChg chg="mod">
            <ac:chgData name="zhu jintao" userId="e317b8cd30ddceed" providerId="LiveId" clId="{1254D533-75D0-41D3-ADE0-FFA654A8F38B}" dt="2020-09-22T09:11:01.674" v="904" actId="14100"/>
            <ac:spMkLst>
              <pc:docMk/>
              <pc:sldMasterMk cId="3760987329" sldId="2147483669"/>
              <pc:sldLayoutMk cId="636053489" sldId="2147483685"/>
              <ac:spMk id="2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9:11:15.476" v="906" actId="121"/>
            <ac:spMkLst>
              <pc:docMk/>
              <pc:sldMasterMk cId="3760987329" sldId="2147483669"/>
              <pc:sldLayoutMk cId="636053489" sldId="2147483685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8" creationId="{C80BCE31-9B87-41CA-93F0-B9059FD5ACC3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9" creationId="{15F646DE-110B-40AB-A3B8-B0BA2ABF5A1A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0" creationId="{6F2FD278-2590-484D-82CA-B4F25EDF3B80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1" creationId="{ED8486B8-1B39-418F-B734-848AA0413171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2" creationId="{4A042FB9-4ADB-43DD-9249-21226AF0807A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3" creationId="{619F8C0F-FE88-494D-8154-F08FC831B7A7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4" creationId="{39BACCE1-FB60-4FBE-9DA7-8394276D70BE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5" creationId="{23E01B77-4A55-44AF-9AB3-DD3CB584913D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6" creationId="{BAA81781-D3F8-46A1-8607-F4AF14C8A9B1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7" creationId="{8429B654-AFA3-4B3B-801F-7824D815D310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8" creationId="{1E6E6F44-3F39-4A7F-875D-FD7AACE0F747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19" creationId="{D0B71944-F37B-477D-B641-2AC062C8C09D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0" creationId="{4B5338B8-9779-478C-82F3-29935AAAA332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1" creationId="{BB38127A-FE08-4567-9C05-52F817712A7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2" creationId="{3A5F32A6-CAB5-43C1-A7F4-CABDB7D3BD3A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3" creationId="{E23E09B5-8551-4144-B684-CC219FFBB244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4" creationId="{7DA1B245-9609-4524-BDFF-DF0CEBF9A2C8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5" creationId="{525D265C-32FB-4472-91DB-6F8171B5CE6F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6" creationId="{DF615A31-D38F-446F-83C2-A95040B8AF5B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7" creationId="{09365AD1-F818-47D1-92E7-1C4DA19FC56A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8" creationId="{AD77A7BA-1E33-4EFE-B64C-B26FA1F479E7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29" creationId="{B277D3AD-FAEE-4459-AC03-C3014DA0025D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0" creationId="{9E19F95E-9012-4AD8-9575-7A2AFC6C74AE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1" creationId="{CAB79B49-80A6-4077-B7B5-5CEEF923890F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2" creationId="{31914E21-2900-48C5-B4EF-F6BA9575034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3" creationId="{986D1D83-B3BE-442A-880F-54AEA007E965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4" creationId="{5AD63817-9093-424B-8BCA-F5F359226AF0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5" creationId="{D4262C26-DA29-4FA5-9932-ECE6DD46CEE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6" creationId="{8210B91D-9ED4-4BD4-B33E-E2B6C9EA185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7" creationId="{167EC1D9-22AF-4252-8379-0AFB8B49446D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8" creationId="{22834DA3-4936-4382-A747-9AE2453BD73A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39" creationId="{724BABCA-1317-4DE5-93DF-31BDE8F7AB09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0" creationId="{A7B5F150-0642-4ABD-A1E7-5A7608834BBB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1" creationId="{D5C69A94-4A6D-4D95-BAF2-2DE6062D0835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2" creationId="{B1B06B03-FF5A-4B26-9AB7-FA8B57B2832F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3" creationId="{933E8484-C32B-4481-9BDD-FE51DA5B089D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4" creationId="{D62DE808-9065-4BFE-85B7-D57267048107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5" creationId="{2DD593E1-1F72-4D84-A67D-A3466DBF16F9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6" creationId="{81F49F39-CB35-4A83-802D-DBB4B871D435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7" creationId="{FE13E0A1-68CC-4000-BC09-FFB892AD5521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8" creationId="{A51702F8-0225-4285-94C7-853B00CEB85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49" creationId="{85B63FC2-0064-46DB-8698-7DE1DA088FA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50" creationId="{F337F523-A510-4310-BE05-55082BD286D6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51" creationId="{53D4CD2A-7ECE-4E41-ADD3-C09E742EC008}"/>
            </ac:spMkLst>
          </pc:spChg>
          <pc:spChg chg="mod">
            <ac:chgData name="zhu jintao" userId="e317b8cd30ddceed" providerId="LiveId" clId="{1254D533-75D0-41D3-ADE0-FFA654A8F38B}" dt="2020-09-22T08:12:21.896" v="581"/>
            <ac:spMkLst>
              <pc:docMk/>
              <pc:sldMasterMk cId="3760987329" sldId="2147483669"/>
              <pc:sldLayoutMk cId="636053489" sldId="2147483685"/>
              <ac:spMk id="52" creationId="{B88DDD76-60B0-4D56-AE5B-B1EEFBC6C96F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4" creationId="{57429560-C7F3-4163-890A-62FB7EF1B99E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5" creationId="{23E3FDB4-C9C9-411A-B742-FC2495A67074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6" creationId="{440ACD68-D94B-4B36-BC92-01811E88DD47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7" creationId="{800E0295-1E47-4F76-ADC2-C134461ED0F2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8" creationId="{AFB2D025-8B4C-4D2D-9ABC-F43E90BB1DB6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59" creationId="{C85225D5-A959-4DEB-B6E0-809ABF22651E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0" creationId="{E2760B8F-F2B7-43FE-95AA-35E934DFC816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1" creationId="{EC79D9A6-9C08-4071-89E9-BEEE814BC875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2" creationId="{C0A09C10-74E4-49BF-967A-0884BE8D3626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3" creationId="{5A77C28F-4415-4142-9A99-5705D89E67D5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4" creationId="{6FCAC990-B6B8-4F63-98C9-0F4D60B88AB4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5" creationId="{B7359214-9153-4FD2-80FE-9F691C6DAC54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6" creationId="{783100DD-08DA-40C3-80F8-53B32B0FBC5F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7" creationId="{574EB15C-5387-4D89-A369-E8FB09A790DC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8" creationId="{1272330A-75BF-41D8-B6CC-7816B4BC9064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69" creationId="{9A06C16A-0F31-4E53-9FC2-8B3E34FF8A61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0" creationId="{D53D32E6-5CA8-4A2B-898A-CB0590A23DAE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1" creationId="{0F00EEBE-0B18-49ED-9869-5F6DDDD8211B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2" creationId="{B7D0DD8E-196A-4F7F-B88D-40C7474ED981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3" creationId="{5E500925-CC4C-43CC-AFC5-AD97560BC472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4" creationId="{607D6E0E-668B-40D2-8AB6-C6ACF9988167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5" creationId="{927CD0C8-476F-4D89-8310-D1739FE6A21C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6" creationId="{A30BB0E8-D544-4FCF-9E56-73E8FE3A9747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7" creationId="{0127A5C5-CB28-48C7-94FB-97E436E3C635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8" creationId="{095DA546-99BD-4B6B-A6AB-D22622350920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79" creationId="{5FB4BFEF-2990-46C4-90ED-C9222B3DFC0C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0" creationId="{A9A8AB70-568A-44BC-8B6E-F414A875CBB1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1" creationId="{60B50EAF-C006-4C2D-94C8-2A4901176FFB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2" creationId="{5ED9797E-2C3E-476C-8590-B92697F89AB9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3" creationId="{FCA040EF-D1B3-42A5-B926-7540DD8FD833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4" creationId="{88D6AD4C-9369-4B93-8664-F590F0EDD599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5" creationId="{221D7623-7BDB-477D-87C7-4B7C5BA7B1E6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6" creationId="{4F5E7C7C-2B03-427D-8247-CDC28D196764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7" creationId="{EBCA7F06-ABDD-4B16-A90F-3BF10E1727AB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8" creationId="{07091300-3648-4405-9D62-EC83536BDF1B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89" creationId="{6FF3ABA8-BFFF-4262-9C58-3B923278AA72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0" creationId="{1FC7FDDD-902C-4472-BF32-6B556EA4CAF5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1" creationId="{383C04AC-881F-4F5B-A248-934FB2BD34EF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2" creationId="{6CA3CF32-6AA5-4F21-B01C-F6D95C46F2E8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3" creationId="{3AAB0518-E2EE-4AB8-9742-DF1D0BAC8182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4" creationId="{BC1F20A9-6A92-401E-B197-9052DA8AF329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5" creationId="{1657682D-1AB1-4441-AE0F-FCCFFD339518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6" creationId="{9E8E6C99-27EF-4953-8CD7-F83203479BA1}"/>
            </ac:spMkLst>
          </pc:spChg>
          <pc:spChg chg="mod">
            <ac:chgData name="zhu jintao" userId="e317b8cd30ddceed" providerId="LiveId" clId="{1254D533-75D0-41D3-ADE0-FFA654A8F38B}" dt="2020-09-22T08:25:00.955" v="701"/>
            <ac:spMkLst>
              <pc:docMk/>
              <pc:sldMasterMk cId="3760987329" sldId="2147483669"/>
              <pc:sldLayoutMk cId="636053489" sldId="2147483685"/>
              <ac:spMk id="97" creationId="{8520E74E-B163-40DE-9F3A-E93CC6389694}"/>
            </ac:spMkLst>
          </pc:spChg>
          <pc:grpChg chg="add del mod">
            <ac:chgData name="zhu jintao" userId="e317b8cd30ddceed" providerId="LiveId" clId="{1254D533-75D0-41D3-ADE0-FFA654A8F38B}" dt="2020-09-22T08:24:37.933" v="686" actId="478"/>
            <ac:grpSpMkLst>
              <pc:docMk/>
              <pc:sldMasterMk cId="3760987329" sldId="2147483669"/>
              <pc:sldLayoutMk cId="636053489" sldId="2147483685"/>
              <ac:grpSpMk id="7" creationId="{190CE761-3831-4E81-92CE-FBD41DFE266C}"/>
            </ac:grpSpMkLst>
          </pc:grpChg>
          <pc:grpChg chg="add mod">
            <ac:chgData name="zhu jintao" userId="e317b8cd30ddceed" providerId="LiveId" clId="{1254D533-75D0-41D3-ADE0-FFA654A8F38B}" dt="2020-09-22T08:25:00.955" v="701"/>
            <ac:grpSpMkLst>
              <pc:docMk/>
              <pc:sldMasterMk cId="3760987329" sldId="2147483669"/>
              <pc:sldLayoutMk cId="636053489" sldId="2147483685"/>
              <ac:grpSpMk id="53" creationId="{5867BE05-AC97-425F-B44B-2E0CA4FECE49}"/>
            </ac:grpSpMkLst>
          </pc:grpChg>
        </pc:sldLayoutChg>
        <pc:sldLayoutChg chg="addSp delSp modSp mod setBg">
          <pc:chgData name="zhu jintao" userId="e317b8cd30ddceed" providerId="LiveId" clId="{1254D533-75D0-41D3-ADE0-FFA654A8F38B}" dt="2020-09-22T09:53:23.937" v="1206"/>
          <pc:sldLayoutMkLst>
            <pc:docMk/>
            <pc:sldMasterMk cId="3760987329" sldId="2147483669"/>
            <pc:sldLayoutMk cId="2187062915" sldId="2147483686"/>
          </pc:sldLayoutMkLst>
          <pc:spChg chg="del mod">
            <ac:chgData name="zhu jintao" userId="e317b8cd30ddceed" providerId="LiveId" clId="{1254D533-75D0-41D3-ADE0-FFA654A8F38B}" dt="2020-09-22T09:20:23.975" v="1039" actId="478"/>
            <ac:spMkLst>
              <pc:docMk/>
              <pc:sldMasterMk cId="3760987329" sldId="2147483669"/>
              <pc:sldLayoutMk cId="2187062915" sldId="2147483686"/>
              <ac:spMk id="2" creationId="{00000000-0000-0000-0000-000000000000}"/>
            </ac:spMkLst>
          </pc:spChg>
          <pc:spChg chg="del mod">
            <ac:chgData name="zhu jintao" userId="e317b8cd30ddceed" providerId="LiveId" clId="{1254D533-75D0-41D3-ADE0-FFA654A8F38B}" dt="2020-09-22T09:19:58.294" v="1037" actId="478"/>
            <ac:spMkLst>
              <pc:docMk/>
              <pc:sldMasterMk cId="3760987329" sldId="2147483669"/>
              <pc:sldLayoutMk cId="2187062915" sldId="2147483686"/>
              <ac:spMk id="3" creationId="{00000000-0000-0000-0000-000000000000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8" creationId="{13F1A574-B545-47EB-A664-013FC40CCEA1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9" creationId="{1DBFD00C-DC12-4200-847B-9A39AA9990E2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0" creationId="{DCE2FE5C-80B0-4574-906A-4CAE318520C4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1" creationId="{80AA4117-9F0B-41B5-9467-B49ECF2CB1C7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2" creationId="{A211EE94-BDE2-42D4-ABC2-A79CD0FE0C9B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3" creationId="{831483BC-4814-429F-A364-A3E309260AC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4" creationId="{B7B6396D-B50C-407A-9F8F-C54B7675D40D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5" creationId="{83F11C69-46AB-4D1E-8D3E-FF418CEF356F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6" creationId="{0420B5F9-6C0E-46FD-9965-E624C766950E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7" creationId="{7BAD65E7-6896-463B-B34C-5656FEF6F543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8" creationId="{FB50EAAA-6623-4E3D-B6A3-8353BEEE184B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19" creationId="{0362BB92-6C9A-4AD2-A7C7-0363E20A5326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0" creationId="{44F8652C-0AEE-4FCF-A4EE-4CDA3A031E77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1" creationId="{BB039E91-173A-4551-BBA1-84D381D654DD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2" creationId="{44D9F956-2EE4-42A3-96E3-3096B0254E0E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3" creationId="{E708B8BF-50F4-45AF-9B09-79E90F6D5756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4" creationId="{BF201642-EC87-461B-A71C-08638B773051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5" creationId="{200584C7-C0CE-4F04-AF48-371E305154C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6" creationId="{EFF764FC-3637-471E-AC1C-7D03EC16AE13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7" creationId="{2043712A-24E8-41E1-B816-9BE57BC8F7BC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8" creationId="{69A2EE63-94F5-4511-87C3-14F2EAEA721B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29" creationId="{05E28B19-5203-423E-AA5E-EF6F1DCA5B50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0" creationId="{2334588C-CB60-47EE-9559-16D822580C25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1" creationId="{2AC3CDF9-61AD-449C-815A-CF2FAB6F3C7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2" creationId="{4411E9EB-20F8-4577-9821-875102B8E563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3" creationId="{21D0ACF6-7882-41D9-AB06-252A85CF2A5A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4" creationId="{56DAF27F-048B-4237-8063-66B369DFA506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5" creationId="{31ABF97D-3EDD-466E-9430-EB268853365E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6" creationId="{B0624323-96FD-40C8-9583-DB6A4BD5A10C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7" creationId="{EBAB2412-63EB-4970-9F8F-9F9D1816EF6F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8" creationId="{6160E19A-D536-4A5D-B5B2-F0F120AE130B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39" creationId="{E2754E0F-3757-49F2-BD2D-4F5E33C8E4AC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0" creationId="{6E907546-EF7B-4955-A070-8AB1B5EEDC3F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1" creationId="{9F7277EC-7F83-4896-A9DE-CD1828644E1A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2" creationId="{84089C30-D141-43FF-82F0-BCE232E52B4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3" creationId="{31E0AF10-8849-45DF-8C4C-593334C202A0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4" creationId="{A6C2AC14-4419-42CE-A564-66B507945F8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5" creationId="{89F1BF36-EBF4-4032-8403-37A1B07E216D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6" creationId="{4E31B288-64BF-4D7A-ABCC-C3050204615B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7" creationId="{7EF5AD08-E02B-411E-810E-4739E214A098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8" creationId="{CC6A8339-9844-42E2-918E-C8BDCA1A5874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49" creationId="{D49046A4-E6F4-4FAD-9A78-AEFE6500EF7A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50" creationId="{B752CB2C-9FC0-4863-94E3-65319258D3EF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51" creationId="{E0704BE3-1A6E-4884-A25D-E9BF246F682A}"/>
            </ac:spMkLst>
          </pc:spChg>
          <pc:spChg chg="mod">
            <ac:chgData name="zhu jintao" userId="e317b8cd30ddceed" providerId="LiveId" clId="{1254D533-75D0-41D3-ADE0-FFA654A8F38B}" dt="2020-09-22T08:12:23.067" v="582"/>
            <ac:spMkLst>
              <pc:docMk/>
              <pc:sldMasterMk cId="3760987329" sldId="2147483669"/>
              <pc:sldLayoutMk cId="2187062915" sldId="2147483686"/>
              <ac:spMk id="52" creationId="{9E3F1BE3-370F-4D6C-8785-9B4CC5EF1CEE}"/>
            </ac:spMkLst>
          </pc:spChg>
          <pc:spChg chg="add mod">
            <ac:chgData name="zhu jintao" userId="e317b8cd30ddceed" providerId="LiveId" clId="{1254D533-75D0-41D3-ADE0-FFA654A8F38B}" dt="2020-09-22T09:20:20.247" v="1038"/>
            <ac:spMkLst>
              <pc:docMk/>
              <pc:sldMasterMk cId="3760987329" sldId="2147483669"/>
              <pc:sldLayoutMk cId="2187062915" sldId="2147483686"/>
              <ac:spMk id="52" creationId="{A428BE8E-6778-4A2B-BADD-2A65F0E381B2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4" creationId="{0D562477-DB24-405B-9762-5DD8FCCFB113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5" creationId="{F7295637-B2B8-4178-A098-EAD963E2A424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6" creationId="{DA3C15EC-E452-4E67-B4D4-E868A3D820D4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7" creationId="{6DF6FD94-05A0-48A7-99B1-459E76284A8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8" creationId="{B4B4FC15-E913-46A4-A3B3-83C02E8EB50F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59" creationId="{589EFC83-8E28-4D55-B8F9-E969DA4BF4E9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0" creationId="{6C8E16D4-D062-455E-9208-FCB1523C133C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1" creationId="{908B1239-270F-483F-BE57-0AE084F0154D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2" creationId="{42F190E7-5301-4420-A72F-8B7EDEED55EE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3" creationId="{141E89F5-96C7-4665-9453-DF38DF2FF960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4" creationId="{A3B20D17-F95A-4F12-96F7-90FCC69CC377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5" creationId="{5F91B43F-6C4B-4CB5-BD2D-4A7192238707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6" creationId="{6086405F-979E-4971-89F3-B5DA3C7EA1C7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7" creationId="{23173B3B-BB2B-47D9-83C0-516E595AC119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8" creationId="{54E698D6-9E5F-499E-83C8-D69CF1F0832D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69" creationId="{8FD433D1-F186-45B6-B253-C42DAC3B3CB3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0" creationId="{60674BEE-BEBC-4659-95D3-EF9672AC35A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1" creationId="{72B58AD0-C0DA-4B83-B999-97396C68B59A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2" creationId="{93C0CBAF-7F67-41EB-8412-3A9C06BDA291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3" creationId="{3A138724-3168-4EDE-8E1A-2FAA1D1CA1F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4" creationId="{6E246EB3-8959-4037-A3BA-3A759E5255AA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5" creationId="{9CC052BD-E898-4B4E-8A3D-BB187AA520B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6" creationId="{E20FE199-7DD2-4D30-A7A3-975A9ADEB048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7" creationId="{448D38AE-A715-4C3D-9EF3-BD4A8BDD8F71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8" creationId="{786F80C7-F71B-4B7F-9313-145995B7E51E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79" creationId="{F8203E7C-44CE-4D03-BC31-A8BC401FE754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0" creationId="{968C551D-699E-41AB-9307-831C17E2D392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1" creationId="{FDD93ABD-BC7B-4859-8D52-55DCE7CFB492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2" creationId="{3C2ADAF9-65E6-4A81-9A6A-4BDF5CE71E1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3" creationId="{1A3FEC2C-7CE0-413C-8929-673E2217058F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4" creationId="{77BF1092-A487-40BF-A90F-FC5BB48DDBDA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5" creationId="{861120C5-D71F-4694-8461-849FB7143790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6" creationId="{D7C05F13-7F58-4842-9F72-5F9FDF959A4B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7" creationId="{6277A299-4B7C-48A8-937F-CB8D5092848E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8" creationId="{42A239D2-67B1-46DA-B22D-D092062C167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89" creationId="{11CBB34F-965D-492D-8D5D-CCDFD2ADA944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0" creationId="{C892E5D6-EE14-460F-BDD2-94CD6AF2D295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1" creationId="{A4CA304C-5431-4DE5-8A9C-5AA25C0D7C6A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2" creationId="{AD449E93-E236-44F7-AD45-CA9B7663D496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3" creationId="{A66DB738-597B-46F4-AD61-13E3EB825D96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4" creationId="{D7FFDBA9-E3F3-4BE5-BB9B-AAEA9405F5B9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5" creationId="{7D682209-A026-4A0B-8EFA-393F4EC2D2A9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6" creationId="{BED76E32-3F29-4EB3-96E5-77E3B90AFCB8}"/>
            </ac:spMkLst>
          </pc:spChg>
          <pc:spChg chg="mod">
            <ac:chgData name="zhu jintao" userId="e317b8cd30ddceed" providerId="LiveId" clId="{1254D533-75D0-41D3-ADE0-FFA654A8F38B}" dt="2020-09-22T08:25:01.924" v="702"/>
            <ac:spMkLst>
              <pc:docMk/>
              <pc:sldMasterMk cId="3760987329" sldId="2147483669"/>
              <pc:sldLayoutMk cId="2187062915" sldId="2147483686"/>
              <ac:spMk id="97" creationId="{A94EEA64-B60E-4E2A-8879-1E5AEBCA2290}"/>
            </ac:spMkLst>
          </pc:spChg>
          <pc:spChg chg="add mod">
            <ac:chgData name="zhu jintao" userId="e317b8cd30ddceed" providerId="LiveId" clId="{1254D533-75D0-41D3-ADE0-FFA654A8F38B}" dt="2020-09-22T09:22:02.223" v="1071"/>
            <ac:spMkLst>
              <pc:docMk/>
              <pc:sldMasterMk cId="3760987329" sldId="2147483669"/>
              <pc:sldLayoutMk cId="2187062915" sldId="2147483686"/>
              <ac:spMk id="98" creationId="{677BE536-DC71-41BC-BE04-3F3F1872C654}"/>
            </ac:spMkLst>
          </pc:spChg>
          <pc:spChg chg="add del mod">
            <ac:chgData name="zhu jintao" userId="e317b8cd30ddceed" providerId="LiveId" clId="{1254D533-75D0-41D3-ADE0-FFA654A8F38B}" dt="2020-09-22T09:22:04.892" v="1073"/>
            <ac:spMkLst>
              <pc:docMk/>
              <pc:sldMasterMk cId="3760987329" sldId="2147483669"/>
              <pc:sldLayoutMk cId="2187062915" sldId="2147483686"/>
              <ac:spMk id="99" creationId="{5DC769A5-9209-4FD5-BB40-F09032A6605E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0" creationId="{41A79E40-C43E-465E-BD67-340B20EAD016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1" creationId="{A7C4B6FE-6E15-43EA-81C8-830C66F79397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2" creationId="{B9899353-457A-4BDE-9437-678F0402D7D6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3" creationId="{AA6CBDB4-2E4D-4D8D-B99A-D3AE593EF1F3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4" creationId="{BDB5A809-73D0-421F-BF2E-483F87126C8B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5" creationId="{A0995D0C-5864-41D7-95AF-4F9F921B7589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6" creationId="{BDC36410-B597-44F1-AB63-15541B964040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7" creationId="{CD987AB8-FF90-4629-B1D8-B718AB5D6354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8" creationId="{026C4296-0AAE-4D71-B698-472FCB896D4D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09" creationId="{F1906A90-ED0A-432C-AD24-A563700C7F29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0" creationId="{F4A6EDB5-0F27-47F1-B296-011FB92EBE19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1" creationId="{4182A1A4-AB23-4538-95CF-7533D48A9DA8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2" creationId="{616F4B45-FA74-498B-9B4D-4119CED2B099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3" creationId="{4F84C1D3-AC8F-4572-8BEA-0731EF3D2423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4" creationId="{C0820660-5821-457B-8E48-2F484741FFD1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5" creationId="{B8520F09-3396-453D-9D94-C6C3132FFE96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6" creationId="{C29153D4-1811-4E20-A11C-84068B82574C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7" creationId="{ECC27EEC-59C9-4061-968E-BCA793A18E38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8" creationId="{9E76F475-4485-4E2B-A865-205B600B9CA9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19" creationId="{16CC663D-73AE-487F-A33B-3597334CAC07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0" creationId="{532EFE25-BC19-4350-808B-339F3F2C8885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1" creationId="{5B801015-94CE-4E44-8606-87F7D62AC92C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2" creationId="{AAAF8B24-6DC6-4FC5-8306-1553FEB57353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3" creationId="{AA12436B-9B83-46F9-9965-5E091F4616F5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4" creationId="{5E747C37-B9BF-45C2-943B-D29D04055AC6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5" creationId="{97B57442-EA42-47AE-B125-55E1C82A084B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6" creationId="{80DF2B9D-80A6-4930-8B8C-6190C3784074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7" creationId="{BC7C0129-772C-48BB-9CC6-99D1641CFDA6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8" creationId="{15D8A957-6E6F-4E93-B355-7840F3775AC8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29" creationId="{BFF52F50-B537-4615-801C-C8796B590424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0" creationId="{47FD7920-2112-4BFF-A6F3-6617A06DB8EE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1" creationId="{BD0C4605-CF11-4516-8B2A-BF6DDD614675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2" creationId="{CF574955-D6B2-41AC-AA2F-65F37D31B9B7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3" creationId="{64B2C26A-1CE4-4E79-8196-878992AA28F2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4" creationId="{C213DC30-0564-455D-AB6A-886FC262BD14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5" creationId="{5AB651E3-1BC2-404E-B6AD-9835E8E161CE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6" creationId="{B123656E-7B13-4BC7-983E-347710540762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7" creationId="{66343309-ACC2-4902-A231-F300CBEB52AF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8" creationId="{F7EDF1CA-BC77-4550-B0EB-486F2E1D5050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39" creationId="{990F1528-0973-41B4-A09D-87B304453A91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40" creationId="{226A12D1-42BA-4AF7-AF1E-0A1CE51A77E5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41" creationId="{0D30BBBD-A4A8-4D25-91C5-BC0E39B47B1B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42" creationId="{3DF0CE3B-34DB-4A4D-B7EE-587A1750779F}"/>
            </ac:spMkLst>
          </pc:spChg>
          <pc:spChg chg="mod">
            <ac:chgData name="zhu jintao" userId="e317b8cd30ddceed" providerId="LiveId" clId="{1254D533-75D0-41D3-ADE0-FFA654A8F38B}" dt="2020-09-22T09:53:21.586" v="1204"/>
            <ac:spMkLst>
              <pc:docMk/>
              <pc:sldMasterMk cId="3760987329" sldId="2147483669"/>
              <pc:sldLayoutMk cId="2187062915" sldId="2147483686"/>
              <ac:spMk id="143" creationId="{8C3E3AA5-2835-4633-A78E-28DCCA2B1786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45" creationId="{41902227-F363-4979-9FCE-87122D947E90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46" creationId="{C6EA95B8-47BE-4DE1-BF17-B69316E185FF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47" creationId="{3D474AAE-1627-41EF-B090-9D7BC97C54EA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48" creationId="{6466E1CC-01DB-44E2-B0D4-F81170FEEBFB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49" creationId="{3BB9E2B3-86B7-4009-93D4-1AF602189E2A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0" creationId="{560EC1AF-1DCB-4B40-8212-51D79A3BF2FD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1" creationId="{16C1F5E0-55B1-4059-AF16-A82C4709C1FF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2" creationId="{EB75A05B-9EA0-4C8C-9C69-6ED96623297B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3" creationId="{20851E0B-9636-4CFD-B569-1DBBBD76141A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4" creationId="{2E550B8A-8A02-41EA-8103-26CD045EEF81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5" creationId="{0C111276-CBAF-4D37-99CA-9402BE194A79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6" creationId="{0ED7F607-B854-4CD6-B2EC-499714586B47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7" creationId="{EA8E363E-FC7B-491C-8540-77630B44697A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8" creationId="{2F82389A-BDA7-433F-8040-276C91C97D96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59" creationId="{EAA1C902-00BC-4F5D-AB03-53701ADCB722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0" creationId="{A9313421-64C6-4681-8D40-10791C3BA101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1" creationId="{BADCB218-1BBC-4719-9DDF-B5A4A03E6F64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2" creationId="{69F06823-AE52-45B3-B1E5-2D2FE9273F96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3" creationId="{0843ADB2-85CE-4ACD-A72A-1BE0C33AA8D4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4" creationId="{BACD0EAE-0C3E-4DC6-8B8F-28B66F80EAC6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5" creationId="{4DC65636-66A4-41F3-B322-F9EDB4BABDB1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6" creationId="{4D6B209F-33C0-4B83-AFB4-9F7B828BC5E3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7" creationId="{C35A831B-CB7A-4C85-BDD1-550FCFB4B829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8" creationId="{09269F5D-ADF6-41BC-ADF4-4F657F1B98B6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69" creationId="{D71A541D-E643-49ED-9497-827048BFD4A1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0" creationId="{DBD94E25-0D71-4911-A762-673C14D09C0A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1" creationId="{C15307DF-22E8-49F2-8249-196A5827C3CB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2" creationId="{91935B5A-57E6-4A3F-84F7-F688EE25D9E9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3" creationId="{BE48E308-1B07-41F4-BEB3-EF42B9B3116B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4" creationId="{4532C4CB-BBD8-4493-951F-E915233700FD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5" creationId="{0D0B3005-BA6D-4763-BDA1-D5FE1BAB4403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6" creationId="{D4E3D329-BA7E-4AE0-AA6C-B9F373C9399C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7" creationId="{9B8D1A2F-342F-42C1-9799-A816FD2D45E5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8" creationId="{F3E3953B-F452-45EA-A110-DB756582454C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79" creationId="{FEFC914F-0155-4334-9F34-412D8328D615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0" creationId="{863D3BBA-D9EE-4C8F-AAF4-0449A116C24F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1" creationId="{CD8782FC-0F47-4A5E-8CE6-5F1407C5562E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2" creationId="{CD9C7683-3E40-48D5-88AB-6DDF1493AA21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3" creationId="{C47EA7DA-4321-4D1F-85F6-3AAC666BE4ED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4" creationId="{8D8EB341-2E19-48A6-B16F-38E88BB1C03C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5" creationId="{E2D96F21-E054-4320-BABF-AFA8F88C1CB0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6" creationId="{27520E63-21AD-46CA-9A36-004F59717932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7" creationId="{09849EFE-380C-4254-A509-400FE8421837}"/>
            </ac:spMkLst>
          </pc:spChg>
          <pc:spChg chg="mod">
            <ac:chgData name="zhu jintao" userId="e317b8cd30ddceed" providerId="LiveId" clId="{1254D533-75D0-41D3-ADE0-FFA654A8F38B}" dt="2020-09-22T09:53:22.417" v="1205"/>
            <ac:spMkLst>
              <pc:docMk/>
              <pc:sldMasterMk cId="3760987329" sldId="2147483669"/>
              <pc:sldLayoutMk cId="2187062915" sldId="2147483686"/>
              <ac:spMk id="188" creationId="{FE9FB075-6B76-4586-96D8-5BA03C568171}"/>
            </ac:spMkLst>
          </pc:spChg>
          <pc:grpChg chg="add del mod">
            <ac:chgData name="zhu jintao" userId="e317b8cd30ddceed" providerId="LiveId" clId="{1254D533-75D0-41D3-ADE0-FFA654A8F38B}" dt="2020-09-22T08:24:39.053" v="687" actId="478"/>
            <ac:grpSpMkLst>
              <pc:docMk/>
              <pc:sldMasterMk cId="3760987329" sldId="2147483669"/>
              <pc:sldLayoutMk cId="2187062915" sldId="2147483686"/>
              <ac:grpSpMk id="7" creationId="{833B5EE6-0E10-40D1-8E94-404A40C19FCD}"/>
            </ac:grpSpMkLst>
          </pc:grpChg>
          <pc:grpChg chg="add del mod">
            <ac:chgData name="zhu jintao" userId="e317b8cd30ddceed" providerId="LiveId" clId="{1254D533-75D0-41D3-ADE0-FFA654A8F38B}" dt="2020-09-22T09:52:51.632" v="1187" actId="478"/>
            <ac:grpSpMkLst>
              <pc:docMk/>
              <pc:sldMasterMk cId="3760987329" sldId="2147483669"/>
              <pc:sldLayoutMk cId="2187062915" sldId="2147483686"/>
              <ac:grpSpMk id="53" creationId="{94DBE00E-9067-4859-8B8D-CF26BA519E1E}"/>
            </ac:grpSpMkLst>
          </pc:grpChg>
          <pc:grpChg chg="add mod">
            <ac:chgData name="zhu jintao" userId="e317b8cd30ddceed" providerId="LiveId" clId="{1254D533-75D0-41D3-ADE0-FFA654A8F38B}" dt="2020-09-22T09:53:21.586" v="1204"/>
            <ac:grpSpMkLst>
              <pc:docMk/>
              <pc:sldMasterMk cId="3760987329" sldId="2147483669"/>
              <pc:sldLayoutMk cId="2187062915" sldId="2147483686"/>
              <ac:grpSpMk id="99" creationId="{DB994363-80F0-45C8-A403-F160E1886EB3}"/>
            </ac:grpSpMkLst>
          </pc:grpChg>
          <pc:grpChg chg="add del mod">
            <ac:chgData name="zhu jintao" userId="e317b8cd30ddceed" providerId="LiveId" clId="{1254D533-75D0-41D3-ADE0-FFA654A8F38B}" dt="2020-09-22T09:53:23.937" v="1206"/>
            <ac:grpSpMkLst>
              <pc:docMk/>
              <pc:sldMasterMk cId="3760987329" sldId="2147483669"/>
              <pc:sldLayoutMk cId="2187062915" sldId="2147483686"/>
              <ac:grpSpMk id="144" creationId="{CF9F5600-D00A-45AF-98F5-B0814059A578}"/>
            </ac:grpSpMkLst>
          </pc:grpChg>
        </pc:sldLayoutChg>
        <pc:sldLayoutChg chg="add del mod modTransition">
          <pc:chgData name="zhu jintao" userId="e317b8cd30ddceed" providerId="LiveId" clId="{1254D533-75D0-41D3-ADE0-FFA654A8F38B}" dt="2020-09-22T08:04:40.237" v="529" actId="2696"/>
          <pc:sldLayoutMkLst>
            <pc:docMk/>
            <pc:sldMasterMk cId="3760987329" sldId="2147483669"/>
            <pc:sldLayoutMk cId="365362976" sldId="2147483687"/>
          </pc:sldLayoutMkLst>
        </pc:sldLayoutChg>
        <pc:sldLayoutChg chg="new del mod">
          <pc:chgData name="zhu jintao" userId="e317b8cd30ddceed" providerId="LiveId" clId="{1254D533-75D0-41D3-ADE0-FFA654A8F38B}" dt="2020-09-22T08:56:02.450" v="764" actId="11236"/>
          <pc:sldLayoutMkLst>
            <pc:docMk/>
            <pc:sldMasterMk cId="3760987329" sldId="2147483669"/>
            <pc:sldLayoutMk cId="1755768763" sldId="2147483687"/>
          </pc:sldLayoutMkLst>
        </pc:sldLayoutChg>
        <pc:sldLayoutChg chg="addSp delSp modSp mod">
          <pc:chgData name="zhu jintao" userId="e317b8cd30ddceed" providerId="LiveId" clId="{1254D533-75D0-41D3-ADE0-FFA654A8F38B}" dt="2020-09-22T09:52:21.775" v="1172" actId="1076"/>
          <pc:sldLayoutMkLst>
            <pc:docMk/>
            <pc:sldMasterMk cId="3760987329" sldId="2147483669"/>
            <pc:sldLayoutMk cId="2804745343" sldId="2147483687"/>
          </pc:sldLayoutMkLst>
          <pc:spChg chg="add del mod">
            <ac:chgData name="zhu jintao" userId="e317b8cd30ddceed" providerId="LiveId" clId="{1254D533-75D0-41D3-ADE0-FFA654A8F38B}" dt="2020-09-22T09:23:49.048" v="1088" actId="1076"/>
            <ac:spMkLst>
              <pc:docMk/>
              <pc:sldMasterMk cId="3760987329" sldId="2147483669"/>
              <pc:sldLayoutMk cId="2804745343" sldId="2147483687"/>
              <ac:spMk id="2" creationId="{00000000-0000-0000-0000-000000000000}"/>
            </ac:spMkLst>
          </pc:spChg>
          <pc:spChg chg="add del">
            <ac:chgData name="zhu jintao" userId="e317b8cd30ddceed" providerId="LiveId" clId="{1254D533-75D0-41D3-ADE0-FFA654A8F38B}" dt="2020-09-22T09:22:53.255" v="1079" actId="478"/>
            <ac:spMkLst>
              <pc:docMk/>
              <pc:sldMasterMk cId="3760987329" sldId="2147483669"/>
              <pc:sldLayoutMk cId="2804745343" sldId="2147483687"/>
              <ac:spMk id="3" creationId="{00000000-0000-0000-0000-000000000000}"/>
            </ac:spMkLst>
          </pc:spChg>
          <pc:spChg chg="add del mod">
            <ac:chgData name="zhu jintao" userId="e317b8cd30ddceed" providerId="LiveId" clId="{1254D533-75D0-41D3-ADE0-FFA654A8F38B}" dt="2020-09-22T09:22:55.405" v="1080" actId="478"/>
            <ac:spMkLst>
              <pc:docMk/>
              <pc:sldMasterMk cId="3760987329" sldId="2147483669"/>
              <pc:sldLayoutMk cId="2804745343" sldId="2147483687"/>
              <ac:spMk id="52" creationId="{33C09D5F-1F7B-4DEB-9D0C-65C6E80EAE9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4" creationId="{7C6F95C4-8ED2-4B55-90DF-FE2FAEFD8DB7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5" creationId="{CF8F0D07-AF4E-4C15-85ED-E1164DCF960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6" creationId="{01C7E743-426D-455D-A0F3-F98B5C997F5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7" creationId="{02EF7513-0F05-45D8-AF58-2F0966E593B7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8" creationId="{B7BD412C-470F-41FD-97B0-99C16F6BBF59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59" creationId="{0C3A0B39-1811-4415-B753-33EE78EF9905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0" creationId="{A19F01FF-074C-46DA-80BD-B899438CDFB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1" creationId="{C4E15253-0101-48D5-B64C-B3956BC0A4E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2" creationId="{694D189E-0772-4919-9E44-E8CCB2FDD286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3" creationId="{2014F852-E2A1-4EE6-AF18-4DFDCE7187D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4" creationId="{4AF20AAB-E07B-4D91-82F0-DE6C4579DF3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5" creationId="{0AF06794-BA65-4E00-984A-9E54FEBACA51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6" creationId="{0E2216D7-1ED9-4059-9418-EDC7DAFF3FB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7" creationId="{617F1B94-53D8-4964-A76C-91A1CFCD77C4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8" creationId="{2E58C6C0-B7A0-4BD1-AF16-7F417CC77667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69" creationId="{1909DD9B-51A7-4CE8-9478-EA3B6A9DA8B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0" creationId="{2BDC3E99-B63F-44EA-92C4-9F861B1C936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1" creationId="{9212BA97-597F-4F14-956D-4734929F9322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2" creationId="{2918FFD4-6270-4A42-8026-2EF741BE060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3" creationId="{7241C366-8DF5-4947-AC2C-5830F9C8DF0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4" creationId="{C0F83CD3-38A0-4697-99D3-CE5009DFAE7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5" creationId="{34C01118-D418-4DA9-B16C-14BA464D12B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6" creationId="{D650225C-9539-44F4-A8DC-D1B8CDCC9D3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7" creationId="{BB3B4481-27B7-4B58-AFE7-E368AD34A2C3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8" creationId="{A98B317D-BD8C-4C58-8E89-514DC30C2934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79" creationId="{BEDBB31D-F4FB-4FAD-8A80-3508F7BD2DEA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0" creationId="{F195F581-A0BB-4725-8632-60ECAEA46C98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1" creationId="{6BC450A7-A3E9-4F50-BD13-201D22C6EF76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2" creationId="{4622A685-D060-471F-8E7B-A9838CA66E9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3" creationId="{A03312CF-6BEF-46E2-A334-36A67E254029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4" creationId="{A89E21EC-F381-4470-8A8A-3AE8C3E6596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5" creationId="{F6DABC1A-2DC4-42D9-A8E0-1A07944D9D3F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6" creationId="{7CA1D89F-DFA7-4A84-8041-E3D85965B308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7" creationId="{78596751-0528-4156-ABEC-A17D965A5B80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8" creationId="{0CFA80D4-774D-4CED-B2DB-F490A49C82A2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89" creationId="{86D25EC8-858B-45C8-86E7-0B7E90FAE594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0" creationId="{EFE70285-1038-4F33-A3E6-2FBD631022BD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1" creationId="{C9A8BD1D-3847-4A4D-B262-38ADA3F34B4A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2" creationId="{B966C421-6750-4089-AE6D-157A0ED13F4A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3" creationId="{98A5107F-D8BD-48F8-B273-49BA053DC2FB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4" creationId="{7EA19882-2173-46B2-BF2D-BD0C1C639896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5" creationId="{DDC90FB8-12C5-4D6B-B41C-F089F3165A8C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6" creationId="{4DFB9E54-3C21-4CDA-8452-3435E24CA5A6}"/>
            </ac:spMkLst>
          </pc:spChg>
          <pc:spChg chg="mod">
            <ac:chgData name="zhu jintao" userId="e317b8cd30ddceed" providerId="LiveId" clId="{1254D533-75D0-41D3-ADE0-FFA654A8F38B}" dt="2020-09-22T09:23:08.451" v="1084"/>
            <ac:spMkLst>
              <pc:docMk/>
              <pc:sldMasterMk cId="3760987329" sldId="2147483669"/>
              <pc:sldLayoutMk cId="2804745343" sldId="2147483687"/>
              <ac:spMk id="97" creationId="{DCFE3257-7119-4336-B367-00FDE647E7E8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99" creationId="{573BCAA9-5845-453F-8F79-225FB93A32C6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0" creationId="{205CB3FC-059E-42CB-87CC-FF1C6925C00F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1" creationId="{8E6212CA-007E-46AC-936C-463BA85980C4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2" creationId="{91646F39-B82D-4240-AF9A-5EA2CCD3E25C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3" creationId="{7ED28919-96DF-4C39-BF07-FF7543064727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4" creationId="{B80B5696-2493-40B9-BB9B-1F1882BAFE3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5" creationId="{7990B039-06DA-4552-9DEC-E18A173DC9E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6" creationId="{28C7190C-914B-4B31-BAD2-0153EB76CCCA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7" creationId="{2B18BC9C-E24E-4B1B-84A8-4B021F4E2F72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8" creationId="{03FEC71C-281A-43F6-9A1C-502D42DDFC5A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09" creationId="{5CA38924-17F9-46B2-AF78-064731F27104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0" creationId="{69424A31-830C-4ABF-A617-E8B8BA83DAB5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1" creationId="{9F71CA82-4608-4E5E-9C50-165CCF9BD0A8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2" creationId="{931B4606-FE68-44F3-8E1E-80899AAEA47C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3" creationId="{1A3AF206-208D-49AD-97F8-BCF57CE346C2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4" creationId="{6673E35A-70F0-426B-9A47-6C2CAB4F7532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5" creationId="{1525FCA6-F2C8-47A2-93D2-38FAA36508EC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6" creationId="{93B60F0C-DC2C-474F-84D8-72F5B15202CA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7" creationId="{8EEA53EB-46F5-4173-8C14-A0A83C7E5F1F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8" creationId="{F5D0D7E5-8B73-426E-997D-E8753AA8A897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19" creationId="{5FDA0D9E-D91A-462D-86C7-2C47611D4BC0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0" creationId="{030147BE-E362-4A31-91F5-E61979359A6A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1" creationId="{E01D2BDA-7425-47DA-9AA6-DB5A61550531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2" creationId="{3190C7DF-0315-4B6C-82C4-6A53708B0F57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3" creationId="{A921FD3A-F9FC-4F9E-AD47-F0570487F9C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4" creationId="{92AC72C4-5623-42AA-9FDF-BFC6AE6BA0A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5" creationId="{3206B1FC-1EB1-42AC-A2F4-84239D6F3A22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6" creationId="{C81CBDAF-F215-4C7C-A737-E87772897635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7" creationId="{2CBED375-EAAA-46C6-BFA8-775FCDEC434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8" creationId="{95EBF90D-EB81-45E5-B6E7-52911075AC90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29" creationId="{E7398C75-028D-4C65-BD72-D7327094BDA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0" creationId="{0277E28A-C6B4-45EE-A5D5-2B61C7BBA74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1" creationId="{D70C006C-ACC0-440C-B8C8-8F6232A51B52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2" creationId="{1498814C-02C7-494B-8214-125D0327FF38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3" creationId="{CF5605FD-D497-494C-B5C0-E1F066469829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4" creationId="{BD38FAAA-F947-471F-A22B-3A852CAA56F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5" creationId="{3FEE9DE5-263E-47C7-BF1B-1BC3522759D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6" creationId="{3332C410-F82E-4E84-A33E-47BD37B6EC9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7" creationId="{A7A767A7-E78C-4B4B-9866-59AEFEEAED88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8" creationId="{4C8C59B1-386B-45C6-9383-FEC810FB6CFC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39" creationId="{3ED4E668-7370-4D43-B846-A5E401BB0D33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40" creationId="{B7DC53CA-6E2C-41B6-B91F-1309576425FE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41" creationId="{A99D4D52-287C-42C0-A486-A3D0AA1A16F5}"/>
            </ac:spMkLst>
          </pc:spChg>
          <pc:spChg chg="mod">
            <ac:chgData name="zhu jintao" userId="e317b8cd30ddceed" providerId="LiveId" clId="{1254D533-75D0-41D3-ADE0-FFA654A8F38B}" dt="2020-09-22T09:32:12.293" v="1166"/>
            <ac:spMkLst>
              <pc:docMk/>
              <pc:sldMasterMk cId="3760987329" sldId="2147483669"/>
              <pc:sldLayoutMk cId="2804745343" sldId="2147483687"/>
              <ac:spMk id="142" creationId="{08F4C923-9CA7-4D2E-83BB-9D1410B21768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4" creationId="{BBDE91B9-C1F2-4A16-AEEB-3E8551F31831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5" creationId="{92C1B455-7D26-4C4D-A0E8-A4338CABBF7F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6" creationId="{6CE000CD-7B7C-4B84-8562-1763D4AC1E82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7" creationId="{E56D9CF2-C96B-45C2-88A0-4B8BC05B5A09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8" creationId="{68AC7333-D4B1-42A7-998C-F6C6C7AC51A3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49" creationId="{8709C6FC-D52A-4CF3-A7E2-ACA68A2C1E1B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1" creationId="{D3CBE4A2-6CFB-4C4F-96B0-5A86C9169D5E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2" creationId="{4AF2D69C-6D66-41C3-BF07-4E1FF33FEBE3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3" creationId="{5FB9F121-63F0-496A-A372-5A25C652EE36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4" creationId="{1308CF48-E8B3-40F9-BF62-72BD6CAC297B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5" creationId="{278E214E-27A4-4B97-BBB7-6A5A670850B5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6" creationId="{F2014791-72D0-4EB1-B0D9-915C82C25F9D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7" creationId="{D9ABD59B-9C17-40F7-8802-2F211B6D9B71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8" creationId="{C08AA5FE-BF00-455A-9095-F1E988260B0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59" creationId="{12C03DDD-7217-4EB6-B9C8-893E2892FB66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0" creationId="{2DE0C1DD-D7D1-478D-B0E9-D6FAE78B256E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1" creationId="{AACDB29D-2443-45D6-B238-C5B4FFED6FC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2" creationId="{4EBE897D-DBFB-4561-9FB4-CF8494451539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3" creationId="{C3727F25-12C5-4F9E-9A7C-8F1D344DE7F0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4" creationId="{B55D8749-C6FD-4402-A538-0BC49BFE583F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5" creationId="{B6E81A65-9401-437D-A991-DEFF50FE6EB5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6" creationId="{5E5F2D4E-8B11-4F36-A30B-F30DDB35906E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7" creationId="{D19D005C-1636-4268-B13C-16820415EE45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8" creationId="{8EFD357D-EF75-4F28-9787-93F0CBF53D60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69" creationId="{44611889-11B5-49D1-A000-8BF1C979F71D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0" creationId="{1378E6B2-6116-4D2F-B776-26818C995452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1" creationId="{9B1691D3-C42F-497D-9518-72CF25EA060E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2" creationId="{C0B624BA-BE81-4664-BDC6-9463AC3893F2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3" creationId="{067160C5-C7B8-4571-9D11-7B7F9B177058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4" creationId="{A081AFAD-E183-409E-89C3-62BC9E6FDEC6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5" creationId="{EB473457-8A27-4219-8871-898A0C04574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6" creationId="{EF9A02B9-6C6B-41AC-9BB7-CD7FD26430DA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7" creationId="{53BE8FD0-AD69-4A93-BCE4-2AB5BE63D49D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8" creationId="{C603630B-7D60-49B0-87D8-A28728F859F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79" creationId="{5403FD1E-6B90-4BCF-893D-4AE0EF30C998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0" creationId="{C63783B2-1CAC-43D3-85CA-DBDFEC71108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1" creationId="{0E9CA691-1A6D-4D6E-A24A-81BA231EE259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2" creationId="{9822E469-2B23-48C2-A7F5-9F7ADEFF338B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3" creationId="{E92D1B63-DD88-4394-80EE-A9A18734574A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4" creationId="{5340DAF5-B47C-4587-A97C-0D1F19278C48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5" creationId="{A62884BC-7BB7-4A47-8B5F-4C8757CEBD4A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6" creationId="{4BF18CD3-8568-43CE-95A5-47CF4BFBA874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7" creationId="{ADD7D5F7-1F45-4580-8A9B-3E43DF12D5F1}"/>
            </ac:spMkLst>
          </pc:spChg>
          <pc:spChg chg="mod">
            <ac:chgData name="zhu jintao" userId="e317b8cd30ddceed" providerId="LiveId" clId="{1254D533-75D0-41D3-ADE0-FFA654A8F38B}" dt="2020-09-22T09:32:13.853" v="1167"/>
            <ac:spMkLst>
              <pc:docMk/>
              <pc:sldMasterMk cId="3760987329" sldId="2147483669"/>
              <pc:sldLayoutMk cId="2804745343" sldId="2147483687"/>
              <ac:spMk id="188" creationId="{83E9D065-727D-4E79-812A-875438367FCF}"/>
            </ac:spMkLst>
          </pc:spChg>
          <pc:grpChg chg="add del mod">
            <ac:chgData name="zhu jintao" userId="e317b8cd30ddceed" providerId="LiveId" clId="{1254D533-75D0-41D3-ADE0-FFA654A8F38B}" dt="2020-09-22T09:39:42.076" v="1170" actId="478"/>
            <ac:grpSpMkLst>
              <pc:docMk/>
              <pc:sldMasterMk cId="3760987329" sldId="2147483669"/>
              <pc:sldLayoutMk cId="2804745343" sldId="2147483687"/>
              <ac:grpSpMk id="53" creationId="{F6673C2F-AAB7-43A5-83DF-BCBA7D0A5BC9}"/>
            </ac:grpSpMkLst>
          </pc:grpChg>
          <pc:grpChg chg="add mod">
            <ac:chgData name="zhu jintao" userId="e317b8cd30ddceed" providerId="LiveId" clId="{1254D533-75D0-41D3-ADE0-FFA654A8F38B}" dt="2020-09-22T09:52:21.775" v="1172" actId="1076"/>
            <ac:grpSpMkLst>
              <pc:docMk/>
              <pc:sldMasterMk cId="3760987329" sldId="2147483669"/>
              <pc:sldLayoutMk cId="2804745343" sldId="2147483687"/>
              <ac:grpSpMk id="98" creationId="{B207A5A0-19DF-4720-87C6-B0D4B43320BB}"/>
            </ac:grpSpMkLst>
          </pc:grpChg>
          <pc:grpChg chg="add mod">
            <ac:chgData name="zhu jintao" userId="e317b8cd30ddceed" providerId="LiveId" clId="{1254D533-75D0-41D3-ADE0-FFA654A8F38B}" dt="2020-09-22T09:39:46.015" v="1171" actId="1076"/>
            <ac:grpSpMkLst>
              <pc:docMk/>
              <pc:sldMasterMk cId="3760987329" sldId="2147483669"/>
              <pc:sldLayoutMk cId="2804745343" sldId="2147483687"/>
              <ac:grpSpMk id="143" creationId="{6ED1AD45-2E84-433A-88CD-0D3B0E4FC3C1}"/>
            </ac:grpSpMkLst>
          </pc:grpChg>
          <pc:grpChg chg="del mod">
            <ac:chgData name="zhu jintao" userId="e317b8cd30ddceed" providerId="LiveId" clId="{1254D533-75D0-41D3-ADE0-FFA654A8F38B}" dt="2020-09-22T09:39:40.756" v="1169" actId="478"/>
            <ac:grpSpMkLst>
              <pc:docMk/>
              <pc:sldMasterMk cId="3760987329" sldId="2147483669"/>
              <pc:sldLayoutMk cId="2804745343" sldId="2147483687"/>
              <ac:grpSpMk id="244" creationId="{39CC50D3-A956-49F5-86A8-B1FC9020B895}"/>
            </ac:grpSpMkLst>
          </pc:grpChg>
        </pc:sldLayoutChg>
        <pc:sldLayoutChg chg="new del mod">
          <pc:chgData name="zhu jintao" userId="e317b8cd30ddceed" providerId="LiveId" clId="{1254D533-75D0-41D3-ADE0-FFA654A8F38B}" dt="2020-09-22T10:01:51.957" v="1216" actId="11236"/>
          <pc:sldLayoutMkLst>
            <pc:docMk/>
            <pc:sldMasterMk cId="3760987329" sldId="2147483669"/>
            <pc:sldLayoutMk cId="4154415250" sldId="2147483688"/>
          </pc:sldLayoutMkLst>
        </pc:sldLayoutChg>
      </pc:sldMasterChg>
      <pc:sldMasterChg chg="new del mod addSldLayout delSldLayout">
        <pc:chgData name="zhu jintao" userId="e317b8cd30ddceed" providerId="LiveId" clId="{1254D533-75D0-41D3-ADE0-FFA654A8F38B}" dt="2020-09-21T12:23:33.117" v="454" actId="6938"/>
        <pc:sldMasterMkLst>
          <pc:docMk/>
          <pc:sldMasterMk cId="3663331195" sldId="2147483687"/>
        </pc:sldMasterMkLst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168681732" sldId="2147483688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3915507478" sldId="2147483689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1084447200" sldId="2147483690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4217833855" sldId="2147483691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3725512507" sldId="2147483692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2302723438" sldId="2147483693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1575427000" sldId="2147483694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1029781541" sldId="2147483695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2234112854" sldId="2147483696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2254380327" sldId="2147483697"/>
          </pc:sldLayoutMkLst>
        </pc:sldLayoutChg>
        <pc:sldLayoutChg chg="new del replId">
          <pc:chgData name="zhu jintao" userId="e317b8cd30ddceed" providerId="LiveId" clId="{1254D533-75D0-41D3-ADE0-FFA654A8F38B}" dt="2020-09-21T12:23:33.117" v="454" actId="6938"/>
          <pc:sldLayoutMkLst>
            <pc:docMk/>
            <pc:sldMasterMk cId="3663331195" sldId="2147483687"/>
            <pc:sldLayoutMk cId="2090091705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0180D13-A4DC-44CB-8490-BA4DD4544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D18F9-F935-4FB7-9889-AB7BDA10C9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F3B7F-91FC-4F04-97B9-1F88AB63ADB4}" type="datetimeFigureOut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6/3/2021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911FEA-C0DB-4EF0-B534-9FF550F135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18D96A-3217-4EC7-AA03-FE307FA3F5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6D50-95AC-4D16-87A2-375B5E43E61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098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EB97C11-E515-4769-BA1A-F5E4D8C38D90}" type="datetimeFigureOut">
              <a:rPr lang="en-US" altLang="zh-CN" noProof="0" smtClean="0"/>
              <a:pPr/>
              <a:t>6/3/2021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556B32-DF15-46A3-A76C-336703963D9C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86331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任意多边形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任意多边形(F)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任意多边形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任意多边形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任意多边形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任意多边形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任意多边形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任意多边形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任意多边形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任意多边形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任意多边形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任意多边形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任意多边形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任意多边形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任意多边形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任意多边形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任意多边形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任意多边形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任意多边形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任意多边形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任意多边形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任意多边形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任意多边形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任意多边形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任意多边形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任意多边形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矩形​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任意多边形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任意多边形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任意多边形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任意多边形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任意多边形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任意多边形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任意多边形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任意多边形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任意多边形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任意多边形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任意多边形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矩形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任意多边形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任意多边形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任意多边形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任意多边形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任意多边形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任意多边形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任意多边形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任意多边形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任意多边形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任意多边形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任意多边形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任意多边形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任意多边形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90726"/>
          </a:xfrm>
        </p:spPr>
        <p:txBody>
          <a:bodyPr rtlCol="0" anchor="b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416300"/>
            <a:ext cx="8791575" cy="110013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67" name="副标题 2">
            <a:extLst>
              <a:ext uri="{FF2B5EF4-FFF2-40B4-BE49-F238E27FC236}">
                <a16:creationId xmlns:a16="http://schemas.microsoft.com/office/drawing/2014/main" id="{CD1E0C44-1DA3-4164-A803-52D94CD7CD24}"/>
              </a:ext>
            </a:extLst>
          </p:cNvPr>
          <p:cNvSpPr txBox="1">
            <a:spLocks/>
          </p:cNvSpPr>
          <p:nvPr userDrawn="1"/>
        </p:nvSpPr>
        <p:spPr>
          <a:xfrm>
            <a:off x="1870290" y="4716859"/>
            <a:ext cx="8791575" cy="68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Wingdings" panose="05000000000000000000" pitchFamily="2" charset="2"/>
              <a:buNone/>
              <a:defRPr sz="2000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1" dirty="0"/>
              <a:t>朱锦涛  </a:t>
            </a:r>
            <a:r>
              <a:rPr lang="en-US" altLang="zh-CN" i="1" dirty="0"/>
              <a:t>2020.09.20</a:t>
            </a:r>
            <a:endParaRPr lang="zh-CN" altLang="en-US" i="1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CBE13234-35DF-40EA-AFC9-D7D5B7A4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0733" y="6237831"/>
            <a:ext cx="2743200" cy="365125"/>
          </a:xfrm>
        </p:spPr>
        <p:txBody>
          <a:bodyPr/>
          <a:lstStyle/>
          <a:p>
            <a:fld id="{1E983CF3-1B3E-49F7-A819-C5A4E0CEA1E6}" type="datetime1">
              <a:rPr lang="zh-CN" altLang="en-US" smtClean="0"/>
              <a:pPr/>
              <a:t>2021/6/3</a:t>
            </a:fld>
            <a:endParaRPr lang="zh-CN" altLang="en-US" dirty="0"/>
          </a:p>
        </p:txBody>
      </p:sp>
      <p:sp>
        <p:nvSpPr>
          <p:cNvPr id="68" name="页脚占位符 67">
            <a:extLst>
              <a:ext uri="{FF2B5EF4-FFF2-40B4-BE49-F238E27FC236}">
                <a16:creationId xmlns:a16="http://schemas.microsoft.com/office/drawing/2014/main" id="{A96FF576-35C1-426D-9916-26C8F578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228000"/>
            <a:ext cx="6239309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9" name="灯片编号占位符 68">
            <a:extLst>
              <a:ext uri="{FF2B5EF4-FFF2-40B4-BE49-F238E27FC236}">
                <a16:creationId xmlns:a16="http://schemas.microsoft.com/office/drawing/2014/main" id="{820831B4-0F44-4D2A-B395-D762F7F2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0" y="622972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1158875"/>
            <a:ext cx="3666690" cy="46323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1158875"/>
            <a:ext cx="5934511" cy="463232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82831-9CA0-4036-ACCE-822AC683490E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9" name="标题 1">
            <a:extLst>
              <a:ext uri="{FF2B5EF4-FFF2-40B4-BE49-F238E27FC236}">
                <a16:creationId xmlns:a16="http://schemas.microsoft.com/office/drawing/2014/main" id="{4BA6C74A-02FC-4E09-B7D9-1CB7EBA1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4839AAA-A07C-407C-BBF3-22CBAA93109A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159D7FE1-F19D-41F5-81B7-D1D7F3FF1D71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D2909B0D-42E5-4B91-94F0-E12CC1A83C73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3FB5D16D-B5A4-47C5-9F65-579ACA76ADB7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90248CDC-9873-43F2-A072-1835F4811B70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7E1D2269-90F6-4517-BCF2-34959848AA97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FCCD1897-0DE6-4B72-8D30-113EA9474B3B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3F9E062D-2B05-464D-9936-6997F8490E69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FAC9AC11-230F-4A5D-AAE0-42BD26BA0AD3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935A01C2-C4F2-46A6-A588-E3C3079E800A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DEC904C0-0098-4DA6-8881-27AE11EB9BEA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41928F32-1C00-4D70-819E-ECD7017BAD43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0D822A85-23D7-4254-A573-97CA530CB944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AA2DDB24-D887-45F5-8AA3-39698C25AC2B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D0ECA8F7-86FA-48EC-9F07-0D39C2CCFB55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7D920416-1507-4B41-A21C-99A127300031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3DB2B6D7-A7F7-443D-B4BB-E999181C7225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D0717EB9-CF84-4E97-BB74-13E355A33ECB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A1E125A7-C716-45F3-82C5-C9FBE3817D76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8FA296B6-8663-428B-B430-4D505EE70A68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B8D21112-FFCE-4F16-BC71-592F59BA0BA1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925A68F2-B8D1-4EC2-9254-D452CBFE9DDA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DF0DF1E5-61F0-4500-AF0D-E44D1C5759A5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70C99EF7-4B6F-4B38-95DF-FF64D7712B2E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E5377C76-1560-47D4-B0D8-91EDB3437A86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198648D5-0AF0-4DAC-ABEB-C130450383ED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0DDA85B8-8C30-4242-A93C-01BC73D5965F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6F2FA0D3-4A03-4539-B348-221A6CA8C6F8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82F5BABC-FAAC-45C3-8EF9-F37E6409B93A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1071BF2D-0957-4617-B088-37A30292E816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6D7B4CF1-C480-4146-9D9E-1D301E8F30E1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B40E61F9-78ED-42B7-8281-9072015DA664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28446E00-4714-423B-BB34-F6EA6AE6DB04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EA926C10-45BC-4631-92C8-B340A860BC23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73D3B149-76F8-4376-B01C-0E54CABA4193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689A446F-6C16-4456-B8FA-039259815BAD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B37C40BF-A38E-4F0C-85E0-A5103A06ADBD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BC728178-C165-4180-B69E-CCDBA722B104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1581EBC6-A07F-4465-80ED-66E687B12B8F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16176FBC-AE61-4282-84C7-B771F6170D30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0C3DDDA6-E855-404D-A0AD-258A90A922A1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DEE5FFF9-4D0A-4A72-89A2-A0BCF995F62E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3A8C07F4-1D15-4814-9E96-048817AD99D4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2B770F46-44CE-45EC-87C6-D9DFD492700D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5DE699DB-5561-4D91-A875-A4F16F199B47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38882" y="1308360"/>
            <a:ext cx="9912354" cy="367849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BCC9B-4A74-4DCD-B56B-ACC951954449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67B9F13-BB06-4558-A7C7-00F10789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D49B226-0976-47BC-ABA5-74C683D31E64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636A21A8-24AF-4E01-AE77-4F03A0AF5725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2B173D39-FB26-4D7D-BCD8-9651D15C9F8A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79EDFFA6-D3AA-4048-BAAF-35288314D3CA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DF58CE7D-96A4-4770-8C11-BB9553952E56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DC7D9C36-C476-43A3-8F5A-51F1C6660D4F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1D32B5FC-22B8-40AE-A9AC-95971D59E9A3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D1B7DE4A-5786-42C5-8F12-BC63B1530288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E5CAC8AB-7757-419D-89AD-81D74CF68BD0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9213C6C0-D413-45CA-B304-ED833505FF8D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C87A578C-69D0-49E5-BA07-2BB1B1DC87BE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1F32B455-EDD9-4A56-AE56-18815CA25C93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AA165C26-5672-4B75-95E0-F3B44B485145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505A2F7D-EB11-4FF2-833A-7B0C80EF9B9A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25F29D85-1D89-46F8-80AA-4105F89BC367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6ADD5D01-05C2-4DEB-9FD8-A0C4A2336E11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B1795137-52F4-42D0-A1DC-C639FA161FFC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FF829642-9CE9-4548-B06D-248AB9EE1F8F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48BB1252-5772-42AB-8163-3363C6891293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A63339A4-7F86-4661-B507-E0D34CE52823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C0EB2850-4503-4FB3-B3BB-36814001D421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58609999-26EE-461A-8913-F69D2C9D878F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2B339A37-45BE-4C3A-A788-FE55731A427C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61E69BEA-1D24-42EB-8199-23F01C9F0C66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2AEC313B-8EDA-4DC9-80D3-1715A719049F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8FE643C5-9A68-4036-A9EC-047DF00BA54A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F736D596-4CFA-427F-8C51-D58307DE1298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4BC075D3-1170-415F-AF8C-61072913DCE7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85C05DFF-3F7B-4D66-BDF8-64FAB75F1B21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AABCCABA-1CCD-49C7-AF3A-541B895C77B0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D302E96A-C0C3-4D14-A1D2-F87571F44D68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032607DD-B0B3-4FED-8A33-78B7E60A7DDD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FE5745BA-1317-4005-AB27-67618F48ACC5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68D3F9EF-3A9E-4246-9ED1-83F32B5CEA4E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32200478-F702-4958-A763-14A511564E0D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2A83DDB4-A4F7-4118-95CD-6791E971A0D6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22D884A0-2A7C-43DC-8269-21F9281EC8D1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C65FFC19-B96A-41D3-BFEF-89027D1306B4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8C3EDB3F-B376-4975-9103-FC36C07FAB7D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0A92F923-AEA6-40EC-ACF5-582A4AC7D903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AD5331FE-4784-4C47-B8D6-EBF3148DFAD1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793A8184-F924-49C1-A474-584C373BAE3B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BC848C20-64B4-4428-AC20-19FD39EC6499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909B3EA5-66D8-4D62-96CB-718F1C75EB04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530AC52D-9D8A-4607-A10F-052D90BA2DFB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39914" y="1174116"/>
            <a:ext cx="9904459" cy="4571998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B261C5-D948-45D0-B25A-D308E9B37B6D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07D4B1AF-9EB4-4A5D-B979-03936E10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45BA32-5F8E-4FE0-A1EE-5A91F9DC1171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0652B232-EBB9-4AF2-915E-F3BD29915609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E8A3F7B3-4A59-40FA-9E5E-AD76FE079EEE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B09C85DB-CB7C-46B1-B7C4-DACA8EDA00DC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98811702-8FE9-415B-81CD-82EE4127B1B0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E3A62AB5-D1E8-4BDA-9243-10230D7A738F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7B1F11FA-BCA9-4828-9515-C10C3ECDBCAA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A5513A45-8344-4F1C-974B-4288730099FF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8B9CFEC7-A550-47A4-B74B-3CF25D07D64B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1CB5FFE4-3DEA-4C56-9086-2F4B73E9CD0F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622C8781-D8C5-4EAB-B5D7-6DB89CC5CEF1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D53C3CAF-945B-49D8-B014-AA617B7E3D79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8EA9AD6A-D24F-4286-9B73-8A3C0FD4761C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244A5FA6-F224-41EB-9FE0-525A25ABCAD5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C6BD6232-7B7A-420D-9B20-0D9C65D2E47D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FEEB9811-23AC-4D16-B380-183BDDAF0843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9FB8A725-E794-4C34-B562-60DF2840E5C1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62741F2F-86FF-4B01-8443-521A0F03197D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4E66511F-6642-4A88-B3B2-9CA9FB7A56EB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410641D1-FC57-420C-908D-EFFD91E77C8A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EF5DCDAE-5CEB-49F3-B988-272C60817F6A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389CA326-1442-46EB-ABBB-888810573820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D9117571-1568-4B86-8750-8F5BEEAA802F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1745CCF3-2AA9-4C87-8450-A2001749E4EA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22584255-FB62-47D2-A838-8F82A3DFF8B8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AE778BC7-8EA4-4575-A915-86084CCCDAEF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CD131F27-4F62-46E4-874D-C3B010BC1151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618CD17B-0071-4331-B052-6EFFF4561A41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8CB32534-0D0D-4C57-9FFA-8150729DF763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448472FE-2401-495C-AE0B-3932DFE252A5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8FBEA2F3-6797-443C-BDDA-3887C4D99DF7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252D2EBD-D4C4-4EA5-8EAD-AB74E800250D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A63E436C-330A-4FAB-97DF-A60623614016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90CC00F0-F776-4A35-9165-32C5DC92E471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BA36591D-A323-4CA6-9911-9CC9D1ADD73B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6220F3E5-1735-48BD-9585-B46DB7C590F3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EA3B58B8-7305-4503-88CE-0BB1348B4BDE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87B0DCD5-0EFA-453B-956B-8346B5DF6F4E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6CC6AA5A-64BA-4EC6-B3B0-AF9432C83CD5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BF5B84F8-DB52-4813-902D-5F0F8F1532FC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08BBD6E4-5B3C-47D6-B419-7A053962D931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9562CC8E-0146-41E1-A3EE-E061AAADA996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417F4FE1-E956-4E6B-92EE-753BCC0E9707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C5DBE3C7-1B69-4CBD-BCA7-E404E5FF8AF9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C361E420-54E7-45AF-B2C2-EAA72A08C043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59838" y="1343699"/>
            <a:ext cx="9906002" cy="4539575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9E384D-78BC-4233-81A5-12DB3D71DE8F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067F40EE-3FF3-493D-93AC-3C4C967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E573F36-A01E-443D-8AD7-19C44F7D91D3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3" name="箭头: V 形 52">
              <a:extLst>
                <a:ext uri="{FF2B5EF4-FFF2-40B4-BE49-F238E27FC236}">
                  <a16:creationId xmlns:a16="http://schemas.microsoft.com/office/drawing/2014/main" id="{1C3C4A0A-42D0-442A-837E-7D4E82CEA0FF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F10B004E-A18D-4DCD-A857-F5A6EAEBF323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7ADB6A93-9588-449D-9C28-DAE0E8776E94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7D35050F-839D-48AE-AB0B-9C3F70957541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3E83B156-8FD9-4146-A926-1A624E119428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DE483852-50F3-4B38-A118-BFC1AF13DBEF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01A25AEC-C0E1-4935-AA54-2860DA87D5FC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E9706E5E-3A9E-4B42-AF53-BF7B92370D59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407C3379-57A6-4EC6-96F8-DAEFC06933EA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22BADBCF-7DA0-4A1D-A01E-FA8C3C4D5627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4DB57E1D-8691-4720-A6EB-8D51E20B7D57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8C62CDAA-1FD1-44D8-A314-1E33FF528B2C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4B44867A-8050-42F1-86BE-849E1CA409DE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8B242E25-3A2D-433D-81C9-87D3618CA786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50C8259C-B1B3-426F-BCD5-4FB81A677AAF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3FBCC6F5-2880-4F1C-AFC4-6526DF5936CF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251BEDC4-03C7-42BB-979B-420C1F964F6B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A7777B5C-7EC1-42C9-8C96-550F89A483DA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EFD63275-FB76-471A-B486-96D17C3F74E9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896F2E9A-7AF0-4096-A4D4-9C8528F0CC5F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A37C6B7C-8B93-47D1-B0A0-E3E040A8DBA7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9FCB5770-13F7-4477-9E75-2D4FBA5A2A3E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81589FE3-4D6D-404C-B04F-07B6774A50F6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6FE5F30D-1EFB-4E9C-970A-B9035598779C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AEFA7F8C-0A63-4FD2-B2DF-31C9442625B0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7DBFE29B-C6F3-4C9D-855A-CD4051603A70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DE6D1EA9-D362-42C5-A78B-F6602B72F8BA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6DB07092-8367-4919-B50A-C24EEE3FE7ED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9A359D20-6296-4702-BF6B-466E26E3D443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FE865753-791C-4B65-86BB-27C616DB177E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6502C9F9-2622-406A-A43A-0F3E4491665C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30B96451-B6CB-4C2C-8505-DF072B7F2D1F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B9AA7DD3-B82C-4D83-8260-78772148A130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16556AEF-1D37-43D5-A2F1-71022450938A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2453241C-6EFD-4057-8A0B-B2FC3D2DE0BD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65C246E3-C644-4049-99EF-B7D611B2A323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75012A94-38FD-45CF-A1E2-1A5C6F92287E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DE112064-C10A-4ABD-BAB5-7AA0FA5B27DF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54A20647-F82B-45A3-90E3-A8B83712F4FD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503B35F3-0FCE-4DF2-A5A8-B778341D63A7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D5BEF8B2-5B58-4CEC-AECE-646DA723178F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1E3FD4F5-86E3-487B-9C06-857FA7026358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EEA47DCE-4580-4281-B1A7-BB5A67EE69B6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9FD4EB91-4EF1-497B-BCBE-F427038D5360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1270000"/>
            <a:ext cx="9904505" cy="4528299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CFF62-4E03-46AE-8892-D566811EDF99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1E39838A-C678-4808-A76E-B74C3F93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6689037-B88D-4682-8721-573ABF0B1472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72C575E2-679B-4575-B4EA-E3F849D40399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AF6E1339-A806-4E77-97CC-F6DF069E8D57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0F12B920-B722-42FA-AFD5-E24671783E6D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0D21C2A7-53EF-4324-9B0B-95B6F984DF1C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D63BBDB9-1832-4429-8667-52403E0356DE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005AF9F0-9422-4FE0-B3CC-1ABAE600F897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323767B9-9B5E-4D69-B45E-F1DA72161113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EF784615-3C4D-4357-9841-748832679C90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C41C511D-D930-4989-8CB2-836A79C8B704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098CE221-D0E3-4554-98EC-F975C22995D5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01F69187-E03C-4D2D-A6F1-3E3B259A2931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653306A7-1FA1-4786-B281-FAC3B6527A98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5D1FBE65-E121-4C8E-B59D-62E6CC818981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BA98E9B9-859B-40AD-9AD8-D719D2DD7126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DC4B1517-E2F0-4AEE-A047-ED578685BA4B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02822E19-7C78-4506-8F9E-53D805AD7782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F03CCD01-C559-4793-8555-A15F0F518A10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0B5309D6-C1DA-420E-85F1-25CFFFFBD07E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6F62E00C-2453-4D2D-8AD4-8EA849DD4ACD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19847534-5BFB-422A-B8BA-EFE1CB16CA4F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16DF1070-1839-4ED7-9FF8-9B2266F90A5A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AE63B2E0-4B29-428D-AF01-6EBE58132BC4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84ABB0A2-8EFB-45E3-9F9C-7D0D72C2A669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1D13EDE7-92E1-46E2-8736-A76A46F4BC2B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529EAA7D-99EE-401C-9703-FD8A19AFF813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BB5B075B-EF0E-4CAF-9DBF-F63AD4372481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3EE729EA-66BC-4909-86F0-A986CC638C26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F3FC1356-6657-4FB1-9773-0C7E3EB656BC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4F2F7C75-772D-4D14-AF37-4BA6366A7463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E29DA258-F255-4580-83EE-52F17A0D2671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6ABAF35A-F246-4C93-9589-CD2237D09BA9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022CA68E-9141-4AAA-BF06-1CBE64A8DD2D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50881049-E65B-4D09-AD8A-7489C36E2DA5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F17AF81A-D56C-422D-A531-54249AFA647B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43CEED21-4666-48D5-805C-0A60CEFCBB3B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81FBEFC7-0BA8-415E-AC8C-F2F0ECECDCE8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6DD1FC29-8A08-46CB-9748-F1326A1F0106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F428D7E6-7B45-4563-A9B1-04975A07292F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0B7793F3-2110-434F-810F-4A1EE4B98B12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64EBB5C1-B7EB-4558-B056-7E9694AD9AAC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2B5F197E-A4A6-4914-A736-4556F5808A29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4F440C64-7651-4876-88B0-CB13260DDAA3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3895C92C-EE60-41CA-A6C9-EF3251FB56C1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A0C918D2-1E33-42BD-A954-E5A708811298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0" y="1310640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2377440"/>
            <a:ext cx="3208735" cy="341375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1313812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2380612"/>
            <a:ext cx="3195830" cy="341375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1310640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2377440"/>
            <a:ext cx="3194968" cy="341375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4FA279-07E9-44EE-AAAC-D3A4A7C98712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44106EF8-77C5-4B8D-BD2A-22AA7B8C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7B71571-2FFD-4EE6-B83E-55B4F455F6ED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43E1AD5E-AC6F-4016-8113-E2DEF3E3D70E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1B333178-C084-40AF-A6B7-BA081023E83C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733E6784-A8F7-4295-9A30-05F6106CF094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9D472768-C3F3-4AE8-B683-F965AF2BF74B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A83AB669-7924-4C0D-A8B8-280CB988D655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E3EADAD9-F47B-46E4-AE05-842A4268750A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6BDE4F43-01F5-44AE-AC37-025E63042539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A4AC81A5-8EA7-4BDC-8DEB-62D685A13851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F29E4C8D-431E-463E-878C-ECB3EA7BD721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CB5B3C98-983F-4D76-A1DE-FEBA37890FE1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52AB0F8F-D39B-4370-8913-44D2D96C14E1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B73C7AED-8451-41CA-9839-DED373BA028D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72FE2AF8-341B-4FD4-8787-FB560D1568FA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503E0291-B17E-48A3-BFE6-D2944F79C5A1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D65ECC8C-07C5-4EF3-AD16-514B50956EDB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56551984-40AA-4CC6-A613-6DDBCD7FEC69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44CB505A-8B24-432E-A946-272011B66460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94BD9DA4-B8D7-4D1B-A192-45FE9CD97E8E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8EFB2D69-C7E1-4DFA-B386-9DD9E4AE1260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FBB2C000-50BA-49A4-8172-7428081321FF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DA191EE1-D6D5-4915-B663-E689713B2819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A5609BD0-CC33-4F36-B7E0-B93E00A46FE2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090D33C2-DCF0-4C20-9D31-A40D2766E92B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5D4C821C-9A00-48B2-A8EB-A4235E24C35A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60C10495-132D-40FE-98A7-544C8A7DDD60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C5DA84AC-A5DA-4F90-BFD2-D8410A0E7A71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D0924457-06B0-419D-AA82-292AD4968D30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7B16487A-7458-4360-8E59-3921E9A15AA0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C201EA89-AB17-4A0A-BDE5-B1578A14BBA6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39E1CF69-C281-42AE-95AE-218E0B55A386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0671043F-B976-4E45-951F-EE9B19973AD8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3AC58610-827B-4A99-B802-57B3195C9B26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63DA121D-CB9A-4D51-91F7-20F144F67E2C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9CAA993D-0C3D-4C23-85BF-98A78E012CF1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0BBFDBDE-CE2C-4836-AF18-D57BF6D26AE2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C8EAC37A-F0A8-4597-BED5-5D5522E715D7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2681C90B-A766-4A3C-8A51-DC3B6F8C07D4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F7CB6257-5CFC-4895-9DB8-78D3844BCF2C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1F4B725E-9514-4A40-8CA2-AE80438D87EB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AFD168AA-A117-4F62-BCCF-C3450E7215D9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箭头: V 形 143">
              <a:extLst>
                <a:ext uri="{FF2B5EF4-FFF2-40B4-BE49-F238E27FC236}">
                  <a16:creationId xmlns:a16="http://schemas.microsoft.com/office/drawing/2014/main" id="{134D13CC-5920-418A-8DDE-BF3B19E826C4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箭头: V 形 144">
              <a:extLst>
                <a:ext uri="{FF2B5EF4-FFF2-40B4-BE49-F238E27FC236}">
                  <a16:creationId xmlns:a16="http://schemas.microsoft.com/office/drawing/2014/main" id="{D3E6B92F-31BE-4884-8AB9-F18838DDE065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箭头: V 形 145">
              <a:extLst>
                <a:ext uri="{FF2B5EF4-FFF2-40B4-BE49-F238E27FC236}">
                  <a16:creationId xmlns:a16="http://schemas.microsoft.com/office/drawing/2014/main" id="{86FB449C-9A61-4400-9383-93EA26FEF7AA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箭头: V 形 146">
              <a:extLst>
                <a:ext uri="{FF2B5EF4-FFF2-40B4-BE49-F238E27FC236}">
                  <a16:creationId xmlns:a16="http://schemas.microsoft.com/office/drawing/2014/main" id="{1C2E85C0-E53F-4908-8A6A-B0450544E6B6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1432561"/>
            <a:ext cx="3195240" cy="275843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1432561"/>
            <a:ext cx="3198940" cy="275843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1432561"/>
            <a:ext cx="3194969" cy="275843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EB6B-A87D-4262-99FE-6F8FC684ECA2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2E35CA80-5576-4ABD-8FEE-8CEBFA21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20FC2AC-A22E-45AD-99E5-BBA153C5C8CC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62" name="箭头: V 形 61">
              <a:extLst>
                <a:ext uri="{FF2B5EF4-FFF2-40B4-BE49-F238E27FC236}">
                  <a16:creationId xmlns:a16="http://schemas.microsoft.com/office/drawing/2014/main" id="{FDFC6434-5067-49CC-89C1-DE4E050EB70C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CF0C3C66-0DB3-48C8-9546-89F7A9C2E4A8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A8D5399B-19B9-4A6D-84A3-80B67581FB85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7AE001DC-C4C8-46C2-805D-F5451649941E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DF89D5BE-C81A-4B6C-B800-9EFD9840D59D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24DBC4B7-8051-40C5-88BD-C8A7C6352ABC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箭头: V 形 67">
              <a:extLst>
                <a:ext uri="{FF2B5EF4-FFF2-40B4-BE49-F238E27FC236}">
                  <a16:creationId xmlns:a16="http://schemas.microsoft.com/office/drawing/2014/main" id="{E1380010-F87D-4F8A-A146-1447316BF287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箭头: V 形 68">
              <a:extLst>
                <a:ext uri="{FF2B5EF4-FFF2-40B4-BE49-F238E27FC236}">
                  <a16:creationId xmlns:a16="http://schemas.microsoft.com/office/drawing/2014/main" id="{118D565C-8149-491D-BD8E-5517DB716734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1D54EED0-B62C-456B-ABAE-8844E9E20CE2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0BC707EC-85D7-4B41-AD1D-30244AAFD5EC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70CB9F59-D35B-42D2-93A5-F02183E35CF4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A26F33C8-B456-4000-8550-3ACC5E332E55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26088815-4941-41E5-BA78-42AC8A1B2CC2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E47905EA-723C-4565-B462-D43C509CFF32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F91DC3BE-D64A-4931-BE1E-AFF5123BB92A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CED907AE-4BF2-46EE-9522-1EBED2DB4E8F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F314B849-B54C-431C-9FA8-D7709D62ED18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75BC18A2-D3C0-4432-B69F-565A3FC25B0D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5E4BE44B-5E58-4683-B46A-89CA806BE7B7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DCF3526A-4B87-44A9-82CF-D6931E9113BB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FAA13EC7-9DCE-4A58-9F0C-9D69DB3DF9F1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5843F21D-017E-45CD-AE17-8224388ADF7D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B21183E5-4C9D-48A9-9740-AF07A4177A45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B81E3365-93C9-4642-A844-A709497AAC92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E702FCD8-C5AC-476E-91A1-CD6B3D147A39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01677B2C-7AC7-47E5-83CF-44156C3469E3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84802642-263C-400F-AC6E-1457A00A8F9D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821A77A2-AD15-42E8-B0C6-502B33B1D26F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D8187D10-CB2A-4A23-A7C8-165391CF0F8D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A061D30E-F42D-4C78-88F7-BBE99D7E388E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8F5DAF21-1FBF-4ABD-8031-000639663276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92B79AC8-64A0-4D93-A611-69AD28504C43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98C117D4-7077-4F70-A7D1-B00856A0193B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72EC2B2D-20A5-4F67-BBA6-14ED3D159E57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F77EA354-942F-4E56-9EFE-79393A069548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33082972-1EDD-4366-904E-620EF87AEDDA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F7856B27-0FB7-4F4E-B0C6-22E9CC5B41D4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箭头: V 形 143">
              <a:extLst>
                <a:ext uri="{FF2B5EF4-FFF2-40B4-BE49-F238E27FC236}">
                  <a16:creationId xmlns:a16="http://schemas.microsoft.com/office/drawing/2014/main" id="{FC9BD56D-7095-4AC4-AC02-67148D40E8F7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箭头: V 形 144">
              <a:extLst>
                <a:ext uri="{FF2B5EF4-FFF2-40B4-BE49-F238E27FC236}">
                  <a16:creationId xmlns:a16="http://schemas.microsoft.com/office/drawing/2014/main" id="{60A9EDDA-0325-4C24-83EB-E2C4879572C6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箭头: V 形 145">
              <a:extLst>
                <a:ext uri="{FF2B5EF4-FFF2-40B4-BE49-F238E27FC236}">
                  <a16:creationId xmlns:a16="http://schemas.microsoft.com/office/drawing/2014/main" id="{A91D1999-E8B7-471E-8206-050CDA9F6C56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箭头: V 形 146">
              <a:extLst>
                <a:ext uri="{FF2B5EF4-FFF2-40B4-BE49-F238E27FC236}">
                  <a16:creationId xmlns:a16="http://schemas.microsoft.com/office/drawing/2014/main" id="{16AC9890-18C3-407D-A12C-F7A6907D27FA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箭头: V 形 147">
              <a:extLst>
                <a:ext uri="{FF2B5EF4-FFF2-40B4-BE49-F238E27FC236}">
                  <a16:creationId xmlns:a16="http://schemas.microsoft.com/office/drawing/2014/main" id="{F319238E-C53E-41FB-AB0E-EC8AF3E43CB4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箭头: V 形 148">
              <a:extLst>
                <a:ext uri="{FF2B5EF4-FFF2-40B4-BE49-F238E27FC236}">
                  <a16:creationId xmlns:a16="http://schemas.microsoft.com/office/drawing/2014/main" id="{E7684F32-5DB6-4B03-8AC5-F1134E300882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箭头: V 形 149">
              <a:extLst>
                <a:ext uri="{FF2B5EF4-FFF2-40B4-BE49-F238E27FC236}">
                  <a16:creationId xmlns:a16="http://schemas.microsoft.com/office/drawing/2014/main" id="{67A4744E-1294-44C1-A594-AEA6014E4B9C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3E739-865D-4588-A0B0-8391841DD72D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A428BE8E-6778-4A2B-BADD-2A65F0E38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1411" y="1326294"/>
            <a:ext cx="9905999" cy="410735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677BE536-DC71-41BC-BE04-3F3F1872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B994363-80F0-45C8-A403-F160E1886EB3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41A79E40-C43E-465E-BD67-340B20EAD016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A7C4B6FE-6E15-43EA-81C8-830C66F79397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B9899353-457A-4BDE-9437-678F0402D7D6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AA6CBDB4-2E4D-4D8D-B99A-D3AE593EF1F3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BDB5A809-73D0-421F-BF2E-483F87126C8B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A0995D0C-5864-41D7-95AF-4F9F921B7589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BDC36410-B597-44F1-AB63-15541B964040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CD987AB8-FF90-4629-B1D8-B718AB5D6354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026C4296-0AAE-4D71-B698-472FCB896D4D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F1906A90-ED0A-432C-AD24-A563700C7F29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F4A6EDB5-0F27-47F1-B296-011FB92EBE19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4182A1A4-AB23-4538-95CF-7533D48A9DA8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616F4B45-FA74-498B-9B4D-4119CED2B099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4F84C1D3-AC8F-4572-8BEA-0731EF3D2423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C0820660-5821-457B-8E48-2F484741FFD1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B8520F09-3396-453D-9D94-C6C3132FFE96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C29153D4-1811-4E20-A11C-84068B82574C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ECC27EEC-59C9-4061-968E-BCA793A18E38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9E76F475-4485-4E2B-A865-205B600B9CA9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16CC663D-73AE-487F-A33B-3597334CAC07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532EFE25-BC19-4350-808B-339F3F2C8885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5B801015-94CE-4E44-8606-87F7D62AC92C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AAAF8B24-6DC6-4FC5-8306-1553FEB57353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AA12436B-9B83-46F9-9965-5E091F4616F5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5E747C37-B9BF-45C2-943B-D29D04055AC6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97B57442-EA42-47AE-B125-55E1C82A084B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80DF2B9D-80A6-4930-8B8C-6190C3784074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BC7C0129-772C-48BB-9CC6-99D1641CFDA6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15D8A957-6E6F-4E93-B355-7840F3775AC8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BFF52F50-B537-4615-801C-C8796B590424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47FD7920-2112-4BFF-A6F3-6617A06DB8EE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BD0C4605-CF11-4516-8B2A-BF6DDD614675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CF574955-D6B2-41AC-AA2F-65F37D31B9B7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64B2C26A-1CE4-4E79-8196-878992AA28F2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C213DC30-0564-455D-AB6A-886FC262BD14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5AB651E3-1BC2-404E-B6AD-9835E8E161CE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B123656E-7B13-4BC7-983E-347710540762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66343309-ACC2-4902-A231-F300CBEB52AF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F7EDF1CA-BC77-4550-B0EB-486F2E1D5050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990F1528-0973-41B4-A09D-87B304453A91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226A12D1-42BA-4AF7-AF1E-0A1CE51A77E5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0D30BBBD-A4A8-4D25-91C5-BC0E39B47B1B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3DF0CE3B-34DB-4A4D-B7EE-587A1750779F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8C3E3AA5-2835-4633-A78E-28DCCA2B1786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3727" y="1326294"/>
            <a:ext cx="10443684" cy="438509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39CC50D3-A956-49F5-86A8-B1FC9020B895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50" name="箭头: V 形 149">
              <a:extLst>
                <a:ext uri="{FF2B5EF4-FFF2-40B4-BE49-F238E27FC236}">
                  <a16:creationId xmlns:a16="http://schemas.microsoft.com/office/drawing/2014/main" id="{2D737D7D-7953-47D3-B4FD-835A07364007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箭头: V 形 200">
              <a:extLst>
                <a:ext uri="{FF2B5EF4-FFF2-40B4-BE49-F238E27FC236}">
                  <a16:creationId xmlns:a16="http://schemas.microsoft.com/office/drawing/2014/main" id="{FA9FE79F-0A2E-4842-B37C-DA6697CB19F8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箭头: V 形 201">
              <a:extLst>
                <a:ext uri="{FF2B5EF4-FFF2-40B4-BE49-F238E27FC236}">
                  <a16:creationId xmlns:a16="http://schemas.microsoft.com/office/drawing/2014/main" id="{0CC764CC-E921-4C8F-8E77-A6142FD212FB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箭头: V 形 202">
              <a:extLst>
                <a:ext uri="{FF2B5EF4-FFF2-40B4-BE49-F238E27FC236}">
                  <a16:creationId xmlns:a16="http://schemas.microsoft.com/office/drawing/2014/main" id="{9164939A-4CB3-494F-B8EC-65FAECB20B88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箭头: V 形 203">
              <a:extLst>
                <a:ext uri="{FF2B5EF4-FFF2-40B4-BE49-F238E27FC236}">
                  <a16:creationId xmlns:a16="http://schemas.microsoft.com/office/drawing/2014/main" id="{2DD58926-BB1D-4720-81E6-F2C0EF7B22C3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箭头: V 形 204">
              <a:extLst>
                <a:ext uri="{FF2B5EF4-FFF2-40B4-BE49-F238E27FC236}">
                  <a16:creationId xmlns:a16="http://schemas.microsoft.com/office/drawing/2014/main" id="{0CF16365-7126-4C55-9CFD-6BB88C237C2A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箭头: V 形 205">
              <a:extLst>
                <a:ext uri="{FF2B5EF4-FFF2-40B4-BE49-F238E27FC236}">
                  <a16:creationId xmlns:a16="http://schemas.microsoft.com/office/drawing/2014/main" id="{28A9AFEB-6E2A-4389-8C08-F8BF9872EA29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箭头: V 形 206">
              <a:extLst>
                <a:ext uri="{FF2B5EF4-FFF2-40B4-BE49-F238E27FC236}">
                  <a16:creationId xmlns:a16="http://schemas.microsoft.com/office/drawing/2014/main" id="{3E1267C9-A643-4F35-8562-4697F9BA74CA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箭头: V 形 207">
              <a:extLst>
                <a:ext uri="{FF2B5EF4-FFF2-40B4-BE49-F238E27FC236}">
                  <a16:creationId xmlns:a16="http://schemas.microsoft.com/office/drawing/2014/main" id="{FCE40607-DD9D-4C2A-B5FD-4691A829E3CC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9" name="箭头: V 形 208">
              <a:extLst>
                <a:ext uri="{FF2B5EF4-FFF2-40B4-BE49-F238E27FC236}">
                  <a16:creationId xmlns:a16="http://schemas.microsoft.com/office/drawing/2014/main" id="{6D1C0FF2-0FD7-430F-8B09-13A34FB3DEFA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箭头: V 形 209">
              <a:extLst>
                <a:ext uri="{FF2B5EF4-FFF2-40B4-BE49-F238E27FC236}">
                  <a16:creationId xmlns:a16="http://schemas.microsoft.com/office/drawing/2014/main" id="{D7CFAC61-5D92-4307-98F3-6011E8F9DBB4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箭头: V 形 210">
              <a:extLst>
                <a:ext uri="{FF2B5EF4-FFF2-40B4-BE49-F238E27FC236}">
                  <a16:creationId xmlns:a16="http://schemas.microsoft.com/office/drawing/2014/main" id="{C707639E-A95C-4541-BF32-ECF9A7E57376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箭头: V 形 211">
              <a:extLst>
                <a:ext uri="{FF2B5EF4-FFF2-40B4-BE49-F238E27FC236}">
                  <a16:creationId xmlns:a16="http://schemas.microsoft.com/office/drawing/2014/main" id="{9B95E069-9F54-491C-A6A1-86144538B8B4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箭头: V 形 212">
              <a:extLst>
                <a:ext uri="{FF2B5EF4-FFF2-40B4-BE49-F238E27FC236}">
                  <a16:creationId xmlns:a16="http://schemas.microsoft.com/office/drawing/2014/main" id="{BB9C4A5E-7380-4BC7-8A68-D9B030E189CF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箭头: V 形 213">
              <a:extLst>
                <a:ext uri="{FF2B5EF4-FFF2-40B4-BE49-F238E27FC236}">
                  <a16:creationId xmlns:a16="http://schemas.microsoft.com/office/drawing/2014/main" id="{3B5CC084-0837-475C-B3E2-8976976D87F9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箭头: V 形 214">
              <a:extLst>
                <a:ext uri="{FF2B5EF4-FFF2-40B4-BE49-F238E27FC236}">
                  <a16:creationId xmlns:a16="http://schemas.microsoft.com/office/drawing/2014/main" id="{50279EFB-D699-4865-ABCF-3DAE54EB6BBA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箭头: V 形 215">
              <a:extLst>
                <a:ext uri="{FF2B5EF4-FFF2-40B4-BE49-F238E27FC236}">
                  <a16:creationId xmlns:a16="http://schemas.microsoft.com/office/drawing/2014/main" id="{7DA406B6-BCF2-452E-8421-9ED33B0D5041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箭头: V 形 216">
              <a:extLst>
                <a:ext uri="{FF2B5EF4-FFF2-40B4-BE49-F238E27FC236}">
                  <a16:creationId xmlns:a16="http://schemas.microsoft.com/office/drawing/2014/main" id="{A1BB888D-DC53-4CA6-AA9A-AAF0A57F6FF1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箭头: V 形 217">
              <a:extLst>
                <a:ext uri="{FF2B5EF4-FFF2-40B4-BE49-F238E27FC236}">
                  <a16:creationId xmlns:a16="http://schemas.microsoft.com/office/drawing/2014/main" id="{3CCF2CF0-FCE0-47D0-AD8B-40B61611B4A9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箭头: V 形 218">
              <a:extLst>
                <a:ext uri="{FF2B5EF4-FFF2-40B4-BE49-F238E27FC236}">
                  <a16:creationId xmlns:a16="http://schemas.microsoft.com/office/drawing/2014/main" id="{B3906338-7D03-4B2B-A26B-AFC4B40A615E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0" name="箭头: V 形 219">
              <a:extLst>
                <a:ext uri="{FF2B5EF4-FFF2-40B4-BE49-F238E27FC236}">
                  <a16:creationId xmlns:a16="http://schemas.microsoft.com/office/drawing/2014/main" id="{9A070017-1161-4F3D-A6E5-451CCE1A01FD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箭头: V 形 220">
              <a:extLst>
                <a:ext uri="{FF2B5EF4-FFF2-40B4-BE49-F238E27FC236}">
                  <a16:creationId xmlns:a16="http://schemas.microsoft.com/office/drawing/2014/main" id="{9298186B-F568-4AAB-AA37-BD4023986B9F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箭头: V 形 221">
              <a:extLst>
                <a:ext uri="{FF2B5EF4-FFF2-40B4-BE49-F238E27FC236}">
                  <a16:creationId xmlns:a16="http://schemas.microsoft.com/office/drawing/2014/main" id="{1FCADB71-FC23-4CA3-95DE-44F1329DAEDA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箭头: V 形 222">
              <a:extLst>
                <a:ext uri="{FF2B5EF4-FFF2-40B4-BE49-F238E27FC236}">
                  <a16:creationId xmlns:a16="http://schemas.microsoft.com/office/drawing/2014/main" id="{E911D439-F381-4573-9D2F-B2CA6929765B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箭头: V 形 223">
              <a:extLst>
                <a:ext uri="{FF2B5EF4-FFF2-40B4-BE49-F238E27FC236}">
                  <a16:creationId xmlns:a16="http://schemas.microsoft.com/office/drawing/2014/main" id="{04656964-3BF0-43AB-A2BB-05CF7931A423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V 形 224">
              <a:extLst>
                <a:ext uri="{FF2B5EF4-FFF2-40B4-BE49-F238E27FC236}">
                  <a16:creationId xmlns:a16="http://schemas.microsoft.com/office/drawing/2014/main" id="{222D2518-FA7A-4CF8-92D6-02104630EA39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箭头: V 形 225">
              <a:extLst>
                <a:ext uri="{FF2B5EF4-FFF2-40B4-BE49-F238E27FC236}">
                  <a16:creationId xmlns:a16="http://schemas.microsoft.com/office/drawing/2014/main" id="{DB8AE103-3C47-4A59-9861-FAC47BA42B20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箭头: V 形 226">
              <a:extLst>
                <a:ext uri="{FF2B5EF4-FFF2-40B4-BE49-F238E27FC236}">
                  <a16:creationId xmlns:a16="http://schemas.microsoft.com/office/drawing/2014/main" id="{300BB7DE-7058-4889-872E-E8C002765A9D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箭头: V 形 227">
              <a:extLst>
                <a:ext uri="{FF2B5EF4-FFF2-40B4-BE49-F238E27FC236}">
                  <a16:creationId xmlns:a16="http://schemas.microsoft.com/office/drawing/2014/main" id="{A632DA1C-7AA0-401B-99FB-32A5543A15E8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V 形 228">
              <a:extLst>
                <a:ext uri="{FF2B5EF4-FFF2-40B4-BE49-F238E27FC236}">
                  <a16:creationId xmlns:a16="http://schemas.microsoft.com/office/drawing/2014/main" id="{408AD02F-FDAF-4658-A003-AB7BFF374B26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箭头: V 形 229">
              <a:extLst>
                <a:ext uri="{FF2B5EF4-FFF2-40B4-BE49-F238E27FC236}">
                  <a16:creationId xmlns:a16="http://schemas.microsoft.com/office/drawing/2014/main" id="{34F99E5A-58E0-41BB-A4B5-03A741E4E1C1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箭头: V 形 230">
              <a:extLst>
                <a:ext uri="{FF2B5EF4-FFF2-40B4-BE49-F238E27FC236}">
                  <a16:creationId xmlns:a16="http://schemas.microsoft.com/office/drawing/2014/main" id="{178B122B-82D6-4BC0-BE84-C752373AF016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箭头: V 形 231">
              <a:extLst>
                <a:ext uri="{FF2B5EF4-FFF2-40B4-BE49-F238E27FC236}">
                  <a16:creationId xmlns:a16="http://schemas.microsoft.com/office/drawing/2014/main" id="{0BB5D33E-D744-4401-86E4-C9915A45E8CC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箭头: V 形 232">
              <a:extLst>
                <a:ext uri="{FF2B5EF4-FFF2-40B4-BE49-F238E27FC236}">
                  <a16:creationId xmlns:a16="http://schemas.microsoft.com/office/drawing/2014/main" id="{B56AD819-52D3-42FB-8D6B-12B40469DAFA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箭头: V 形 233">
              <a:extLst>
                <a:ext uri="{FF2B5EF4-FFF2-40B4-BE49-F238E27FC236}">
                  <a16:creationId xmlns:a16="http://schemas.microsoft.com/office/drawing/2014/main" id="{38CE38B2-CD3D-4C84-9E3B-B00B7E011545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箭头: V 形 234">
              <a:extLst>
                <a:ext uri="{FF2B5EF4-FFF2-40B4-BE49-F238E27FC236}">
                  <a16:creationId xmlns:a16="http://schemas.microsoft.com/office/drawing/2014/main" id="{D1C5FA1E-1ACB-4AB3-8720-AC5CB0628ACA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箭头: V 形 235">
              <a:extLst>
                <a:ext uri="{FF2B5EF4-FFF2-40B4-BE49-F238E27FC236}">
                  <a16:creationId xmlns:a16="http://schemas.microsoft.com/office/drawing/2014/main" id="{B664AF85-5D1B-4517-AC5B-1151AEEFCE29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箭头: V 形 236">
              <a:extLst>
                <a:ext uri="{FF2B5EF4-FFF2-40B4-BE49-F238E27FC236}">
                  <a16:creationId xmlns:a16="http://schemas.microsoft.com/office/drawing/2014/main" id="{2DE9B8C3-289B-4FA4-AB63-2651F379FFB9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箭头: V 形 237">
              <a:extLst>
                <a:ext uri="{FF2B5EF4-FFF2-40B4-BE49-F238E27FC236}">
                  <a16:creationId xmlns:a16="http://schemas.microsoft.com/office/drawing/2014/main" id="{A4A90D4F-877C-4C49-B57B-DA5DAFAA9234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箭头: V 形 238">
              <a:extLst>
                <a:ext uri="{FF2B5EF4-FFF2-40B4-BE49-F238E27FC236}">
                  <a16:creationId xmlns:a16="http://schemas.microsoft.com/office/drawing/2014/main" id="{3D2DC66E-AA7A-45D0-9174-D2C2BA7400FF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箭头: V 形 239">
              <a:extLst>
                <a:ext uri="{FF2B5EF4-FFF2-40B4-BE49-F238E27FC236}">
                  <a16:creationId xmlns:a16="http://schemas.microsoft.com/office/drawing/2014/main" id="{A3A2FFFC-C37E-41A5-9000-CF01F1C3548B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箭头: V 形 240">
              <a:extLst>
                <a:ext uri="{FF2B5EF4-FFF2-40B4-BE49-F238E27FC236}">
                  <a16:creationId xmlns:a16="http://schemas.microsoft.com/office/drawing/2014/main" id="{2C2313DC-8742-4F81-BB75-8CA3D01F4906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箭头: V 形 241">
              <a:extLst>
                <a:ext uri="{FF2B5EF4-FFF2-40B4-BE49-F238E27FC236}">
                  <a16:creationId xmlns:a16="http://schemas.microsoft.com/office/drawing/2014/main" id="{3CBC2E91-9E56-44B5-BFD3-BB2E6D4E46CB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箭头: V 形 242">
              <a:extLst>
                <a:ext uri="{FF2B5EF4-FFF2-40B4-BE49-F238E27FC236}">
                  <a16:creationId xmlns:a16="http://schemas.microsoft.com/office/drawing/2014/main" id="{297C1573-9C9E-4C2C-8127-6F39A8D5B1B4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CC1CF612-35FD-4DA7-9AA0-641DC59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75A3BDA4-4B40-4BCC-8DCD-DE2F35F5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3CF3-1B3E-49F7-A819-C5A4E0CEA1E6}" type="datetime1">
              <a:rPr lang="zh-CN" altLang="en-US" smtClean="0"/>
              <a:pPr/>
              <a:t>2021/6/3</a:t>
            </a:fld>
            <a:endParaRPr lang="zh-CN" altLang="en-US" dirty="0"/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B0F6EBC-BE87-4767-BB71-DE0C117C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7B5DACF6-A866-4FAE-9E99-33191A24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7936" y="2486500"/>
            <a:ext cx="10176828" cy="920116"/>
          </a:xfrm>
        </p:spPr>
        <p:txBody>
          <a:bodyPr rtlCol="0"/>
          <a:lstStyle>
            <a:lvl1pPr algn="ctr"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7B5096E-0F9A-48A0-8AF9-EB568DCE935F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207A5A0-19DF-4720-87C6-B0D4B43320BB}"/>
              </a:ext>
            </a:extLst>
          </p:cNvPr>
          <p:cNvGrpSpPr/>
          <p:nvPr userDrawn="1"/>
        </p:nvGrpSpPr>
        <p:grpSpPr>
          <a:xfrm>
            <a:off x="766505" y="1561115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573BCAA9-5845-453F-8F79-225FB93A32C6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205CB3FC-059E-42CB-87CC-FF1C6925C00F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8E6212CA-007E-46AC-936C-463BA85980C4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91646F39-B82D-4240-AF9A-5EA2CCD3E25C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7ED28919-96DF-4C39-BF07-FF7543064727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B80B5696-2493-40B9-BB9B-1F1882BAFE3E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7990B039-06DA-4552-9DEC-E18A173DC9EE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28C7190C-914B-4B31-BAD2-0153EB76CCCA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2B18BC9C-E24E-4B1B-84A8-4B021F4E2F72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03FEC71C-281A-43F6-9A1C-502D42DDFC5A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5CA38924-17F9-46B2-AF78-064731F27104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69424A31-830C-4ABF-A617-E8B8BA83DAB5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9F71CA82-4608-4E5E-9C50-165CCF9BD0A8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931B4606-FE68-44F3-8E1E-80899AAEA47C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1A3AF206-208D-49AD-97F8-BCF57CE346C2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6673E35A-70F0-426B-9A47-6C2CAB4F7532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1525FCA6-F2C8-47A2-93D2-38FAA36508EC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93B60F0C-DC2C-474F-84D8-72F5B15202CA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8EEA53EB-46F5-4173-8C14-A0A83C7E5F1F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F5D0D7E5-8B73-426E-997D-E8753AA8A897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5FDA0D9E-D91A-462D-86C7-2C47611D4BC0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030147BE-E362-4A31-91F5-E61979359A6A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E01D2BDA-7425-47DA-9AA6-DB5A61550531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3190C7DF-0315-4B6C-82C4-6A53708B0F57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A921FD3A-F9FC-4F9E-AD47-F0570487F9CE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92AC72C4-5623-42AA-9FDF-BFC6AE6BA0A3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3206B1FC-1EB1-42AC-A2F4-84239D6F3A22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C81CBDAF-F215-4C7C-A737-E87772897635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2CBED375-EAAA-46C6-BFA8-775FCDEC434E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95EBF90D-EB81-45E5-B6E7-52911075AC90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E7398C75-028D-4C65-BD72-D7327094BDA3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0277E28A-C6B4-45EE-A5D5-2B61C7BBA743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D70C006C-ACC0-440C-B8C8-8F6232A51B52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1498814C-02C7-494B-8214-125D0327FF38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CF5605FD-D497-494C-B5C0-E1F066469829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BD38FAAA-F947-471F-A22B-3A852CAA56F3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3FEE9DE5-263E-47C7-BF1B-1BC3522759D3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3332C410-F82E-4E84-A33E-47BD37B6EC9E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A7A767A7-E78C-4B4B-9866-59AEFEEAED88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4C8C59B1-386B-45C6-9383-FEC810FB6CFC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3ED4E668-7370-4D43-B846-A5E401BB0D33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B7DC53CA-6E2C-41B6-B91F-1309576425FE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A99D4D52-287C-42C0-A486-A3D0AA1A16F5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08F4C923-9CA7-4D2E-83BB-9D1410B21768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ED1AD45-2E84-433A-88CD-0D3B0E4FC3C1}"/>
              </a:ext>
            </a:extLst>
          </p:cNvPr>
          <p:cNvGrpSpPr/>
          <p:nvPr userDrawn="1"/>
        </p:nvGrpSpPr>
        <p:grpSpPr>
          <a:xfrm>
            <a:off x="631299" y="4350201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44" name="箭头: V 形 143">
              <a:extLst>
                <a:ext uri="{FF2B5EF4-FFF2-40B4-BE49-F238E27FC236}">
                  <a16:creationId xmlns:a16="http://schemas.microsoft.com/office/drawing/2014/main" id="{BBDE91B9-C1F2-4A16-AEEB-3E8551F31831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箭头: V 形 144">
              <a:extLst>
                <a:ext uri="{FF2B5EF4-FFF2-40B4-BE49-F238E27FC236}">
                  <a16:creationId xmlns:a16="http://schemas.microsoft.com/office/drawing/2014/main" id="{92C1B455-7D26-4C4D-A0E8-A4338CABBF7F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箭头: V 形 145">
              <a:extLst>
                <a:ext uri="{FF2B5EF4-FFF2-40B4-BE49-F238E27FC236}">
                  <a16:creationId xmlns:a16="http://schemas.microsoft.com/office/drawing/2014/main" id="{6CE000CD-7B7C-4B84-8562-1763D4AC1E82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箭头: V 形 146">
              <a:extLst>
                <a:ext uri="{FF2B5EF4-FFF2-40B4-BE49-F238E27FC236}">
                  <a16:creationId xmlns:a16="http://schemas.microsoft.com/office/drawing/2014/main" id="{E56D9CF2-C96B-45C2-88A0-4B8BC05B5A09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箭头: V 形 147">
              <a:extLst>
                <a:ext uri="{FF2B5EF4-FFF2-40B4-BE49-F238E27FC236}">
                  <a16:creationId xmlns:a16="http://schemas.microsoft.com/office/drawing/2014/main" id="{68AC7333-D4B1-42A7-998C-F6C6C7AC51A3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箭头: V 形 148">
              <a:extLst>
                <a:ext uri="{FF2B5EF4-FFF2-40B4-BE49-F238E27FC236}">
                  <a16:creationId xmlns:a16="http://schemas.microsoft.com/office/drawing/2014/main" id="{8709C6FC-D52A-4CF3-A7E2-ACA68A2C1E1B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箭头: V 形 150">
              <a:extLst>
                <a:ext uri="{FF2B5EF4-FFF2-40B4-BE49-F238E27FC236}">
                  <a16:creationId xmlns:a16="http://schemas.microsoft.com/office/drawing/2014/main" id="{D3CBE4A2-6CFB-4C4F-96B0-5A86C9169D5E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箭头: V 形 151">
              <a:extLst>
                <a:ext uri="{FF2B5EF4-FFF2-40B4-BE49-F238E27FC236}">
                  <a16:creationId xmlns:a16="http://schemas.microsoft.com/office/drawing/2014/main" id="{4AF2D69C-6D66-41C3-BF07-4E1FF33FEBE3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箭头: V 形 152">
              <a:extLst>
                <a:ext uri="{FF2B5EF4-FFF2-40B4-BE49-F238E27FC236}">
                  <a16:creationId xmlns:a16="http://schemas.microsoft.com/office/drawing/2014/main" id="{5FB9F121-63F0-496A-A372-5A25C652EE36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箭头: V 形 153">
              <a:extLst>
                <a:ext uri="{FF2B5EF4-FFF2-40B4-BE49-F238E27FC236}">
                  <a16:creationId xmlns:a16="http://schemas.microsoft.com/office/drawing/2014/main" id="{1308CF48-E8B3-40F9-BF62-72BD6CAC297B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箭头: V 形 154">
              <a:extLst>
                <a:ext uri="{FF2B5EF4-FFF2-40B4-BE49-F238E27FC236}">
                  <a16:creationId xmlns:a16="http://schemas.microsoft.com/office/drawing/2014/main" id="{278E214E-27A4-4B97-BBB7-6A5A670850B5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箭头: V 形 155">
              <a:extLst>
                <a:ext uri="{FF2B5EF4-FFF2-40B4-BE49-F238E27FC236}">
                  <a16:creationId xmlns:a16="http://schemas.microsoft.com/office/drawing/2014/main" id="{F2014791-72D0-4EB1-B0D9-915C82C25F9D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箭头: V 形 156">
              <a:extLst>
                <a:ext uri="{FF2B5EF4-FFF2-40B4-BE49-F238E27FC236}">
                  <a16:creationId xmlns:a16="http://schemas.microsoft.com/office/drawing/2014/main" id="{D9ABD59B-9C17-40F7-8802-2F211B6D9B71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箭头: V 形 157">
              <a:extLst>
                <a:ext uri="{FF2B5EF4-FFF2-40B4-BE49-F238E27FC236}">
                  <a16:creationId xmlns:a16="http://schemas.microsoft.com/office/drawing/2014/main" id="{C08AA5FE-BF00-455A-9095-F1E988260B04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箭头: V 形 158">
              <a:extLst>
                <a:ext uri="{FF2B5EF4-FFF2-40B4-BE49-F238E27FC236}">
                  <a16:creationId xmlns:a16="http://schemas.microsoft.com/office/drawing/2014/main" id="{12C03DDD-7217-4EB6-B9C8-893E2892FB66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箭头: V 形 159">
              <a:extLst>
                <a:ext uri="{FF2B5EF4-FFF2-40B4-BE49-F238E27FC236}">
                  <a16:creationId xmlns:a16="http://schemas.microsoft.com/office/drawing/2014/main" id="{2DE0C1DD-D7D1-478D-B0E9-D6FAE78B256E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箭头: V 形 160">
              <a:extLst>
                <a:ext uri="{FF2B5EF4-FFF2-40B4-BE49-F238E27FC236}">
                  <a16:creationId xmlns:a16="http://schemas.microsoft.com/office/drawing/2014/main" id="{AACDB29D-2443-45D6-B238-C5B4FFED6FC4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箭头: V 形 161">
              <a:extLst>
                <a:ext uri="{FF2B5EF4-FFF2-40B4-BE49-F238E27FC236}">
                  <a16:creationId xmlns:a16="http://schemas.microsoft.com/office/drawing/2014/main" id="{4EBE897D-DBFB-4561-9FB4-CF8494451539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箭头: V 形 162">
              <a:extLst>
                <a:ext uri="{FF2B5EF4-FFF2-40B4-BE49-F238E27FC236}">
                  <a16:creationId xmlns:a16="http://schemas.microsoft.com/office/drawing/2014/main" id="{C3727F25-12C5-4F9E-9A7C-8F1D344DE7F0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箭头: V 形 163">
              <a:extLst>
                <a:ext uri="{FF2B5EF4-FFF2-40B4-BE49-F238E27FC236}">
                  <a16:creationId xmlns:a16="http://schemas.microsoft.com/office/drawing/2014/main" id="{B55D8749-C6FD-4402-A538-0BC49BFE583F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箭头: V 形 164">
              <a:extLst>
                <a:ext uri="{FF2B5EF4-FFF2-40B4-BE49-F238E27FC236}">
                  <a16:creationId xmlns:a16="http://schemas.microsoft.com/office/drawing/2014/main" id="{B6E81A65-9401-437D-A991-DEFF50FE6EB5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箭头: V 形 165">
              <a:extLst>
                <a:ext uri="{FF2B5EF4-FFF2-40B4-BE49-F238E27FC236}">
                  <a16:creationId xmlns:a16="http://schemas.microsoft.com/office/drawing/2014/main" id="{5E5F2D4E-8B11-4F36-A30B-F30DDB35906E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箭头: V 形 166">
              <a:extLst>
                <a:ext uri="{FF2B5EF4-FFF2-40B4-BE49-F238E27FC236}">
                  <a16:creationId xmlns:a16="http://schemas.microsoft.com/office/drawing/2014/main" id="{D19D005C-1636-4268-B13C-16820415EE45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箭头: V 形 167">
              <a:extLst>
                <a:ext uri="{FF2B5EF4-FFF2-40B4-BE49-F238E27FC236}">
                  <a16:creationId xmlns:a16="http://schemas.microsoft.com/office/drawing/2014/main" id="{8EFD357D-EF75-4F28-9787-93F0CBF53D60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箭头: V 形 168">
              <a:extLst>
                <a:ext uri="{FF2B5EF4-FFF2-40B4-BE49-F238E27FC236}">
                  <a16:creationId xmlns:a16="http://schemas.microsoft.com/office/drawing/2014/main" id="{44611889-11B5-49D1-A000-8BF1C979F71D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箭头: V 形 169">
              <a:extLst>
                <a:ext uri="{FF2B5EF4-FFF2-40B4-BE49-F238E27FC236}">
                  <a16:creationId xmlns:a16="http://schemas.microsoft.com/office/drawing/2014/main" id="{1378E6B2-6116-4D2F-B776-26818C995452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箭头: V 形 170">
              <a:extLst>
                <a:ext uri="{FF2B5EF4-FFF2-40B4-BE49-F238E27FC236}">
                  <a16:creationId xmlns:a16="http://schemas.microsoft.com/office/drawing/2014/main" id="{9B1691D3-C42F-497D-9518-72CF25EA060E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箭头: V 形 171">
              <a:extLst>
                <a:ext uri="{FF2B5EF4-FFF2-40B4-BE49-F238E27FC236}">
                  <a16:creationId xmlns:a16="http://schemas.microsoft.com/office/drawing/2014/main" id="{C0B624BA-BE81-4664-BDC6-9463AC3893F2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箭头: V 形 172">
              <a:extLst>
                <a:ext uri="{FF2B5EF4-FFF2-40B4-BE49-F238E27FC236}">
                  <a16:creationId xmlns:a16="http://schemas.microsoft.com/office/drawing/2014/main" id="{067160C5-C7B8-4571-9D11-7B7F9B177058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箭头: V 形 173">
              <a:extLst>
                <a:ext uri="{FF2B5EF4-FFF2-40B4-BE49-F238E27FC236}">
                  <a16:creationId xmlns:a16="http://schemas.microsoft.com/office/drawing/2014/main" id="{A081AFAD-E183-409E-89C3-62BC9E6FDEC6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箭头: V 形 174">
              <a:extLst>
                <a:ext uri="{FF2B5EF4-FFF2-40B4-BE49-F238E27FC236}">
                  <a16:creationId xmlns:a16="http://schemas.microsoft.com/office/drawing/2014/main" id="{EB473457-8A27-4219-8871-898A0C045744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箭头: V 形 175">
              <a:extLst>
                <a:ext uri="{FF2B5EF4-FFF2-40B4-BE49-F238E27FC236}">
                  <a16:creationId xmlns:a16="http://schemas.microsoft.com/office/drawing/2014/main" id="{EF9A02B9-6C6B-41AC-9BB7-CD7FD26430DA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箭头: V 形 176">
              <a:extLst>
                <a:ext uri="{FF2B5EF4-FFF2-40B4-BE49-F238E27FC236}">
                  <a16:creationId xmlns:a16="http://schemas.microsoft.com/office/drawing/2014/main" id="{53BE8FD0-AD69-4A93-BCE4-2AB5BE63D49D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箭头: V 形 177">
              <a:extLst>
                <a:ext uri="{FF2B5EF4-FFF2-40B4-BE49-F238E27FC236}">
                  <a16:creationId xmlns:a16="http://schemas.microsoft.com/office/drawing/2014/main" id="{C603630B-7D60-49B0-87D8-A28728F859F4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箭头: V 形 178">
              <a:extLst>
                <a:ext uri="{FF2B5EF4-FFF2-40B4-BE49-F238E27FC236}">
                  <a16:creationId xmlns:a16="http://schemas.microsoft.com/office/drawing/2014/main" id="{5403FD1E-6B90-4BCF-893D-4AE0EF30C998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箭头: V 形 179">
              <a:extLst>
                <a:ext uri="{FF2B5EF4-FFF2-40B4-BE49-F238E27FC236}">
                  <a16:creationId xmlns:a16="http://schemas.microsoft.com/office/drawing/2014/main" id="{C63783B2-1CAC-43D3-85CA-DBDFEC711084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箭头: V 形 180">
              <a:extLst>
                <a:ext uri="{FF2B5EF4-FFF2-40B4-BE49-F238E27FC236}">
                  <a16:creationId xmlns:a16="http://schemas.microsoft.com/office/drawing/2014/main" id="{0E9CA691-1A6D-4D6E-A24A-81BA231EE259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箭头: V 形 181">
              <a:extLst>
                <a:ext uri="{FF2B5EF4-FFF2-40B4-BE49-F238E27FC236}">
                  <a16:creationId xmlns:a16="http://schemas.microsoft.com/office/drawing/2014/main" id="{9822E469-2B23-48C2-A7F5-9F7ADEFF338B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箭头: V 形 182">
              <a:extLst>
                <a:ext uri="{FF2B5EF4-FFF2-40B4-BE49-F238E27FC236}">
                  <a16:creationId xmlns:a16="http://schemas.microsoft.com/office/drawing/2014/main" id="{E92D1B63-DD88-4394-80EE-A9A18734574A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箭头: V 形 183">
              <a:extLst>
                <a:ext uri="{FF2B5EF4-FFF2-40B4-BE49-F238E27FC236}">
                  <a16:creationId xmlns:a16="http://schemas.microsoft.com/office/drawing/2014/main" id="{5340DAF5-B47C-4587-A97C-0D1F19278C48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箭头: V 形 184">
              <a:extLst>
                <a:ext uri="{FF2B5EF4-FFF2-40B4-BE49-F238E27FC236}">
                  <a16:creationId xmlns:a16="http://schemas.microsoft.com/office/drawing/2014/main" id="{A62884BC-7BB7-4A47-8B5F-4C8757CEBD4A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>
              <a:extLst>
                <a:ext uri="{FF2B5EF4-FFF2-40B4-BE49-F238E27FC236}">
                  <a16:creationId xmlns:a16="http://schemas.microsoft.com/office/drawing/2014/main" id="{4BF18CD3-8568-43CE-95A5-47CF4BFBA874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>
              <a:extLst>
                <a:ext uri="{FF2B5EF4-FFF2-40B4-BE49-F238E27FC236}">
                  <a16:creationId xmlns:a16="http://schemas.microsoft.com/office/drawing/2014/main" id="{ADD7D5F7-1F45-4580-8A9B-3E43DF12D5F1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箭头: V 形 187">
              <a:extLst>
                <a:ext uri="{FF2B5EF4-FFF2-40B4-BE49-F238E27FC236}">
                  <a16:creationId xmlns:a16="http://schemas.microsoft.com/office/drawing/2014/main" id="{83E9D065-727D-4E79-812A-875438367FCF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9DC955-9E9E-4249-9254-2A63CACCCD2F}" type="datetime1">
              <a:rPr lang="zh-CN" altLang="en-US" smtClean="0"/>
              <a:pPr/>
              <a:t>2021/6/3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9652B1DE-0E46-41E2-83D8-9A9D8B3B8B5B}"/>
              </a:ext>
            </a:extLst>
          </p:cNvPr>
          <p:cNvSpPr txBox="1">
            <a:spLocks/>
          </p:cNvSpPr>
          <p:nvPr userDrawn="1"/>
        </p:nvSpPr>
        <p:spPr>
          <a:xfrm>
            <a:off x="1141412" y="9524"/>
            <a:ext cx="10176828" cy="92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7D9F5A3-3F58-499A-9626-0A2381D8F61E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F8FFAC73-063C-47D1-B922-390C007269FC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V 形 54">
              <a:extLst>
                <a:ext uri="{FF2B5EF4-FFF2-40B4-BE49-F238E27FC236}">
                  <a16:creationId xmlns:a16="http://schemas.microsoft.com/office/drawing/2014/main" id="{78C79409-838F-4DFA-87FE-B58C430D53FE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60843A16-1F0E-4903-B1FE-0D5BB89FD93E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8403070D-A017-48B1-9D37-01F702A7E309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5D4BA5A7-5201-44DA-9503-CC58B1343468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0007D921-0169-408E-83E4-D493A929EAC0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289F0978-74E8-4765-8328-84FE8A3148FA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D6A8DDDC-85D6-4F61-9101-00BA14863C3A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V 形 61">
              <a:extLst>
                <a:ext uri="{FF2B5EF4-FFF2-40B4-BE49-F238E27FC236}">
                  <a16:creationId xmlns:a16="http://schemas.microsoft.com/office/drawing/2014/main" id="{1974FBF7-88B9-4721-AED7-FC791C7A960C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D6A6FC94-0E26-4C9C-BB9B-3E633A513B57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F8ECCDB-90EB-4804-847D-66CF1C55FB36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1BC19B55-D0D3-4489-B3D6-A0B3B155CD91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913B20C6-2574-44F4-8960-92D1499062F8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1D2693C8-9D8C-4BD6-8860-C8172B176CCB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箭头: V 形 67">
              <a:extLst>
                <a:ext uri="{FF2B5EF4-FFF2-40B4-BE49-F238E27FC236}">
                  <a16:creationId xmlns:a16="http://schemas.microsoft.com/office/drawing/2014/main" id="{07720A0F-200C-4BC0-9EFB-E2579D707D14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箭头: V 形 68">
              <a:extLst>
                <a:ext uri="{FF2B5EF4-FFF2-40B4-BE49-F238E27FC236}">
                  <a16:creationId xmlns:a16="http://schemas.microsoft.com/office/drawing/2014/main" id="{D5FE73BC-7E7E-4290-8F63-E9E4E1180FDD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E0A569A4-EC92-4B89-915D-B298D0640C1B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箭头: V 形 70">
              <a:extLst>
                <a:ext uri="{FF2B5EF4-FFF2-40B4-BE49-F238E27FC236}">
                  <a16:creationId xmlns:a16="http://schemas.microsoft.com/office/drawing/2014/main" id="{71D00B48-6F43-442D-96AB-77DECBF7BB20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A992F822-7803-447D-BCC9-78EC0EFDF689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箭头: V 形 72">
              <a:extLst>
                <a:ext uri="{FF2B5EF4-FFF2-40B4-BE49-F238E27FC236}">
                  <a16:creationId xmlns:a16="http://schemas.microsoft.com/office/drawing/2014/main" id="{C0F9C685-9994-4C4D-8FB8-1CB414E054AE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V 形 73">
              <a:extLst>
                <a:ext uri="{FF2B5EF4-FFF2-40B4-BE49-F238E27FC236}">
                  <a16:creationId xmlns:a16="http://schemas.microsoft.com/office/drawing/2014/main" id="{5C9A2281-9A36-405A-8B48-B94167258629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箭头: V 形 74">
              <a:extLst>
                <a:ext uri="{FF2B5EF4-FFF2-40B4-BE49-F238E27FC236}">
                  <a16:creationId xmlns:a16="http://schemas.microsoft.com/office/drawing/2014/main" id="{5658F31A-F473-4E46-A1F9-2F0E0E04140B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E68A17BC-18AF-4957-BBE6-42374AD6D139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箭头: V 形 76">
              <a:extLst>
                <a:ext uri="{FF2B5EF4-FFF2-40B4-BE49-F238E27FC236}">
                  <a16:creationId xmlns:a16="http://schemas.microsoft.com/office/drawing/2014/main" id="{9158B2AA-8742-442D-A325-0DE58C19376D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V 形 77">
              <a:extLst>
                <a:ext uri="{FF2B5EF4-FFF2-40B4-BE49-F238E27FC236}">
                  <a16:creationId xmlns:a16="http://schemas.microsoft.com/office/drawing/2014/main" id="{77C84BA5-FF83-4CE6-9025-FD2510EFD80D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269059E7-6B10-4D09-BA6D-7DAACFAB3E18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A7657863-DFA4-41E5-A298-28A78BF2CBEA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67146CAD-D505-421F-AC22-8CD06D8E5C24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E1398EDD-4857-409D-9524-6E44AC10094D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F90A3E9E-3DF2-4A82-9E46-54FA5EE5979E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070972F0-4EF4-464E-ADC7-3CADB490E9B9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06AC3A2E-C9A6-4C7C-8114-FC7ECEA85F98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AD91C54F-1681-4AB0-B2BB-A94323339D43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C57BF6E5-3907-4355-B653-648BFEEE18A1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6FC14EE9-F64B-4942-9592-5905020DC2DD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箭头: V 形 88">
              <a:extLst>
                <a:ext uri="{FF2B5EF4-FFF2-40B4-BE49-F238E27FC236}">
                  <a16:creationId xmlns:a16="http://schemas.microsoft.com/office/drawing/2014/main" id="{D92A7A4D-48BD-49C0-9166-94CB05A88AB6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箭头: V 形 89">
              <a:extLst>
                <a:ext uri="{FF2B5EF4-FFF2-40B4-BE49-F238E27FC236}">
                  <a16:creationId xmlns:a16="http://schemas.microsoft.com/office/drawing/2014/main" id="{39935F6D-CADB-4798-AFE0-5774BC9F9ADB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箭头: V 形 90">
              <a:extLst>
                <a:ext uri="{FF2B5EF4-FFF2-40B4-BE49-F238E27FC236}">
                  <a16:creationId xmlns:a16="http://schemas.microsoft.com/office/drawing/2014/main" id="{62FC8E5B-DAF6-44CC-ACB8-0CC994844332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箭头: V 形 91">
              <a:extLst>
                <a:ext uri="{FF2B5EF4-FFF2-40B4-BE49-F238E27FC236}">
                  <a16:creationId xmlns:a16="http://schemas.microsoft.com/office/drawing/2014/main" id="{DD6B7729-CB7D-4FD0-9C73-DA6EBDA7059D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1F48B2D1-4628-4F06-8790-97836CABA23A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F14139BF-1FE2-419B-A35F-57CA98956145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41F282E6-C26B-441A-8C55-5B83FA897F05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箭头: V 形 95">
              <a:extLst>
                <a:ext uri="{FF2B5EF4-FFF2-40B4-BE49-F238E27FC236}">
                  <a16:creationId xmlns:a16="http://schemas.microsoft.com/office/drawing/2014/main" id="{C0A4C666-0460-4FA1-BD3E-9FE2FDF4C6BD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箭头: V 形 96">
              <a:extLst>
                <a:ext uri="{FF2B5EF4-FFF2-40B4-BE49-F238E27FC236}">
                  <a16:creationId xmlns:a16="http://schemas.microsoft.com/office/drawing/2014/main" id="{D0D195EA-AB39-45A6-9D86-BDCC85220A9B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F06A11B-145B-4265-88B1-237DA13C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3CF3-1B3E-49F7-A819-C5A4E0CEA1E6}" type="datetime1">
              <a:rPr lang="zh-CN" altLang="en-US" noProof="0" smtClean="0"/>
              <a:t>2021/6/3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5EC4CE7-D643-4313-A7C9-94F7AB9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D9F3AE6-8756-4249-91FC-073DC6CC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B21B6C80-2490-4FCF-9243-73514B40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64881F1-CD28-4929-8549-369F17DA81CC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37D62BC6-B20E-4AEC-A01D-D2B7D96FCCC5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V 形 54">
              <a:extLst>
                <a:ext uri="{FF2B5EF4-FFF2-40B4-BE49-F238E27FC236}">
                  <a16:creationId xmlns:a16="http://schemas.microsoft.com/office/drawing/2014/main" id="{1E2F8135-7B81-41DC-BD55-7A17351B924A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B5A86C64-3ABC-4012-849C-4C874E823E5A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777FA61E-B5F3-4548-B232-DF4760090B7A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60B52A79-1906-42F0-811E-0C89F9380354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8822A7C7-7B93-4C40-94C2-B6FBA9AAC26E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D50E7123-7652-4637-9FD2-D3D5625C11B4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V 形 61">
              <a:extLst>
                <a:ext uri="{FF2B5EF4-FFF2-40B4-BE49-F238E27FC236}">
                  <a16:creationId xmlns:a16="http://schemas.microsoft.com/office/drawing/2014/main" id="{A281EF08-8240-4E0A-BC09-5E9020D7E5E1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5A330A45-8789-400D-8D5E-F21E00A4B020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AB331F07-E000-448E-881D-6CFEB5F0923D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5431141B-8833-4334-BC56-E4380B4B7DA9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7BFCC310-D2A7-4A87-9390-9903B6823CC3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4457E922-ABFB-4A5A-8A60-E850E731899F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箭头: V 形 67">
              <a:extLst>
                <a:ext uri="{FF2B5EF4-FFF2-40B4-BE49-F238E27FC236}">
                  <a16:creationId xmlns:a16="http://schemas.microsoft.com/office/drawing/2014/main" id="{CC1B9858-9744-4CAD-ABD4-E5D45381DC56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箭头: V 形 68">
              <a:extLst>
                <a:ext uri="{FF2B5EF4-FFF2-40B4-BE49-F238E27FC236}">
                  <a16:creationId xmlns:a16="http://schemas.microsoft.com/office/drawing/2014/main" id="{85E37325-6A5E-4F2C-8C63-6D85B29188BE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9FA40CBE-D08E-402B-AFB4-F8DDA1F7A10E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箭头: V 形 70">
              <a:extLst>
                <a:ext uri="{FF2B5EF4-FFF2-40B4-BE49-F238E27FC236}">
                  <a16:creationId xmlns:a16="http://schemas.microsoft.com/office/drawing/2014/main" id="{E0B6A17C-A839-4314-9451-BCF96A98DAB3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9C99D9C4-6E99-4E84-B8A2-944C8C7EA888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箭头: V 形 72">
              <a:extLst>
                <a:ext uri="{FF2B5EF4-FFF2-40B4-BE49-F238E27FC236}">
                  <a16:creationId xmlns:a16="http://schemas.microsoft.com/office/drawing/2014/main" id="{650117E7-245C-4CEA-B6B1-5DD3B923CF74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V 形 73">
              <a:extLst>
                <a:ext uri="{FF2B5EF4-FFF2-40B4-BE49-F238E27FC236}">
                  <a16:creationId xmlns:a16="http://schemas.microsoft.com/office/drawing/2014/main" id="{A0C83B06-8244-48A2-A369-A436C8699EB6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箭头: V 形 74">
              <a:extLst>
                <a:ext uri="{FF2B5EF4-FFF2-40B4-BE49-F238E27FC236}">
                  <a16:creationId xmlns:a16="http://schemas.microsoft.com/office/drawing/2014/main" id="{B4BF063A-75E7-4F36-A18C-73A5003B1E31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36D8A25A-ACEC-40E9-8910-0CDA5F479FD4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箭头: V 形 76">
              <a:extLst>
                <a:ext uri="{FF2B5EF4-FFF2-40B4-BE49-F238E27FC236}">
                  <a16:creationId xmlns:a16="http://schemas.microsoft.com/office/drawing/2014/main" id="{048BF6ED-7C80-4AC1-A233-1A8FD016E6B9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V 形 77">
              <a:extLst>
                <a:ext uri="{FF2B5EF4-FFF2-40B4-BE49-F238E27FC236}">
                  <a16:creationId xmlns:a16="http://schemas.microsoft.com/office/drawing/2014/main" id="{C937E270-3768-48EE-9B34-69A72B0AD499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37CF00BF-40DD-422E-965D-D64354A3D2AC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CF3B04F3-8D31-42BD-A35C-3DD9B0E11CF9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FC82F111-2E2A-4DBE-8836-261EE1AC9FBF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696EB386-46A2-4915-900E-AB0582A2548A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0E604DD9-4D30-4B99-A9D1-B7BF58AA2870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9CA1DCDF-7887-4D81-83ED-790FA28AC0B2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8E4655FF-278B-49F6-A36C-8DAF8178CC0B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0C63A866-CC9B-4530-8679-96AFC1E2D6C6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D810E326-CEED-487F-8E56-8AB448B767AC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76F12C52-E083-41F5-AAD5-BB37DEB8381B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箭头: V 形 88">
              <a:extLst>
                <a:ext uri="{FF2B5EF4-FFF2-40B4-BE49-F238E27FC236}">
                  <a16:creationId xmlns:a16="http://schemas.microsoft.com/office/drawing/2014/main" id="{CDBBB70B-4853-4F38-B060-1F263BC2C7BA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箭头: V 形 89">
              <a:extLst>
                <a:ext uri="{FF2B5EF4-FFF2-40B4-BE49-F238E27FC236}">
                  <a16:creationId xmlns:a16="http://schemas.microsoft.com/office/drawing/2014/main" id="{CE1D4155-4F28-4B3B-A0D1-7ED00D053953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箭头: V 形 90">
              <a:extLst>
                <a:ext uri="{FF2B5EF4-FFF2-40B4-BE49-F238E27FC236}">
                  <a16:creationId xmlns:a16="http://schemas.microsoft.com/office/drawing/2014/main" id="{16027E18-052F-4690-B229-A63295579A99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箭头: V 形 91">
              <a:extLst>
                <a:ext uri="{FF2B5EF4-FFF2-40B4-BE49-F238E27FC236}">
                  <a16:creationId xmlns:a16="http://schemas.microsoft.com/office/drawing/2014/main" id="{B85A53FF-2948-4002-96C5-82E2E5EC854C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C8411020-C16C-4378-A8B6-DC9D4068B8B6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55796524-9763-4C46-AAFE-F57689F2FFDF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F7727FEC-FDC7-42F8-9963-52B4361767DC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箭头: V 形 95">
              <a:extLst>
                <a:ext uri="{FF2B5EF4-FFF2-40B4-BE49-F238E27FC236}">
                  <a16:creationId xmlns:a16="http://schemas.microsoft.com/office/drawing/2014/main" id="{22A37952-D48F-40F8-98F7-C9BFB57FEE9E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箭头: V 形 96">
              <a:extLst>
                <a:ext uri="{FF2B5EF4-FFF2-40B4-BE49-F238E27FC236}">
                  <a16:creationId xmlns:a16="http://schemas.microsoft.com/office/drawing/2014/main" id="{C10A69F0-8CF5-484A-AF08-6D8AB3730E29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735C46B4-B23C-484C-A7F8-2BBF6A4CE248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41410" y="3164492"/>
            <a:ext cx="4878391" cy="2626706"/>
          </a:xfrm>
        </p:spPr>
        <p:txBody>
          <a:bodyPr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165473"/>
            <a:ext cx="4875210" cy="2717801"/>
          </a:xfrm>
        </p:spPr>
        <p:txBody>
          <a:bodyPr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4A597-3432-444B-8248-28B87B676B3A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5E16BD13-2A58-4F72-B9C1-3A8E63EC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44200C3-7BD8-4D66-9C00-CDE9DA44823A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0A7A6A78-5E98-4045-9405-D9346B0E6A54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9239CBD7-D118-45B3-9E94-935844875176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7E3D58F5-D973-4AED-B8E6-ED3FBEB86A16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6D7B42F2-D6B5-41A3-B537-6D3BB2087D94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E23EFE7E-0F0D-4189-81D7-2CA8E80E7897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V 形 61">
              <a:extLst>
                <a:ext uri="{FF2B5EF4-FFF2-40B4-BE49-F238E27FC236}">
                  <a16:creationId xmlns:a16="http://schemas.microsoft.com/office/drawing/2014/main" id="{BD76D708-6B19-49CD-9CB6-F1DC3CA6C2F1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E571FBD0-12D5-4C9E-913C-4566AAB73376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D902506E-BA9C-4ECD-B1B5-0475EFF10A7B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FBF0467D-56D3-4B00-9CC9-B0AEA0DE4378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9E905060-B32C-445B-9617-853063D7E601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B01D3CF4-8391-40DD-A7CA-564458C386AA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箭头: V 形 67">
              <a:extLst>
                <a:ext uri="{FF2B5EF4-FFF2-40B4-BE49-F238E27FC236}">
                  <a16:creationId xmlns:a16="http://schemas.microsoft.com/office/drawing/2014/main" id="{47557931-D851-44D0-94C8-9BE158763BB1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箭头: V 形 68">
              <a:extLst>
                <a:ext uri="{FF2B5EF4-FFF2-40B4-BE49-F238E27FC236}">
                  <a16:creationId xmlns:a16="http://schemas.microsoft.com/office/drawing/2014/main" id="{46ABA175-0EEA-4C6E-AB87-EA2CF5CF45C8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C2DBBDD9-BEA3-4CB6-A135-9ABA4365BF0A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箭头: V 形 70">
              <a:extLst>
                <a:ext uri="{FF2B5EF4-FFF2-40B4-BE49-F238E27FC236}">
                  <a16:creationId xmlns:a16="http://schemas.microsoft.com/office/drawing/2014/main" id="{3667A38A-81A1-4ED5-911E-8017EA5D4A79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F15E6C9E-09E0-4663-BE30-9594638D4281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箭头: V 形 72">
              <a:extLst>
                <a:ext uri="{FF2B5EF4-FFF2-40B4-BE49-F238E27FC236}">
                  <a16:creationId xmlns:a16="http://schemas.microsoft.com/office/drawing/2014/main" id="{A9E7A644-B990-42E2-A03B-28FDAC64F7C5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V 形 73">
              <a:extLst>
                <a:ext uri="{FF2B5EF4-FFF2-40B4-BE49-F238E27FC236}">
                  <a16:creationId xmlns:a16="http://schemas.microsoft.com/office/drawing/2014/main" id="{955F4A03-8304-4606-8A44-BF3485F477D4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箭头: V 形 74">
              <a:extLst>
                <a:ext uri="{FF2B5EF4-FFF2-40B4-BE49-F238E27FC236}">
                  <a16:creationId xmlns:a16="http://schemas.microsoft.com/office/drawing/2014/main" id="{6E45119B-248F-48EE-BCB6-7656977E49D8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35B1A494-7D79-47DE-8C2A-B460B04383AF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箭头: V 形 76">
              <a:extLst>
                <a:ext uri="{FF2B5EF4-FFF2-40B4-BE49-F238E27FC236}">
                  <a16:creationId xmlns:a16="http://schemas.microsoft.com/office/drawing/2014/main" id="{8C62DA6B-EBD9-4075-9E64-280247881056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V 形 77">
              <a:extLst>
                <a:ext uri="{FF2B5EF4-FFF2-40B4-BE49-F238E27FC236}">
                  <a16:creationId xmlns:a16="http://schemas.microsoft.com/office/drawing/2014/main" id="{06630DD2-7E4D-4838-9CDC-EF526521D61B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B722B992-B818-4165-96E2-F70A7515F116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82633043-D2C2-40FC-AE6E-E216083F11DF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C0710D8B-D5E4-46C6-AF44-B8B8BAA9EF7A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5CD0EFEB-2265-4129-8D1F-183618C3A007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67888408-29A8-4F65-8886-B822A99C7081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ABA66ADB-98C1-45F0-9307-D472F9910160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875A1057-9F5B-4C8A-96E1-E7B37CBA4E2D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CC029E60-4511-4775-8717-68BFE0F7DC08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1DB56ADF-0A89-4E50-B91D-305B515FDE45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46664265-7815-4BBD-80FA-18FB8AD13AD0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箭头: V 形 88">
              <a:extLst>
                <a:ext uri="{FF2B5EF4-FFF2-40B4-BE49-F238E27FC236}">
                  <a16:creationId xmlns:a16="http://schemas.microsoft.com/office/drawing/2014/main" id="{A5F777C2-D715-4773-BCE7-3EF2BDE6B695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箭头: V 形 89">
              <a:extLst>
                <a:ext uri="{FF2B5EF4-FFF2-40B4-BE49-F238E27FC236}">
                  <a16:creationId xmlns:a16="http://schemas.microsoft.com/office/drawing/2014/main" id="{83512CF0-880E-4D87-9688-AD06FF108F29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箭头: V 形 90">
              <a:extLst>
                <a:ext uri="{FF2B5EF4-FFF2-40B4-BE49-F238E27FC236}">
                  <a16:creationId xmlns:a16="http://schemas.microsoft.com/office/drawing/2014/main" id="{49EDC14C-BF79-4366-889E-08B0C5D53E36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箭头: V 形 91">
              <a:extLst>
                <a:ext uri="{FF2B5EF4-FFF2-40B4-BE49-F238E27FC236}">
                  <a16:creationId xmlns:a16="http://schemas.microsoft.com/office/drawing/2014/main" id="{CF7F133B-7736-456C-990C-693DE69D7D7F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C6F3DFCD-4B16-4534-BFCC-7908E721DDB8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319B80F9-D23F-42B2-892B-2635FB584E99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E1119AA8-BF08-4CAD-8B26-F71DE07665E3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箭头: V 形 95">
              <a:extLst>
                <a:ext uri="{FF2B5EF4-FFF2-40B4-BE49-F238E27FC236}">
                  <a16:creationId xmlns:a16="http://schemas.microsoft.com/office/drawing/2014/main" id="{6BDCDB3E-E89B-4FE7-940B-7BDB82DB3126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箭头: V 形 96">
              <a:extLst>
                <a:ext uri="{FF2B5EF4-FFF2-40B4-BE49-F238E27FC236}">
                  <a16:creationId xmlns:a16="http://schemas.microsoft.com/office/drawing/2014/main" id="{D79F5ACD-BFAB-4FAB-9965-5C85C514D2DA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38160354-AF67-411C-86C0-A47CD17C22DD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703E3D6D-824A-457C-86C1-110708AC0E63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95FDE6A4-0723-48A7-BB42-52D21E960586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81A05-E70B-4433-88F2-D8F5CA5D5D7F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B7F6D6EA-C3DC-4F3D-A003-60E89ACE03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1411" y="1326294"/>
            <a:ext cx="9905999" cy="410735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E5D16D94-B09B-48AA-B624-2BD9ABD0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CE87ED3-8063-4139-AF43-92BEFF3D1B22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53" name="箭头: V 形 52">
              <a:extLst>
                <a:ext uri="{FF2B5EF4-FFF2-40B4-BE49-F238E27FC236}">
                  <a16:creationId xmlns:a16="http://schemas.microsoft.com/office/drawing/2014/main" id="{59775566-EBE4-46B1-ABEB-DCA32166B9E2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V 形 54">
              <a:extLst>
                <a:ext uri="{FF2B5EF4-FFF2-40B4-BE49-F238E27FC236}">
                  <a16:creationId xmlns:a16="http://schemas.microsoft.com/office/drawing/2014/main" id="{CBB85A9F-3549-48BD-8E99-813DBC43A72E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7C669AE8-A5AC-4C5C-8E12-8CDC0BD6707F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A11FD22A-12CA-4F15-B179-5B041568A1D0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D091EDEE-FC0D-4F6C-B739-59E3962580DD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2D3507D1-18A8-4A29-92A1-9496F6DC3353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ABFE95B5-CCF9-415A-87D0-5BB0D62EF98E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11654A73-BB12-41C1-B615-82752BA6E869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V 形 61">
              <a:extLst>
                <a:ext uri="{FF2B5EF4-FFF2-40B4-BE49-F238E27FC236}">
                  <a16:creationId xmlns:a16="http://schemas.microsoft.com/office/drawing/2014/main" id="{585A7CD3-09FB-4838-BE9B-2FF3CE2D9231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60CFCAF8-5804-4ACA-BE4D-46126E8FA631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E2A2DCCD-2207-40CA-8F62-C08347C272ED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V 形 64">
              <a:extLst>
                <a:ext uri="{FF2B5EF4-FFF2-40B4-BE49-F238E27FC236}">
                  <a16:creationId xmlns:a16="http://schemas.microsoft.com/office/drawing/2014/main" id="{0CF6CB08-DC6E-472D-83AC-77D077B05D3E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33ABC979-9C7D-4B2C-9094-4D6BDC914356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48015C9C-5387-42A2-BCB4-15B7E2F9B241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箭头: V 形 67">
              <a:extLst>
                <a:ext uri="{FF2B5EF4-FFF2-40B4-BE49-F238E27FC236}">
                  <a16:creationId xmlns:a16="http://schemas.microsoft.com/office/drawing/2014/main" id="{BC797CF1-6AD0-4770-ADAD-ACA65900BE98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箭头: V 形 68">
              <a:extLst>
                <a:ext uri="{FF2B5EF4-FFF2-40B4-BE49-F238E27FC236}">
                  <a16:creationId xmlns:a16="http://schemas.microsoft.com/office/drawing/2014/main" id="{6E9FF989-BA60-4857-83F8-13841589EEBB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0BB32EDE-506D-4D87-9CD4-D049B637D99A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箭头: V 形 70">
              <a:extLst>
                <a:ext uri="{FF2B5EF4-FFF2-40B4-BE49-F238E27FC236}">
                  <a16:creationId xmlns:a16="http://schemas.microsoft.com/office/drawing/2014/main" id="{B24B1D7C-8F7E-471A-97BD-AB3E2201FB3D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9CFD1B60-E310-46F8-9325-7DD38099D860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箭头: V 形 72">
              <a:extLst>
                <a:ext uri="{FF2B5EF4-FFF2-40B4-BE49-F238E27FC236}">
                  <a16:creationId xmlns:a16="http://schemas.microsoft.com/office/drawing/2014/main" id="{2E7F15CF-500D-4AA2-9D7C-0A6AC3B28E0D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V 形 73">
              <a:extLst>
                <a:ext uri="{FF2B5EF4-FFF2-40B4-BE49-F238E27FC236}">
                  <a16:creationId xmlns:a16="http://schemas.microsoft.com/office/drawing/2014/main" id="{4A28CD4A-BAC9-46BF-B654-37BE52D73AFF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箭头: V 形 74">
              <a:extLst>
                <a:ext uri="{FF2B5EF4-FFF2-40B4-BE49-F238E27FC236}">
                  <a16:creationId xmlns:a16="http://schemas.microsoft.com/office/drawing/2014/main" id="{E78D2EBD-A841-410D-A990-9435BE2CC1C8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箭头: V 形 75">
              <a:extLst>
                <a:ext uri="{FF2B5EF4-FFF2-40B4-BE49-F238E27FC236}">
                  <a16:creationId xmlns:a16="http://schemas.microsoft.com/office/drawing/2014/main" id="{7A112F38-942A-46A8-BB21-47A606ADF4B6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箭头: V 形 76">
              <a:extLst>
                <a:ext uri="{FF2B5EF4-FFF2-40B4-BE49-F238E27FC236}">
                  <a16:creationId xmlns:a16="http://schemas.microsoft.com/office/drawing/2014/main" id="{4385F5F7-755C-4E34-AC60-19BB6A58D78A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V 形 77">
              <a:extLst>
                <a:ext uri="{FF2B5EF4-FFF2-40B4-BE49-F238E27FC236}">
                  <a16:creationId xmlns:a16="http://schemas.microsoft.com/office/drawing/2014/main" id="{4ECDB4EE-7FC1-4AE4-8BA3-ACE6DC57750F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箭头: V 形 78">
              <a:extLst>
                <a:ext uri="{FF2B5EF4-FFF2-40B4-BE49-F238E27FC236}">
                  <a16:creationId xmlns:a16="http://schemas.microsoft.com/office/drawing/2014/main" id="{490A3C0C-A3F8-4AD8-949C-C5B7C2858E94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BE360ACB-0A9D-4974-B128-47F0A7443DDE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5D64008C-B94B-4B97-B19A-21A1064CE45B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5B6F5BD0-0000-490B-A6DC-FF9A6DBC4BC3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3E712C16-012B-4BC4-82D6-DA4F8EBDDB40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27A32AD2-EE30-4DA7-A6AB-E8041B9D663C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A687B525-C94F-46FD-BACE-2DC17BC1BF3B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97D39DEA-2658-4D64-BC43-82B23C2EA474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27021972-111B-466C-97B6-EFCE879B3B96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A983A4D1-2487-42B8-A3B4-FE28DE05B16A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箭头: V 形 88">
              <a:extLst>
                <a:ext uri="{FF2B5EF4-FFF2-40B4-BE49-F238E27FC236}">
                  <a16:creationId xmlns:a16="http://schemas.microsoft.com/office/drawing/2014/main" id="{3EF77176-8EBE-488E-B282-D0A97E78EB51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箭头: V 形 89">
              <a:extLst>
                <a:ext uri="{FF2B5EF4-FFF2-40B4-BE49-F238E27FC236}">
                  <a16:creationId xmlns:a16="http://schemas.microsoft.com/office/drawing/2014/main" id="{1E6CE83B-5270-49A8-AEDC-A46326CC89CC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箭头: V 形 90">
              <a:extLst>
                <a:ext uri="{FF2B5EF4-FFF2-40B4-BE49-F238E27FC236}">
                  <a16:creationId xmlns:a16="http://schemas.microsoft.com/office/drawing/2014/main" id="{AA828E00-7874-4588-8C5E-4218C0076D4A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箭头: V 形 91">
              <a:extLst>
                <a:ext uri="{FF2B5EF4-FFF2-40B4-BE49-F238E27FC236}">
                  <a16:creationId xmlns:a16="http://schemas.microsoft.com/office/drawing/2014/main" id="{90567080-42F6-43C1-B08B-44C432D47758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2F1313E9-288C-47E3-864F-20ACD008405B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4508A1BC-2B42-4503-B574-137385B5A61A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50C809F3-67AA-4BA4-A9D6-A41E05013FDC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箭头: V 形 95">
              <a:extLst>
                <a:ext uri="{FF2B5EF4-FFF2-40B4-BE49-F238E27FC236}">
                  <a16:creationId xmlns:a16="http://schemas.microsoft.com/office/drawing/2014/main" id="{FD0A7AC9-6B47-4AE9-AF2D-C261658ADED6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箭头: V 形 96">
              <a:extLst>
                <a:ext uri="{FF2B5EF4-FFF2-40B4-BE49-F238E27FC236}">
                  <a16:creationId xmlns:a16="http://schemas.microsoft.com/office/drawing/2014/main" id="{E9576EA5-B840-4792-B39F-62E5D1AFB7FF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846F7-180B-4256-85DC-9BA15EB88309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E32D59ED-6C5A-43B3-B04D-032F3F010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1411" y="1326294"/>
            <a:ext cx="9905999" cy="410735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97" name="标题 1">
            <a:extLst>
              <a:ext uri="{FF2B5EF4-FFF2-40B4-BE49-F238E27FC236}">
                <a16:creationId xmlns:a16="http://schemas.microsoft.com/office/drawing/2014/main" id="{007EACAE-9B18-4206-9560-0ABFFE6A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359B211-94D5-41A1-BBEE-846D6BC8DC2A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254BF3DA-D7B4-4552-B702-4B908BBA2B39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7262AF7E-AE25-48C2-8902-0B2040B5B85E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6BF1EC1B-1612-4754-B920-DD3A541D43CE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6AB0E2D8-B994-4031-83EE-2FCD0624EAFA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71B5CA6B-FD7B-4CF7-8580-7993C495B8F9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85CA5011-162A-429C-AB63-B3A168CDB520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9D0F8B3D-4DBD-4FFB-8ADC-3A61F37BDBF7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9D4BA0B3-4164-490B-9A6B-9F01D1E7C1A4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DC5CDDFB-D888-4194-BB79-8C2AACD19C92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FBC65EA6-68AE-4DC0-B38F-BA7412881342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C319A02C-7581-4523-9D40-16EF1F060E11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2278317A-EA61-419A-B045-131157F39B9E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C42C42D1-8617-4030-994D-EA8E8850710B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9AEF56B2-29BE-4C14-957D-EABD0E330F37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756399A1-6B19-43DF-8B7E-FF28F117791A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0119FB98-54C4-4339-99B6-AFFE3E6C06C0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EEDF3879-B2EB-41FB-A2A5-0C038B5EEB7A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D25726A4-9C02-4710-9C37-AF709614B20A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CC0D86DF-4082-4D77-B6B4-1848196F0D0C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37278ED6-65D4-46E2-8F65-90F1F465731E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FC87F82B-E501-4EF1-93D2-0CA60EC84512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A5C6DC3F-075F-495B-952C-9BB41795CD8A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9AC70097-DDE6-442A-8A7B-D8298DA9F6D5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061C7C4C-0F78-42AF-ACE3-4A02A4781A0A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1D148187-BB30-4A1A-AE31-3DEBE59258D6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F61F062F-4716-48A1-BC1C-EBD3919AE8CC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20F8828F-3F55-40FF-8EEE-EB75F1ECFA6F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FC8658F9-D1BD-4929-A008-C101C83F4575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FF6E7FA4-EB95-4E00-B883-659248479F13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384975B7-A3F8-4CFF-82ED-DB0352575CDC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2E6C75EC-FF7D-456C-AF98-4DFAF443EFD2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068D9DAB-FB20-4EF0-B383-D8CAD54C0C0B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0C3ECF0F-6471-4B77-A269-7F28EC49643E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982DF7C2-9740-4C9A-9B9A-8CFAA914B82F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8564CDFB-A12C-4A57-B787-F2ACA821239D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B36CD98D-5E84-46DD-B3CC-A445634B78D7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14AD6283-ABAC-4CD7-BE24-F538AC0E94BE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4A5ECF34-755B-48B1-8911-DC540DE612B9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081C83FE-BAB4-4501-9025-19E6BE03BEE7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9030C9C5-111F-4D0C-BA44-FAADC367E985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11F86DB4-84C5-4BEF-8358-DEADFE92DFA6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F2A6A04B-246F-4587-9A74-46476F047243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59E991E0-D08D-4CDF-86E6-6A0B6FEEBDAC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6DB76E04-4988-4114-90E6-745321BF479A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56200" y="1714500"/>
            <a:ext cx="5891209" cy="4076700"/>
          </a:xfrm>
        </p:spPr>
        <p:txBody>
          <a:bodyPr rtlCol="0" anchor="ctr"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285750" indent="-285750">
              <a:buFont typeface="Wingdings" panose="05000000000000000000" pitchFamily="2" charset="2"/>
              <a:buChar char="Ø"/>
              <a:defRPr sz="1600"/>
            </a:lvl1pPr>
            <a:lvl2pPr marL="742950" indent="-285750">
              <a:buFont typeface="Wingdings" panose="05000000000000000000" pitchFamily="2" charset="2"/>
              <a:buChar char="Ø"/>
              <a:defRPr sz="1400"/>
            </a:lvl2pPr>
            <a:lvl3pPr marL="1085850" indent="-171450">
              <a:buFont typeface="Wingdings" panose="05000000000000000000" pitchFamily="2" charset="2"/>
              <a:buChar char="Ø"/>
              <a:defRPr sz="1200"/>
            </a:lvl3pPr>
            <a:lvl4pPr marL="1543050" indent="-171450">
              <a:buFont typeface="Wingdings" panose="05000000000000000000" pitchFamily="2" charset="2"/>
              <a:buChar char="Ø"/>
              <a:defRPr sz="1000"/>
            </a:lvl4pPr>
            <a:lvl5pPr marL="2000250" indent="-171450">
              <a:buFont typeface="Wingdings" panose="05000000000000000000" pitchFamily="2" charset="2"/>
              <a:buChar char="Ø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en-US" altLang="zh-CN" noProof="0" dirty="0"/>
          </a:p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2B627-49A7-4329-A980-427FB3C372F1}" type="datetime1">
              <a:rPr lang="zh-CN" altLang="en-US" noProof="0" smtClean="0"/>
              <a:t>2021/6/3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94491E3D-1E56-430C-8927-15951C89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24"/>
            <a:ext cx="10176828" cy="920116"/>
          </a:xfrm>
        </p:spPr>
        <p:txBody>
          <a:bodyPr rtlCol="0"/>
          <a:lstStyle>
            <a:lvl1pPr>
              <a:defRPr sz="32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4C6DBD-8F60-4151-B955-33F9EF829831}"/>
              </a:ext>
            </a:extLst>
          </p:cNvPr>
          <p:cNvGrpSpPr/>
          <p:nvPr userDrawn="1"/>
        </p:nvGrpSpPr>
        <p:grpSpPr>
          <a:xfrm>
            <a:off x="820420" y="929640"/>
            <a:ext cx="11000740" cy="137160"/>
            <a:chOff x="820420" y="929640"/>
            <a:chExt cx="11000740" cy="137160"/>
          </a:xfrm>
          <a:solidFill>
            <a:srgbClr val="FFC000"/>
          </a:solidFill>
        </p:grpSpPr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9D98B464-8DBC-40AD-ABFB-DC87F628E33B}"/>
                </a:ext>
              </a:extLst>
            </p:cNvPr>
            <p:cNvSpPr/>
            <p:nvPr userDrawn="1"/>
          </p:nvSpPr>
          <p:spPr>
            <a:xfrm>
              <a:off x="8204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015F109E-017F-4EF6-BAD0-1483A39A9DB7}"/>
                </a:ext>
              </a:extLst>
            </p:cNvPr>
            <p:cNvSpPr/>
            <p:nvPr userDrawn="1"/>
          </p:nvSpPr>
          <p:spPr>
            <a:xfrm>
              <a:off x="10718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V 形 101">
              <a:extLst>
                <a:ext uri="{FF2B5EF4-FFF2-40B4-BE49-F238E27FC236}">
                  <a16:creationId xmlns:a16="http://schemas.microsoft.com/office/drawing/2014/main" id="{805BB722-4DEE-407D-AF8D-C657E1D26E19}"/>
                </a:ext>
              </a:extLst>
            </p:cNvPr>
            <p:cNvSpPr/>
            <p:nvPr userDrawn="1"/>
          </p:nvSpPr>
          <p:spPr>
            <a:xfrm>
              <a:off x="13233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箭头: V 形 102">
              <a:extLst>
                <a:ext uri="{FF2B5EF4-FFF2-40B4-BE49-F238E27FC236}">
                  <a16:creationId xmlns:a16="http://schemas.microsoft.com/office/drawing/2014/main" id="{4F769CCF-37FB-4AFA-832E-9966FEA23074}"/>
                </a:ext>
              </a:extLst>
            </p:cNvPr>
            <p:cNvSpPr/>
            <p:nvPr userDrawn="1"/>
          </p:nvSpPr>
          <p:spPr>
            <a:xfrm>
              <a:off x="15748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>
              <a:extLst>
                <a:ext uri="{FF2B5EF4-FFF2-40B4-BE49-F238E27FC236}">
                  <a16:creationId xmlns:a16="http://schemas.microsoft.com/office/drawing/2014/main" id="{CE11D698-0EC7-4C14-BC51-52D4E875D0CF}"/>
                </a:ext>
              </a:extLst>
            </p:cNvPr>
            <p:cNvSpPr/>
            <p:nvPr userDrawn="1"/>
          </p:nvSpPr>
          <p:spPr>
            <a:xfrm>
              <a:off x="18262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C335CE43-644B-4D2C-B4CA-69E61D15F520}"/>
                </a:ext>
              </a:extLst>
            </p:cNvPr>
            <p:cNvSpPr/>
            <p:nvPr userDrawn="1"/>
          </p:nvSpPr>
          <p:spPr>
            <a:xfrm>
              <a:off x="20777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C00AE405-2534-45E8-9660-DCAFD4368F91}"/>
                </a:ext>
              </a:extLst>
            </p:cNvPr>
            <p:cNvSpPr/>
            <p:nvPr userDrawn="1"/>
          </p:nvSpPr>
          <p:spPr>
            <a:xfrm>
              <a:off x="23291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>
              <a:extLst>
                <a:ext uri="{FF2B5EF4-FFF2-40B4-BE49-F238E27FC236}">
                  <a16:creationId xmlns:a16="http://schemas.microsoft.com/office/drawing/2014/main" id="{87B5DC82-F17A-4E20-A13B-852C2D678974}"/>
                </a:ext>
              </a:extLst>
            </p:cNvPr>
            <p:cNvSpPr/>
            <p:nvPr userDrawn="1"/>
          </p:nvSpPr>
          <p:spPr>
            <a:xfrm>
              <a:off x="25806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V 形 107">
              <a:extLst>
                <a:ext uri="{FF2B5EF4-FFF2-40B4-BE49-F238E27FC236}">
                  <a16:creationId xmlns:a16="http://schemas.microsoft.com/office/drawing/2014/main" id="{BF31A2D9-B0E2-4344-8C52-81D5767BD916}"/>
                </a:ext>
              </a:extLst>
            </p:cNvPr>
            <p:cNvSpPr/>
            <p:nvPr userDrawn="1"/>
          </p:nvSpPr>
          <p:spPr>
            <a:xfrm>
              <a:off x="28321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V 形 108">
              <a:extLst>
                <a:ext uri="{FF2B5EF4-FFF2-40B4-BE49-F238E27FC236}">
                  <a16:creationId xmlns:a16="http://schemas.microsoft.com/office/drawing/2014/main" id="{F253215D-D70C-485B-87E0-9A4ECFBC85EF}"/>
                </a:ext>
              </a:extLst>
            </p:cNvPr>
            <p:cNvSpPr/>
            <p:nvPr userDrawn="1"/>
          </p:nvSpPr>
          <p:spPr>
            <a:xfrm>
              <a:off x="30835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>
              <a:extLst>
                <a:ext uri="{FF2B5EF4-FFF2-40B4-BE49-F238E27FC236}">
                  <a16:creationId xmlns:a16="http://schemas.microsoft.com/office/drawing/2014/main" id="{771C1EC1-A2EF-4D44-B511-5272B6609199}"/>
                </a:ext>
              </a:extLst>
            </p:cNvPr>
            <p:cNvSpPr/>
            <p:nvPr userDrawn="1"/>
          </p:nvSpPr>
          <p:spPr>
            <a:xfrm>
              <a:off x="33350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>
              <a:extLst>
                <a:ext uri="{FF2B5EF4-FFF2-40B4-BE49-F238E27FC236}">
                  <a16:creationId xmlns:a16="http://schemas.microsoft.com/office/drawing/2014/main" id="{7F3FBF42-6E37-4B7B-B38E-9B27C62DFDFC}"/>
                </a:ext>
              </a:extLst>
            </p:cNvPr>
            <p:cNvSpPr/>
            <p:nvPr userDrawn="1"/>
          </p:nvSpPr>
          <p:spPr>
            <a:xfrm>
              <a:off x="35864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>
              <a:extLst>
                <a:ext uri="{FF2B5EF4-FFF2-40B4-BE49-F238E27FC236}">
                  <a16:creationId xmlns:a16="http://schemas.microsoft.com/office/drawing/2014/main" id="{EE69A17D-3B7D-42AC-BD8E-93B2A2AD04A2}"/>
                </a:ext>
              </a:extLst>
            </p:cNvPr>
            <p:cNvSpPr/>
            <p:nvPr userDrawn="1"/>
          </p:nvSpPr>
          <p:spPr>
            <a:xfrm>
              <a:off x="38379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>
              <a:extLst>
                <a:ext uri="{FF2B5EF4-FFF2-40B4-BE49-F238E27FC236}">
                  <a16:creationId xmlns:a16="http://schemas.microsoft.com/office/drawing/2014/main" id="{E68FF1C0-6A6D-4F03-9A92-685E0A5BD908}"/>
                </a:ext>
              </a:extLst>
            </p:cNvPr>
            <p:cNvSpPr/>
            <p:nvPr userDrawn="1"/>
          </p:nvSpPr>
          <p:spPr>
            <a:xfrm>
              <a:off x="40894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箭头: V 形 113">
              <a:extLst>
                <a:ext uri="{FF2B5EF4-FFF2-40B4-BE49-F238E27FC236}">
                  <a16:creationId xmlns:a16="http://schemas.microsoft.com/office/drawing/2014/main" id="{19452D44-8D37-4C5F-9444-05BC9038983A}"/>
                </a:ext>
              </a:extLst>
            </p:cNvPr>
            <p:cNvSpPr/>
            <p:nvPr userDrawn="1"/>
          </p:nvSpPr>
          <p:spPr>
            <a:xfrm>
              <a:off x="43408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箭头: V 形 114">
              <a:extLst>
                <a:ext uri="{FF2B5EF4-FFF2-40B4-BE49-F238E27FC236}">
                  <a16:creationId xmlns:a16="http://schemas.microsoft.com/office/drawing/2014/main" id="{D18414CC-9A36-400C-8004-179B918D0111}"/>
                </a:ext>
              </a:extLst>
            </p:cNvPr>
            <p:cNvSpPr/>
            <p:nvPr userDrawn="1"/>
          </p:nvSpPr>
          <p:spPr>
            <a:xfrm>
              <a:off x="45923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6984E347-8C15-4721-AE4A-14576E5D39C8}"/>
                </a:ext>
              </a:extLst>
            </p:cNvPr>
            <p:cNvSpPr/>
            <p:nvPr userDrawn="1"/>
          </p:nvSpPr>
          <p:spPr>
            <a:xfrm>
              <a:off x="48437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8943CD2F-C97E-43AD-A2C1-FB1D25E09177}"/>
                </a:ext>
              </a:extLst>
            </p:cNvPr>
            <p:cNvSpPr/>
            <p:nvPr userDrawn="1"/>
          </p:nvSpPr>
          <p:spPr>
            <a:xfrm>
              <a:off x="50952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CA9AE1DB-B87A-4C48-AE86-BA81DEC4D02D}"/>
                </a:ext>
              </a:extLst>
            </p:cNvPr>
            <p:cNvSpPr/>
            <p:nvPr userDrawn="1"/>
          </p:nvSpPr>
          <p:spPr>
            <a:xfrm>
              <a:off x="53467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0C66BFD8-4B92-46CD-ACED-F62312575A1E}"/>
                </a:ext>
              </a:extLst>
            </p:cNvPr>
            <p:cNvSpPr/>
            <p:nvPr userDrawn="1"/>
          </p:nvSpPr>
          <p:spPr>
            <a:xfrm>
              <a:off x="55981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D5CFE013-4A26-43F8-AEF9-885A0E04880E}"/>
                </a:ext>
              </a:extLst>
            </p:cNvPr>
            <p:cNvSpPr/>
            <p:nvPr userDrawn="1"/>
          </p:nvSpPr>
          <p:spPr>
            <a:xfrm>
              <a:off x="58496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箭头: V 形 120">
              <a:extLst>
                <a:ext uri="{FF2B5EF4-FFF2-40B4-BE49-F238E27FC236}">
                  <a16:creationId xmlns:a16="http://schemas.microsoft.com/office/drawing/2014/main" id="{67877631-8ECF-4558-B72C-F2C21EA71F38}"/>
                </a:ext>
              </a:extLst>
            </p:cNvPr>
            <p:cNvSpPr/>
            <p:nvPr userDrawn="1"/>
          </p:nvSpPr>
          <p:spPr>
            <a:xfrm>
              <a:off x="61010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箭头: V 形 121">
              <a:extLst>
                <a:ext uri="{FF2B5EF4-FFF2-40B4-BE49-F238E27FC236}">
                  <a16:creationId xmlns:a16="http://schemas.microsoft.com/office/drawing/2014/main" id="{C322ACA8-FB28-4BD9-A4C2-DF57E6E06C3B}"/>
                </a:ext>
              </a:extLst>
            </p:cNvPr>
            <p:cNvSpPr/>
            <p:nvPr userDrawn="1"/>
          </p:nvSpPr>
          <p:spPr>
            <a:xfrm>
              <a:off x="63525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箭头: V 形 122">
              <a:extLst>
                <a:ext uri="{FF2B5EF4-FFF2-40B4-BE49-F238E27FC236}">
                  <a16:creationId xmlns:a16="http://schemas.microsoft.com/office/drawing/2014/main" id="{6A9578EF-EF0A-40DB-B2E4-D092B022D695}"/>
                </a:ext>
              </a:extLst>
            </p:cNvPr>
            <p:cNvSpPr/>
            <p:nvPr userDrawn="1"/>
          </p:nvSpPr>
          <p:spPr>
            <a:xfrm>
              <a:off x="66040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箭头: V 形 123">
              <a:extLst>
                <a:ext uri="{FF2B5EF4-FFF2-40B4-BE49-F238E27FC236}">
                  <a16:creationId xmlns:a16="http://schemas.microsoft.com/office/drawing/2014/main" id="{2C41418C-1B98-4DF0-A3EE-3429FBD432F7}"/>
                </a:ext>
              </a:extLst>
            </p:cNvPr>
            <p:cNvSpPr/>
            <p:nvPr userDrawn="1"/>
          </p:nvSpPr>
          <p:spPr>
            <a:xfrm>
              <a:off x="68554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箭头: V 形 124">
              <a:extLst>
                <a:ext uri="{FF2B5EF4-FFF2-40B4-BE49-F238E27FC236}">
                  <a16:creationId xmlns:a16="http://schemas.microsoft.com/office/drawing/2014/main" id="{031C0A2D-140C-422E-AE42-F988A3D628E7}"/>
                </a:ext>
              </a:extLst>
            </p:cNvPr>
            <p:cNvSpPr/>
            <p:nvPr userDrawn="1"/>
          </p:nvSpPr>
          <p:spPr>
            <a:xfrm>
              <a:off x="71069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箭头: V 形 125">
              <a:extLst>
                <a:ext uri="{FF2B5EF4-FFF2-40B4-BE49-F238E27FC236}">
                  <a16:creationId xmlns:a16="http://schemas.microsoft.com/office/drawing/2014/main" id="{8FB9F49E-DC48-479C-BC27-0A7918664F83}"/>
                </a:ext>
              </a:extLst>
            </p:cNvPr>
            <p:cNvSpPr/>
            <p:nvPr userDrawn="1"/>
          </p:nvSpPr>
          <p:spPr>
            <a:xfrm>
              <a:off x="73583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V 形 126">
              <a:extLst>
                <a:ext uri="{FF2B5EF4-FFF2-40B4-BE49-F238E27FC236}">
                  <a16:creationId xmlns:a16="http://schemas.microsoft.com/office/drawing/2014/main" id="{48109AD4-9A65-41F9-9F08-B0790B0E1463}"/>
                </a:ext>
              </a:extLst>
            </p:cNvPr>
            <p:cNvSpPr/>
            <p:nvPr userDrawn="1"/>
          </p:nvSpPr>
          <p:spPr>
            <a:xfrm>
              <a:off x="76098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箭头: V 形 127">
              <a:extLst>
                <a:ext uri="{FF2B5EF4-FFF2-40B4-BE49-F238E27FC236}">
                  <a16:creationId xmlns:a16="http://schemas.microsoft.com/office/drawing/2014/main" id="{F03215EA-CD16-44BE-8666-AB547D1158A4}"/>
                </a:ext>
              </a:extLst>
            </p:cNvPr>
            <p:cNvSpPr/>
            <p:nvPr userDrawn="1"/>
          </p:nvSpPr>
          <p:spPr>
            <a:xfrm>
              <a:off x="78613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V 形 128">
              <a:extLst>
                <a:ext uri="{FF2B5EF4-FFF2-40B4-BE49-F238E27FC236}">
                  <a16:creationId xmlns:a16="http://schemas.microsoft.com/office/drawing/2014/main" id="{05AA8883-EE62-439A-B46A-957D86C9B503}"/>
                </a:ext>
              </a:extLst>
            </p:cNvPr>
            <p:cNvSpPr/>
            <p:nvPr userDrawn="1"/>
          </p:nvSpPr>
          <p:spPr>
            <a:xfrm>
              <a:off x="81127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箭头: V 形 129">
              <a:extLst>
                <a:ext uri="{FF2B5EF4-FFF2-40B4-BE49-F238E27FC236}">
                  <a16:creationId xmlns:a16="http://schemas.microsoft.com/office/drawing/2014/main" id="{082C5E7C-3DDE-439A-8771-4B5AA7D94BB6}"/>
                </a:ext>
              </a:extLst>
            </p:cNvPr>
            <p:cNvSpPr/>
            <p:nvPr userDrawn="1"/>
          </p:nvSpPr>
          <p:spPr>
            <a:xfrm>
              <a:off x="83642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箭头: V 形 130">
              <a:extLst>
                <a:ext uri="{FF2B5EF4-FFF2-40B4-BE49-F238E27FC236}">
                  <a16:creationId xmlns:a16="http://schemas.microsoft.com/office/drawing/2014/main" id="{46801BF8-044D-4621-AAED-9B365B623EF6}"/>
                </a:ext>
              </a:extLst>
            </p:cNvPr>
            <p:cNvSpPr/>
            <p:nvPr userDrawn="1"/>
          </p:nvSpPr>
          <p:spPr>
            <a:xfrm>
              <a:off x="86156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V 形 131">
              <a:extLst>
                <a:ext uri="{FF2B5EF4-FFF2-40B4-BE49-F238E27FC236}">
                  <a16:creationId xmlns:a16="http://schemas.microsoft.com/office/drawing/2014/main" id="{84A5A298-9490-493E-B6DE-AC0FF0A39932}"/>
                </a:ext>
              </a:extLst>
            </p:cNvPr>
            <p:cNvSpPr/>
            <p:nvPr userDrawn="1"/>
          </p:nvSpPr>
          <p:spPr>
            <a:xfrm>
              <a:off x="88671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箭头: V 形 132">
              <a:extLst>
                <a:ext uri="{FF2B5EF4-FFF2-40B4-BE49-F238E27FC236}">
                  <a16:creationId xmlns:a16="http://schemas.microsoft.com/office/drawing/2014/main" id="{1682B05B-8C65-4AC3-85F7-11FD189B6CE5}"/>
                </a:ext>
              </a:extLst>
            </p:cNvPr>
            <p:cNvSpPr/>
            <p:nvPr userDrawn="1"/>
          </p:nvSpPr>
          <p:spPr>
            <a:xfrm>
              <a:off x="91186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箭头: V 形 133">
              <a:extLst>
                <a:ext uri="{FF2B5EF4-FFF2-40B4-BE49-F238E27FC236}">
                  <a16:creationId xmlns:a16="http://schemas.microsoft.com/office/drawing/2014/main" id="{AE789416-E6E0-4A8D-B72A-0F2D09CBD361}"/>
                </a:ext>
              </a:extLst>
            </p:cNvPr>
            <p:cNvSpPr/>
            <p:nvPr userDrawn="1"/>
          </p:nvSpPr>
          <p:spPr>
            <a:xfrm>
              <a:off x="93700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箭头: V 形 134">
              <a:extLst>
                <a:ext uri="{FF2B5EF4-FFF2-40B4-BE49-F238E27FC236}">
                  <a16:creationId xmlns:a16="http://schemas.microsoft.com/office/drawing/2014/main" id="{68C0CBD8-8682-4E78-BBD8-35A16FCBB837}"/>
                </a:ext>
              </a:extLst>
            </p:cNvPr>
            <p:cNvSpPr/>
            <p:nvPr userDrawn="1"/>
          </p:nvSpPr>
          <p:spPr>
            <a:xfrm>
              <a:off x="96215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箭头: V 形 135">
              <a:extLst>
                <a:ext uri="{FF2B5EF4-FFF2-40B4-BE49-F238E27FC236}">
                  <a16:creationId xmlns:a16="http://schemas.microsoft.com/office/drawing/2014/main" id="{A1DA4D2B-F767-49FB-9EBE-221124F22AF2}"/>
                </a:ext>
              </a:extLst>
            </p:cNvPr>
            <p:cNvSpPr/>
            <p:nvPr userDrawn="1"/>
          </p:nvSpPr>
          <p:spPr>
            <a:xfrm>
              <a:off x="98729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箭头: V 形 136">
              <a:extLst>
                <a:ext uri="{FF2B5EF4-FFF2-40B4-BE49-F238E27FC236}">
                  <a16:creationId xmlns:a16="http://schemas.microsoft.com/office/drawing/2014/main" id="{A49910EE-C160-4FC7-9107-2584AC387B97}"/>
                </a:ext>
              </a:extLst>
            </p:cNvPr>
            <p:cNvSpPr/>
            <p:nvPr userDrawn="1"/>
          </p:nvSpPr>
          <p:spPr>
            <a:xfrm>
              <a:off x="101244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箭头: V 形 137">
              <a:extLst>
                <a:ext uri="{FF2B5EF4-FFF2-40B4-BE49-F238E27FC236}">
                  <a16:creationId xmlns:a16="http://schemas.microsoft.com/office/drawing/2014/main" id="{92B99A95-B266-419F-B31E-586FFA750067}"/>
                </a:ext>
              </a:extLst>
            </p:cNvPr>
            <p:cNvSpPr/>
            <p:nvPr userDrawn="1"/>
          </p:nvSpPr>
          <p:spPr>
            <a:xfrm>
              <a:off x="103759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箭头: V 形 138">
              <a:extLst>
                <a:ext uri="{FF2B5EF4-FFF2-40B4-BE49-F238E27FC236}">
                  <a16:creationId xmlns:a16="http://schemas.microsoft.com/office/drawing/2014/main" id="{E0764A82-0F2C-44A5-A6B8-A442FDF9F565}"/>
                </a:ext>
              </a:extLst>
            </p:cNvPr>
            <p:cNvSpPr/>
            <p:nvPr userDrawn="1"/>
          </p:nvSpPr>
          <p:spPr>
            <a:xfrm>
              <a:off x="1062736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箭头: V 形 139">
              <a:extLst>
                <a:ext uri="{FF2B5EF4-FFF2-40B4-BE49-F238E27FC236}">
                  <a16:creationId xmlns:a16="http://schemas.microsoft.com/office/drawing/2014/main" id="{6F876FDD-5FD3-43CC-B131-A40DE8D6A26F}"/>
                </a:ext>
              </a:extLst>
            </p:cNvPr>
            <p:cNvSpPr/>
            <p:nvPr userDrawn="1"/>
          </p:nvSpPr>
          <p:spPr>
            <a:xfrm>
              <a:off x="1087882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箭头: V 形 140">
              <a:extLst>
                <a:ext uri="{FF2B5EF4-FFF2-40B4-BE49-F238E27FC236}">
                  <a16:creationId xmlns:a16="http://schemas.microsoft.com/office/drawing/2014/main" id="{D15801D2-2E7A-42A3-9134-0E83B60A9E65}"/>
                </a:ext>
              </a:extLst>
            </p:cNvPr>
            <p:cNvSpPr/>
            <p:nvPr userDrawn="1"/>
          </p:nvSpPr>
          <p:spPr>
            <a:xfrm>
              <a:off x="1113028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箭头: V 形 141">
              <a:extLst>
                <a:ext uri="{FF2B5EF4-FFF2-40B4-BE49-F238E27FC236}">
                  <a16:creationId xmlns:a16="http://schemas.microsoft.com/office/drawing/2014/main" id="{D01529E7-5F0A-4E84-8308-3AFEDA46CC23}"/>
                </a:ext>
              </a:extLst>
            </p:cNvPr>
            <p:cNvSpPr/>
            <p:nvPr userDrawn="1"/>
          </p:nvSpPr>
          <p:spPr>
            <a:xfrm>
              <a:off x="1138174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箭头: V 形 142">
              <a:extLst>
                <a:ext uri="{FF2B5EF4-FFF2-40B4-BE49-F238E27FC236}">
                  <a16:creationId xmlns:a16="http://schemas.microsoft.com/office/drawing/2014/main" id="{A21F20F0-3398-49C2-9138-BD8211ECDCA2}"/>
                </a:ext>
              </a:extLst>
            </p:cNvPr>
            <p:cNvSpPr/>
            <p:nvPr userDrawn="1"/>
          </p:nvSpPr>
          <p:spPr>
            <a:xfrm>
              <a:off x="11633200" y="929640"/>
              <a:ext cx="187960" cy="13716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blipFill dpi="0" rotWithShape="1">
          <a:blip r:embed="rId19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组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矩形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任意多边形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任意多边形(F)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任意多边形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任意多边形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任意多边形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任意多边形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任意多边形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任意多边形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任意多边形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任意多边形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线条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任意多边形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任意多边形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任意多边形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任意多边形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矩形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任意多边形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任意多边形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任意多边形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任意多边形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任意多边形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任意多边形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任意多边形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任意多边形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任意多边形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任意多边形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组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任意多边形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任意多边形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任意多边形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任意多边形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任意多边形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任意多边形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任意多边形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任意多边形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任意多边形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矩形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983CF3-1B3E-49F7-A819-C5A4E0CEA1E6}" type="datetime1">
              <a:rPr lang="zh-CN" altLang="en-US" smtClean="0"/>
              <a:pPr/>
              <a:t>2021/6/3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7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25F2-FB8F-4315-A816-349FDA876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28E7C-D69C-45FC-ACD8-F7CB1C665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2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85656-544B-4BDA-A4F7-698C762B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26" y="27777"/>
            <a:ext cx="10176828" cy="867139"/>
          </a:xfrm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B8C44-7BBB-4E69-843A-AC2E2DAE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816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DDB51-3821-450F-8130-AC9E93CA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64" y="302341"/>
            <a:ext cx="10176828" cy="604684"/>
          </a:xfrm>
        </p:spPr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219C0-5933-464B-8201-1A77FA84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22BF-E09C-4821-B6C9-1686641B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26" y="27777"/>
            <a:ext cx="10176828" cy="867139"/>
          </a:xfrm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CF345-37BA-45E6-AF73-81ACA2D9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8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6105-A5DB-499C-B69B-05A6ADC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26" y="27777"/>
            <a:ext cx="10176828" cy="867139"/>
          </a:xfrm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07103-8AC0-49EB-80A1-AFF07DA5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69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线路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0lecexb">
      <a:majorFont>
        <a:latin typeface="Arial" panose="020B0602020104020603"/>
        <a:ea typeface="微软雅黑"/>
        <a:cs typeface=""/>
      </a:majorFont>
      <a:minorFont>
        <a:latin typeface="Arial" panose="020B0602020104020603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2_TF77815013" id="{7FEF55B8-9FE1-4725-8CF8-7EDD4F03408F}" vid="{E771B18C-8C76-4696-8C47-94EDF31FF69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Wingdings</vt:lpstr>
      <vt:lpstr>线路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&lt;SWP&gt;</dc:title>
  <dc:creator>zhu jintao</dc:creator>
  <cp:lastModifiedBy>zhu jintao</cp:lastModifiedBy>
  <cp:revision>3</cp:revision>
  <dcterms:created xsi:type="dcterms:W3CDTF">2020-09-18T07:42:36Z</dcterms:created>
  <dcterms:modified xsi:type="dcterms:W3CDTF">2021-06-03T07:52:52Z</dcterms:modified>
</cp:coreProperties>
</file>