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0"/>
  </p:sldMasterIdLst>
  <p:notesMasterIdLst>
    <p:notesMasterId r:id="rId31"/>
  </p:notesMasterIdLst>
  <p:handoutMasterIdLst>
    <p:handoutMasterId r:id="rId32"/>
  </p:handoutMasterIdLst>
  <p:sldIdLst>
    <p:sldId id="256" r:id="rId11"/>
    <p:sldId id="261" r:id="rId12"/>
    <p:sldId id="262" r:id="rId13"/>
    <p:sldId id="257" r:id="rId14"/>
    <p:sldId id="266" r:id="rId15"/>
    <p:sldId id="267" r:id="rId16"/>
    <p:sldId id="270" r:id="rId17"/>
    <p:sldId id="271" r:id="rId18"/>
    <p:sldId id="272" r:id="rId19"/>
    <p:sldId id="275" r:id="rId20"/>
    <p:sldId id="273" r:id="rId21"/>
    <p:sldId id="276" r:id="rId22"/>
    <p:sldId id="278" r:id="rId23"/>
    <p:sldId id="274" r:id="rId24"/>
    <p:sldId id="263" r:id="rId25"/>
    <p:sldId id="268" r:id="rId26"/>
    <p:sldId id="269" r:id="rId27"/>
    <p:sldId id="282" r:id="rId28"/>
    <p:sldId id="279" r:id="rId29"/>
    <p:sldId id="258" r:id="rId30"/>
  </p:sldIdLst>
  <p:sldSz cx="12192000" cy="6858000"/>
  <p:notesSz cx="6865938" cy="9998075"/>
  <p:custDataLst>
    <p:tags r:id="rId3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7" pos="347" userDrawn="1">
          <p15:clr>
            <a:srgbClr val="A4A3A4"/>
          </p15:clr>
        </p15:guide>
        <p15:guide id="8" pos="7333" userDrawn="1">
          <p15:clr>
            <a:srgbClr val="A4A3A4"/>
          </p15:clr>
        </p15:guide>
        <p15:guide id="9" orient="horz" pos="572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orient="horz" pos="436" userDrawn="1">
          <p15:clr>
            <a:srgbClr val="A4A3A4"/>
          </p15:clr>
        </p15:guide>
        <p15:guide id="12" orient="horz" pos="42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llekamp" initials="CCH" lastIdx="3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987" autoAdjust="0"/>
  </p:normalViewPr>
  <p:slideViewPr>
    <p:cSldViewPr showGuides="1">
      <p:cViewPr varScale="1">
        <p:scale>
          <a:sx n="77" d="100"/>
          <a:sy n="77" d="100"/>
        </p:scale>
        <p:origin x="912" y="67"/>
      </p:cViewPr>
      <p:guideLst>
        <p:guide pos="3840"/>
        <p:guide orient="horz" pos="119"/>
        <p:guide orient="horz" pos="3884"/>
        <p:guide pos="347"/>
        <p:guide pos="7333"/>
        <p:guide orient="horz" pos="572"/>
        <p:guide orient="horz" pos="2160"/>
        <p:guide orient="horz" pos="436"/>
        <p:guide orient="horz" pos="424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8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265264BF-C1BC-4487-96E8-D4B892543B5A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E0503139-2B5F-459E-8F02-69D3B4D83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332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AE2DE115-FA53-464A-A2EA-90113F807A49}" type="datetimeFigureOut">
              <a:rPr lang="de-DE" smtClean="0"/>
              <a:t>23.09.2019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851EC89A-E65F-4C75-B910-56E134847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38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microsoft.com/office/2007/relationships/hdphoto" Target="../media/hdphoto1.wdp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jpe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A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7231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think-cell Folie" r:id="rId6" imgW="270" imgH="270" progId="TCLayout.ActiveDocument.1">
                  <p:embed/>
                </p:oleObj>
              </mc:Choice>
              <mc:Fallback>
                <p:oleObj name="think-cell Foli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6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altLang="ja-JP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C5F9CA-257E-4B0E-8FA0-2CBF7D4A4D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0"/>
            <a:ext cx="12191083" cy="4704996"/>
          </a:xfrm>
          <a:prstGeom prst="rect">
            <a:avLst/>
          </a:prstGeom>
        </p:spPr>
      </p:pic>
      <p:pic>
        <p:nvPicPr>
          <p:cNvPr id="8" name="図 1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421200"/>
            <a:ext cx="3575998" cy="643680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18A4A08-09E3-4AE3-9BB7-FD9FAC5986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4820" y="435682"/>
            <a:ext cx="2286317" cy="571579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Name, Date</a:t>
            </a:r>
          </a:p>
        </p:txBody>
      </p:sp>
      <p:sp>
        <p:nvSpPr>
          <p:cNvPr id="3" name="Rechteck 2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600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9333" y="1139561"/>
            <a:ext cx="1422584" cy="1420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95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75182" y="421200"/>
            <a:ext cx="2130743" cy="21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2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screen 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" y="908050"/>
            <a:ext cx="12192000" cy="5952398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  <a:p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2937CE8-714E-42F3-A499-B4257F6059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42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screen 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3727448"/>
            <a:ext cx="12192000" cy="2700000"/>
          </a:xfrm>
          <a:solidFill>
            <a:schemeClr val="bg2"/>
          </a:solidFill>
        </p:spPr>
        <p:txBody>
          <a:bodyPr lIns="540000" tIns="180000" rIns="540000" bIns="180000" numCol="2" spcCol="43200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908050"/>
            <a:ext cx="12192000" cy="281939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" y="5581651"/>
            <a:ext cx="709083" cy="127635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575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screen Picture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1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" y="908050"/>
            <a:ext cx="11641138" cy="528639"/>
          </a:xfrm>
          <a:solidFill>
            <a:schemeClr val="bg1">
              <a:alpha val="85000"/>
            </a:schemeClr>
          </a:solidFill>
        </p:spPr>
        <p:txBody>
          <a:bodyPr vert="horz" lIns="540000" tIns="72000" rIns="216000" bIns="72000" rtlCol="0" anchor="ctr">
            <a:noAutofit/>
          </a:bodyPr>
          <a:lstStyle>
            <a:lvl1pPr algn="ctr">
              <a:defRPr lang="de-DE">
                <a:solidFill>
                  <a:schemeClr val="tx1">
                    <a:alpha val="87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600"/>
              </a:spcBef>
              <a:buFontTx/>
            </a:pPr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 bwMode="gray">
          <a:xfrm>
            <a:off x="6675344" y="2736850"/>
            <a:ext cx="4968000" cy="3429000"/>
          </a:xfrm>
          <a:solidFill>
            <a:schemeClr val="bg1">
              <a:alpha val="80000"/>
            </a:schemeClr>
          </a:solidFill>
        </p:spPr>
        <p:txBody>
          <a:bodyPr lIns="180000" tIns="432000" rIns="180000" bIns="10800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55343" y="2959100"/>
            <a:ext cx="4608000" cy="72000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4D70DB1D-E212-443B-B43E-B529A3CBB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12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screen Picture with Inscription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-1"/>
            <a:ext cx="12192000" cy="6858001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 bwMode="gray">
          <a:xfrm>
            <a:off x="6675344" y="1714499"/>
            <a:ext cx="4968000" cy="3429000"/>
          </a:xfrm>
          <a:solidFill>
            <a:schemeClr val="bg1">
              <a:alpha val="80000"/>
            </a:schemeClr>
          </a:solidFill>
        </p:spPr>
        <p:txBody>
          <a:bodyPr lIns="180000" tIns="432000" rIns="180000" bIns="10800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55343" y="1933784"/>
            <a:ext cx="4608000" cy="72000"/>
          </a:xfr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95C472FC-F699-49F4-AE58-2EC71AFFC3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55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 bwMode="gray">
          <a:xfrm>
            <a:off x="550863" y="909216"/>
            <a:ext cx="11090275" cy="4885809"/>
            <a:chOff x="550863" y="909216"/>
            <a:chExt cx="11090275" cy="4885809"/>
          </a:xfrm>
        </p:grpSpPr>
        <p:sp>
          <p:nvSpPr>
            <p:cNvPr id="18" name="Rechteck 17"/>
            <p:cNvSpPr>
              <a:spLocks noChangeAspect="1"/>
            </p:cNvSpPr>
            <p:nvPr/>
          </p:nvSpPr>
          <p:spPr bwMode="gray">
            <a:xfrm>
              <a:off x="55086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 bwMode="gray">
            <a:xfrm>
              <a:off x="550863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 bwMode="gray">
            <a:xfrm>
              <a:off x="55086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 bwMode="gray">
            <a:xfrm>
              <a:off x="995914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 bwMode="gray">
            <a:xfrm>
              <a:off x="99591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 bwMode="gray">
            <a:xfrm>
              <a:off x="99591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>
              <a:spLocks noChangeAspect="1"/>
            </p:cNvSpPr>
            <p:nvPr/>
          </p:nvSpPr>
          <p:spPr bwMode="gray">
            <a:xfrm>
              <a:off x="144096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>
              <a:spLocks noChangeAspect="1"/>
            </p:cNvSpPr>
            <p:nvPr/>
          </p:nvSpPr>
          <p:spPr bwMode="gray">
            <a:xfrm>
              <a:off x="144096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 bwMode="gray">
            <a:xfrm>
              <a:off x="144096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 bwMode="gray">
            <a:xfrm>
              <a:off x="188601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>
              <a:spLocks noChangeAspect="1"/>
            </p:cNvSpPr>
            <p:nvPr/>
          </p:nvSpPr>
          <p:spPr bwMode="gray">
            <a:xfrm>
              <a:off x="1886016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>
              <a:spLocks noChangeAspect="1"/>
            </p:cNvSpPr>
            <p:nvPr/>
          </p:nvSpPr>
          <p:spPr bwMode="gray">
            <a:xfrm>
              <a:off x="188601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Rechteck 29"/>
            <p:cNvSpPr>
              <a:spLocks noChangeAspect="1"/>
            </p:cNvSpPr>
            <p:nvPr/>
          </p:nvSpPr>
          <p:spPr bwMode="gray">
            <a:xfrm>
              <a:off x="2331067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>
              <a:spLocks noChangeAspect="1"/>
            </p:cNvSpPr>
            <p:nvPr/>
          </p:nvSpPr>
          <p:spPr bwMode="gray">
            <a:xfrm>
              <a:off x="233106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>
              <a:spLocks noChangeAspect="1"/>
            </p:cNvSpPr>
            <p:nvPr/>
          </p:nvSpPr>
          <p:spPr bwMode="gray">
            <a:xfrm>
              <a:off x="2331067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>
              <a:spLocks noChangeAspect="1"/>
            </p:cNvSpPr>
            <p:nvPr/>
          </p:nvSpPr>
          <p:spPr bwMode="gray">
            <a:xfrm>
              <a:off x="2776118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>
              <a:spLocks noChangeAspect="1"/>
            </p:cNvSpPr>
            <p:nvPr/>
          </p:nvSpPr>
          <p:spPr bwMode="gray">
            <a:xfrm>
              <a:off x="2776118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>
              <a:spLocks noChangeAspect="1"/>
            </p:cNvSpPr>
            <p:nvPr/>
          </p:nvSpPr>
          <p:spPr bwMode="gray">
            <a:xfrm>
              <a:off x="2776118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Rechteck 35"/>
            <p:cNvSpPr>
              <a:spLocks noChangeAspect="1"/>
            </p:cNvSpPr>
            <p:nvPr/>
          </p:nvSpPr>
          <p:spPr bwMode="gray">
            <a:xfrm>
              <a:off x="3221169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>
              <a:spLocks noChangeAspect="1"/>
            </p:cNvSpPr>
            <p:nvPr/>
          </p:nvSpPr>
          <p:spPr bwMode="gray">
            <a:xfrm>
              <a:off x="3221169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>
              <a:spLocks noChangeAspect="1"/>
            </p:cNvSpPr>
            <p:nvPr/>
          </p:nvSpPr>
          <p:spPr bwMode="gray">
            <a:xfrm>
              <a:off x="3221169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>
              <a:spLocks noChangeAspect="1"/>
            </p:cNvSpPr>
            <p:nvPr/>
          </p:nvSpPr>
          <p:spPr bwMode="gray">
            <a:xfrm>
              <a:off x="3666220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>
              <a:spLocks noChangeAspect="1"/>
            </p:cNvSpPr>
            <p:nvPr/>
          </p:nvSpPr>
          <p:spPr bwMode="gray">
            <a:xfrm>
              <a:off x="3666220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>
              <a:spLocks noChangeAspect="1"/>
            </p:cNvSpPr>
            <p:nvPr/>
          </p:nvSpPr>
          <p:spPr bwMode="gray">
            <a:xfrm>
              <a:off x="3666220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>
              <a:spLocks noChangeAspect="1"/>
            </p:cNvSpPr>
            <p:nvPr/>
          </p:nvSpPr>
          <p:spPr bwMode="gray">
            <a:xfrm>
              <a:off x="4111271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>
              <a:spLocks noChangeAspect="1"/>
            </p:cNvSpPr>
            <p:nvPr/>
          </p:nvSpPr>
          <p:spPr bwMode="gray">
            <a:xfrm>
              <a:off x="4111271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>
              <a:spLocks noChangeAspect="1"/>
            </p:cNvSpPr>
            <p:nvPr/>
          </p:nvSpPr>
          <p:spPr bwMode="gray">
            <a:xfrm>
              <a:off x="4111271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>
              <a:spLocks noChangeAspect="1"/>
            </p:cNvSpPr>
            <p:nvPr/>
          </p:nvSpPr>
          <p:spPr bwMode="gray">
            <a:xfrm>
              <a:off x="4556322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Rechteck 45"/>
            <p:cNvSpPr>
              <a:spLocks noChangeAspect="1"/>
            </p:cNvSpPr>
            <p:nvPr/>
          </p:nvSpPr>
          <p:spPr bwMode="gray">
            <a:xfrm>
              <a:off x="4556322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7" name="Rechteck 46"/>
            <p:cNvSpPr>
              <a:spLocks noChangeAspect="1"/>
            </p:cNvSpPr>
            <p:nvPr/>
          </p:nvSpPr>
          <p:spPr bwMode="gray">
            <a:xfrm>
              <a:off x="500137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8" name="Rechteck 47"/>
            <p:cNvSpPr>
              <a:spLocks noChangeAspect="1"/>
            </p:cNvSpPr>
            <p:nvPr/>
          </p:nvSpPr>
          <p:spPr bwMode="gray">
            <a:xfrm>
              <a:off x="5001373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49" name="Rechteck 48"/>
            <p:cNvSpPr>
              <a:spLocks noChangeAspect="1"/>
            </p:cNvSpPr>
            <p:nvPr/>
          </p:nvSpPr>
          <p:spPr bwMode="gray">
            <a:xfrm>
              <a:off x="500137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0" name="Rechteck 49"/>
            <p:cNvSpPr>
              <a:spLocks noChangeAspect="1"/>
            </p:cNvSpPr>
            <p:nvPr/>
          </p:nvSpPr>
          <p:spPr bwMode="gray">
            <a:xfrm>
              <a:off x="5446424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1" name="Rechteck 50"/>
            <p:cNvSpPr>
              <a:spLocks noChangeAspect="1"/>
            </p:cNvSpPr>
            <p:nvPr/>
          </p:nvSpPr>
          <p:spPr bwMode="gray">
            <a:xfrm>
              <a:off x="544642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2" name="Rechteck 51"/>
            <p:cNvSpPr>
              <a:spLocks noChangeAspect="1"/>
            </p:cNvSpPr>
            <p:nvPr/>
          </p:nvSpPr>
          <p:spPr bwMode="gray">
            <a:xfrm>
              <a:off x="544642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3" name="Rechteck 52"/>
            <p:cNvSpPr>
              <a:spLocks noChangeAspect="1"/>
            </p:cNvSpPr>
            <p:nvPr/>
          </p:nvSpPr>
          <p:spPr bwMode="gray">
            <a:xfrm>
              <a:off x="589147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Rechteck 53"/>
            <p:cNvSpPr>
              <a:spLocks noChangeAspect="1"/>
            </p:cNvSpPr>
            <p:nvPr/>
          </p:nvSpPr>
          <p:spPr bwMode="gray">
            <a:xfrm>
              <a:off x="589147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>
              <a:spLocks noChangeAspect="1"/>
            </p:cNvSpPr>
            <p:nvPr/>
          </p:nvSpPr>
          <p:spPr bwMode="gray">
            <a:xfrm>
              <a:off x="589147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 bwMode="gray">
            <a:xfrm>
              <a:off x="633652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 bwMode="gray">
            <a:xfrm>
              <a:off x="6336526" y="1354433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>
              <a:spLocks noChangeAspect="1"/>
            </p:cNvSpPr>
            <p:nvPr/>
          </p:nvSpPr>
          <p:spPr bwMode="gray">
            <a:xfrm>
              <a:off x="633652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>
              <a:spLocks noChangeAspect="1"/>
            </p:cNvSpPr>
            <p:nvPr/>
          </p:nvSpPr>
          <p:spPr bwMode="gray">
            <a:xfrm>
              <a:off x="6781577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Rechteck 59"/>
            <p:cNvSpPr>
              <a:spLocks noChangeAspect="1"/>
            </p:cNvSpPr>
            <p:nvPr/>
          </p:nvSpPr>
          <p:spPr bwMode="gray">
            <a:xfrm>
              <a:off x="678157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>
              <a:spLocks noChangeAspect="1"/>
            </p:cNvSpPr>
            <p:nvPr/>
          </p:nvSpPr>
          <p:spPr bwMode="gray">
            <a:xfrm>
              <a:off x="6781577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Rechteck 61"/>
            <p:cNvSpPr>
              <a:spLocks noChangeAspect="1"/>
            </p:cNvSpPr>
            <p:nvPr/>
          </p:nvSpPr>
          <p:spPr bwMode="gray">
            <a:xfrm>
              <a:off x="7226628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3" name="Rechteck 62"/>
            <p:cNvSpPr>
              <a:spLocks noChangeAspect="1"/>
            </p:cNvSpPr>
            <p:nvPr/>
          </p:nvSpPr>
          <p:spPr bwMode="gray">
            <a:xfrm>
              <a:off x="7226628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Rechteck 63"/>
            <p:cNvSpPr>
              <a:spLocks noChangeAspect="1"/>
            </p:cNvSpPr>
            <p:nvPr/>
          </p:nvSpPr>
          <p:spPr bwMode="gray">
            <a:xfrm>
              <a:off x="7226628" y="1803748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5" name="Rechteck 64"/>
            <p:cNvSpPr>
              <a:spLocks noChangeAspect="1"/>
            </p:cNvSpPr>
            <p:nvPr/>
          </p:nvSpPr>
          <p:spPr bwMode="gray">
            <a:xfrm>
              <a:off x="7671679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Rechteck 65"/>
            <p:cNvSpPr>
              <a:spLocks noChangeAspect="1"/>
            </p:cNvSpPr>
            <p:nvPr/>
          </p:nvSpPr>
          <p:spPr bwMode="gray">
            <a:xfrm>
              <a:off x="7671679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Rechteck 66"/>
            <p:cNvSpPr>
              <a:spLocks noChangeAspect="1"/>
            </p:cNvSpPr>
            <p:nvPr/>
          </p:nvSpPr>
          <p:spPr bwMode="gray">
            <a:xfrm>
              <a:off x="7671679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Rechteck 67"/>
            <p:cNvSpPr>
              <a:spLocks noChangeAspect="1"/>
            </p:cNvSpPr>
            <p:nvPr/>
          </p:nvSpPr>
          <p:spPr bwMode="gray">
            <a:xfrm>
              <a:off x="8116730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Rechteck 68"/>
            <p:cNvSpPr>
              <a:spLocks noChangeAspect="1"/>
            </p:cNvSpPr>
            <p:nvPr/>
          </p:nvSpPr>
          <p:spPr bwMode="gray">
            <a:xfrm>
              <a:off x="8116730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Rechteck 69"/>
            <p:cNvSpPr>
              <a:spLocks noChangeAspect="1"/>
            </p:cNvSpPr>
            <p:nvPr/>
          </p:nvSpPr>
          <p:spPr bwMode="gray">
            <a:xfrm>
              <a:off x="8116730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>
              <a:spLocks noChangeAspect="1"/>
            </p:cNvSpPr>
            <p:nvPr/>
          </p:nvSpPr>
          <p:spPr bwMode="gray">
            <a:xfrm>
              <a:off x="8561781" y="909216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Rechteck 71"/>
            <p:cNvSpPr>
              <a:spLocks noChangeAspect="1"/>
            </p:cNvSpPr>
            <p:nvPr/>
          </p:nvSpPr>
          <p:spPr bwMode="gray">
            <a:xfrm>
              <a:off x="8561781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3" name="Rechteck 72"/>
            <p:cNvSpPr>
              <a:spLocks noChangeAspect="1"/>
            </p:cNvSpPr>
            <p:nvPr/>
          </p:nvSpPr>
          <p:spPr bwMode="gray">
            <a:xfrm>
              <a:off x="8561781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4" name="Rechteck 73"/>
            <p:cNvSpPr>
              <a:spLocks noChangeAspect="1"/>
            </p:cNvSpPr>
            <p:nvPr/>
          </p:nvSpPr>
          <p:spPr bwMode="gray">
            <a:xfrm>
              <a:off x="9006832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Rechteck 74"/>
            <p:cNvSpPr>
              <a:spLocks noChangeAspect="1"/>
            </p:cNvSpPr>
            <p:nvPr/>
          </p:nvSpPr>
          <p:spPr bwMode="gray">
            <a:xfrm>
              <a:off x="9006832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6" name="Rechteck 75"/>
            <p:cNvSpPr>
              <a:spLocks noChangeAspect="1"/>
            </p:cNvSpPr>
            <p:nvPr/>
          </p:nvSpPr>
          <p:spPr bwMode="gray">
            <a:xfrm>
              <a:off x="9006832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7" name="Rechteck 76"/>
            <p:cNvSpPr>
              <a:spLocks noChangeAspect="1"/>
            </p:cNvSpPr>
            <p:nvPr/>
          </p:nvSpPr>
          <p:spPr bwMode="gray">
            <a:xfrm>
              <a:off x="9451883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>
              <a:spLocks noChangeAspect="1"/>
            </p:cNvSpPr>
            <p:nvPr/>
          </p:nvSpPr>
          <p:spPr bwMode="gray">
            <a:xfrm>
              <a:off x="9451883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Rechteck 78"/>
            <p:cNvSpPr>
              <a:spLocks noChangeAspect="1"/>
            </p:cNvSpPr>
            <p:nvPr/>
          </p:nvSpPr>
          <p:spPr bwMode="gray">
            <a:xfrm>
              <a:off x="9451883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0" name="Rechteck 79"/>
            <p:cNvSpPr>
              <a:spLocks noChangeAspect="1"/>
            </p:cNvSpPr>
            <p:nvPr/>
          </p:nvSpPr>
          <p:spPr bwMode="gray">
            <a:xfrm>
              <a:off x="9896934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Rechteck 80"/>
            <p:cNvSpPr>
              <a:spLocks noChangeAspect="1"/>
            </p:cNvSpPr>
            <p:nvPr/>
          </p:nvSpPr>
          <p:spPr bwMode="gray">
            <a:xfrm>
              <a:off x="9896934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2" name="Rechteck 81"/>
            <p:cNvSpPr>
              <a:spLocks noChangeAspect="1"/>
            </p:cNvSpPr>
            <p:nvPr/>
          </p:nvSpPr>
          <p:spPr bwMode="gray">
            <a:xfrm>
              <a:off x="9896934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 bwMode="gray">
            <a:xfrm>
              <a:off x="10341985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4" name="Rechteck 83"/>
            <p:cNvSpPr>
              <a:spLocks noChangeAspect="1"/>
            </p:cNvSpPr>
            <p:nvPr/>
          </p:nvSpPr>
          <p:spPr bwMode="gray">
            <a:xfrm>
              <a:off x="10341985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 bwMode="gray">
            <a:xfrm>
              <a:off x="10341985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6" name="Rechteck 85"/>
            <p:cNvSpPr>
              <a:spLocks noChangeAspect="1"/>
            </p:cNvSpPr>
            <p:nvPr/>
          </p:nvSpPr>
          <p:spPr bwMode="gray">
            <a:xfrm>
              <a:off x="10787036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 bwMode="gray">
            <a:xfrm>
              <a:off x="10787036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 bwMode="gray">
            <a:xfrm>
              <a:off x="10787036" y="1803748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>
              <a:spLocks noChangeAspect="1"/>
            </p:cNvSpPr>
            <p:nvPr/>
          </p:nvSpPr>
          <p:spPr bwMode="gray">
            <a:xfrm>
              <a:off x="11232087" y="909216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0" name="Rechteck 89"/>
            <p:cNvSpPr>
              <a:spLocks noChangeAspect="1"/>
            </p:cNvSpPr>
            <p:nvPr/>
          </p:nvSpPr>
          <p:spPr bwMode="gray">
            <a:xfrm>
              <a:off x="1123208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>
              <a:spLocks noChangeAspect="1"/>
            </p:cNvSpPr>
            <p:nvPr/>
          </p:nvSpPr>
          <p:spPr bwMode="gray">
            <a:xfrm>
              <a:off x="11232087" y="1803748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Rechteck 91"/>
            <p:cNvSpPr>
              <a:spLocks noChangeAspect="1"/>
            </p:cNvSpPr>
            <p:nvPr/>
          </p:nvSpPr>
          <p:spPr bwMode="gray">
            <a:xfrm>
              <a:off x="55086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Rechteck 92"/>
            <p:cNvSpPr>
              <a:spLocks noChangeAspect="1"/>
            </p:cNvSpPr>
            <p:nvPr/>
          </p:nvSpPr>
          <p:spPr bwMode="gray">
            <a:xfrm>
              <a:off x="55086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4" name="Rechteck 93"/>
            <p:cNvSpPr>
              <a:spLocks noChangeAspect="1"/>
            </p:cNvSpPr>
            <p:nvPr/>
          </p:nvSpPr>
          <p:spPr bwMode="gray">
            <a:xfrm>
              <a:off x="55086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5" name="Rechteck 94"/>
            <p:cNvSpPr>
              <a:spLocks noChangeAspect="1"/>
            </p:cNvSpPr>
            <p:nvPr/>
          </p:nvSpPr>
          <p:spPr bwMode="gray">
            <a:xfrm>
              <a:off x="99591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6" name="Rechteck 95"/>
            <p:cNvSpPr>
              <a:spLocks noChangeAspect="1"/>
            </p:cNvSpPr>
            <p:nvPr/>
          </p:nvSpPr>
          <p:spPr bwMode="gray">
            <a:xfrm>
              <a:off x="99591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Rechteck 96"/>
            <p:cNvSpPr>
              <a:spLocks noChangeAspect="1"/>
            </p:cNvSpPr>
            <p:nvPr/>
          </p:nvSpPr>
          <p:spPr bwMode="gray">
            <a:xfrm>
              <a:off x="99591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8" name="Rechteck 97"/>
            <p:cNvSpPr>
              <a:spLocks noChangeAspect="1"/>
            </p:cNvSpPr>
            <p:nvPr/>
          </p:nvSpPr>
          <p:spPr bwMode="gray">
            <a:xfrm>
              <a:off x="144096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99" name="Rechteck 98"/>
            <p:cNvSpPr>
              <a:spLocks noChangeAspect="1"/>
            </p:cNvSpPr>
            <p:nvPr/>
          </p:nvSpPr>
          <p:spPr bwMode="gray">
            <a:xfrm>
              <a:off x="144096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0" name="Rechteck 99"/>
            <p:cNvSpPr>
              <a:spLocks noChangeAspect="1"/>
            </p:cNvSpPr>
            <p:nvPr/>
          </p:nvSpPr>
          <p:spPr bwMode="gray">
            <a:xfrm>
              <a:off x="144096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1" name="Rechteck 100"/>
            <p:cNvSpPr>
              <a:spLocks noChangeAspect="1"/>
            </p:cNvSpPr>
            <p:nvPr/>
          </p:nvSpPr>
          <p:spPr bwMode="gray">
            <a:xfrm>
              <a:off x="188601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2" name="Rechteck 101"/>
            <p:cNvSpPr>
              <a:spLocks noChangeAspect="1"/>
            </p:cNvSpPr>
            <p:nvPr/>
          </p:nvSpPr>
          <p:spPr bwMode="gray">
            <a:xfrm>
              <a:off x="1886016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3" name="Rechteck 102"/>
            <p:cNvSpPr>
              <a:spLocks noChangeAspect="1"/>
            </p:cNvSpPr>
            <p:nvPr/>
          </p:nvSpPr>
          <p:spPr bwMode="gray">
            <a:xfrm>
              <a:off x="1886016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4" name="Rechteck 103"/>
            <p:cNvSpPr>
              <a:spLocks noChangeAspect="1"/>
            </p:cNvSpPr>
            <p:nvPr/>
          </p:nvSpPr>
          <p:spPr bwMode="gray">
            <a:xfrm>
              <a:off x="233106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5" name="Rechteck 104"/>
            <p:cNvSpPr>
              <a:spLocks noChangeAspect="1"/>
            </p:cNvSpPr>
            <p:nvPr/>
          </p:nvSpPr>
          <p:spPr bwMode="gray">
            <a:xfrm>
              <a:off x="2331067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6" name="Rechteck 105"/>
            <p:cNvSpPr>
              <a:spLocks noChangeAspect="1"/>
            </p:cNvSpPr>
            <p:nvPr/>
          </p:nvSpPr>
          <p:spPr bwMode="gray">
            <a:xfrm>
              <a:off x="2331067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7" name="Rechteck 106"/>
            <p:cNvSpPr>
              <a:spLocks noChangeAspect="1"/>
            </p:cNvSpPr>
            <p:nvPr/>
          </p:nvSpPr>
          <p:spPr bwMode="gray">
            <a:xfrm>
              <a:off x="2776118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8" name="Rechteck 107"/>
            <p:cNvSpPr>
              <a:spLocks noChangeAspect="1"/>
            </p:cNvSpPr>
            <p:nvPr/>
          </p:nvSpPr>
          <p:spPr bwMode="gray">
            <a:xfrm>
              <a:off x="2776118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09" name="Rechteck 108"/>
            <p:cNvSpPr>
              <a:spLocks noChangeAspect="1"/>
            </p:cNvSpPr>
            <p:nvPr/>
          </p:nvSpPr>
          <p:spPr bwMode="gray">
            <a:xfrm>
              <a:off x="2776118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0" name="Rechteck 109"/>
            <p:cNvSpPr>
              <a:spLocks noChangeAspect="1"/>
            </p:cNvSpPr>
            <p:nvPr/>
          </p:nvSpPr>
          <p:spPr bwMode="gray">
            <a:xfrm>
              <a:off x="3221169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1" name="Rechteck 110"/>
            <p:cNvSpPr>
              <a:spLocks noChangeAspect="1"/>
            </p:cNvSpPr>
            <p:nvPr/>
          </p:nvSpPr>
          <p:spPr bwMode="gray">
            <a:xfrm>
              <a:off x="3221169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2" name="Rechteck 111"/>
            <p:cNvSpPr>
              <a:spLocks noChangeAspect="1"/>
            </p:cNvSpPr>
            <p:nvPr/>
          </p:nvSpPr>
          <p:spPr bwMode="gray">
            <a:xfrm>
              <a:off x="3221169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3" name="Rechteck 112"/>
            <p:cNvSpPr>
              <a:spLocks noChangeAspect="1"/>
            </p:cNvSpPr>
            <p:nvPr/>
          </p:nvSpPr>
          <p:spPr bwMode="gray">
            <a:xfrm>
              <a:off x="3666220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4" name="Rechteck 113"/>
            <p:cNvSpPr>
              <a:spLocks noChangeAspect="1"/>
            </p:cNvSpPr>
            <p:nvPr/>
          </p:nvSpPr>
          <p:spPr bwMode="gray">
            <a:xfrm>
              <a:off x="3666220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5" name="Rechteck 114"/>
            <p:cNvSpPr>
              <a:spLocks noChangeAspect="1"/>
            </p:cNvSpPr>
            <p:nvPr/>
          </p:nvSpPr>
          <p:spPr bwMode="gray">
            <a:xfrm>
              <a:off x="3666220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6" name="Rechteck 115"/>
            <p:cNvSpPr>
              <a:spLocks noChangeAspect="1"/>
            </p:cNvSpPr>
            <p:nvPr/>
          </p:nvSpPr>
          <p:spPr bwMode="gray">
            <a:xfrm>
              <a:off x="4111271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7" name="Rechteck 116"/>
            <p:cNvSpPr>
              <a:spLocks noChangeAspect="1"/>
            </p:cNvSpPr>
            <p:nvPr/>
          </p:nvSpPr>
          <p:spPr bwMode="gray">
            <a:xfrm>
              <a:off x="4111271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8" name="Rechteck 117"/>
            <p:cNvSpPr>
              <a:spLocks noChangeAspect="1"/>
            </p:cNvSpPr>
            <p:nvPr/>
          </p:nvSpPr>
          <p:spPr bwMode="gray">
            <a:xfrm>
              <a:off x="4111271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19" name="Rechteck 118"/>
            <p:cNvSpPr>
              <a:spLocks noChangeAspect="1"/>
            </p:cNvSpPr>
            <p:nvPr/>
          </p:nvSpPr>
          <p:spPr bwMode="gray">
            <a:xfrm>
              <a:off x="4556322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0" name="Rechteck 119"/>
            <p:cNvSpPr>
              <a:spLocks noChangeAspect="1"/>
            </p:cNvSpPr>
            <p:nvPr/>
          </p:nvSpPr>
          <p:spPr bwMode="gray">
            <a:xfrm>
              <a:off x="4556322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>
              <a:spLocks noChangeAspect="1"/>
            </p:cNvSpPr>
            <p:nvPr/>
          </p:nvSpPr>
          <p:spPr bwMode="gray">
            <a:xfrm>
              <a:off x="4556322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2" name="Rechteck 121"/>
            <p:cNvSpPr>
              <a:spLocks noChangeAspect="1"/>
            </p:cNvSpPr>
            <p:nvPr/>
          </p:nvSpPr>
          <p:spPr bwMode="gray">
            <a:xfrm>
              <a:off x="500137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3" name="Rechteck 122"/>
            <p:cNvSpPr>
              <a:spLocks noChangeAspect="1"/>
            </p:cNvSpPr>
            <p:nvPr/>
          </p:nvSpPr>
          <p:spPr bwMode="gray">
            <a:xfrm>
              <a:off x="500137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4" name="Rechteck 123"/>
            <p:cNvSpPr>
              <a:spLocks noChangeAspect="1"/>
            </p:cNvSpPr>
            <p:nvPr/>
          </p:nvSpPr>
          <p:spPr bwMode="gray">
            <a:xfrm>
              <a:off x="500137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5" name="Rechteck 124"/>
            <p:cNvSpPr>
              <a:spLocks noChangeAspect="1"/>
            </p:cNvSpPr>
            <p:nvPr/>
          </p:nvSpPr>
          <p:spPr bwMode="gray">
            <a:xfrm>
              <a:off x="544642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6" name="Rechteck 125"/>
            <p:cNvSpPr>
              <a:spLocks noChangeAspect="1"/>
            </p:cNvSpPr>
            <p:nvPr/>
          </p:nvSpPr>
          <p:spPr bwMode="gray">
            <a:xfrm>
              <a:off x="544642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7" name="Rechteck 126"/>
            <p:cNvSpPr>
              <a:spLocks noChangeAspect="1"/>
            </p:cNvSpPr>
            <p:nvPr/>
          </p:nvSpPr>
          <p:spPr bwMode="gray">
            <a:xfrm>
              <a:off x="544642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8" name="Rechteck 127"/>
            <p:cNvSpPr>
              <a:spLocks noChangeAspect="1"/>
            </p:cNvSpPr>
            <p:nvPr/>
          </p:nvSpPr>
          <p:spPr bwMode="gray">
            <a:xfrm>
              <a:off x="589147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29" name="Rechteck 128"/>
            <p:cNvSpPr>
              <a:spLocks noChangeAspect="1"/>
            </p:cNvSpPr>
            <p:nvPr/>
          </p:nvSpPr>
          <p:spPr bwMode="gray">
            <a:xfrm>
              <a:off x="589147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0" name="Rechteck 129"/>
            <p:cNvSpPr>
              <a:spLocks noChangeAspect="1"/>
            </p:cNvSpPr>
            <p:nvPr/>
          </p:nvSpPr>
          <p:spPr bwMode="gray">
            <a:xfrm>
              <a:off x="589147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Rechteck 130"/>
            <p:cNvSpPr>
              <a:spLocks noChangeAspect="1"/>
            </p:cNvSpPr>
            <p:nvPr/>
          </p:nvSpPr>
          <p:spPr bwMode="gray">
            <a:xfrm>
              <a:off x="633652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Rechteck 131"/>
            <p:cNvSpPr>
              <a:spLocks noChangeAspect="1"/>
            </p:cNvSpPr>
            <p:nvPr/>
          </p:nvSpPr>
          <p:spPr bwMode="gray">
            <a:xfrm>
              <a:off x="6336526" y="269828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Rechteck 132"/>
            <p:cNvSpPr>
              <a:spLocks noChangeAspect="1"/>
            </p:cNvSpPr>
            <p:nvPr/>
          </p:nvSpPr>
          <p:spPr bwMode="gray">
            <a:xfrm>
              <a:off x="678157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Rechteck 133"/>
            <p:cNvSpPr>
              <a:spLocks noChangeAspect="1"/>
            </p:cNvSpPr>
            <p:nvPr/>
          </p:nvSpPr>
          <p:spPr bwMode="gray">
            <a:xfrm>
              <a:off x="6781577" y="269828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Rechteck 134"/>
            <p:cNvSpPr>
              <a:spLocks noChangeAspect="1"/>
            </p:cNvSpPr>
            <p:nvPr/>
          </p:nvSpPr>
          <p:spPr bwMode="gray">
            <a:xfrm>
              <a:off x="6781577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Rechteck 135"/>
            <p:cNvSpPr>
              <a:spLocks noChangeAspect="1"/>
            </p:cNvSpPr>
            <p:nvPr/>
          </p:nvSpPr>
          <p:spPr bwMode="gray">
            <a:xfrm>
              <a:off x="7226628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Rechteck 136"/>
            <p:cNvSpPr>
              <a:spLocks noChangeAspect="1"/>
            </p:cNvSpPr>
            <p:nvPr/>
          </p:nvSpPr>
          <p:spPr bwMode="gray">
            <a:xfrm>
              <a:off x="7226628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Rechteck 137"/>
            <p:cNvSpPr>
              <a:spLocks noChangeAspect="1"/>
            </p:cNvSpPr>
            <p:nvPr/>
          </p:nvSpPr>
          <p:spPr bwMode="gray">
            <a:xfrm>
              <a:off x="7226628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Rechteck 138"/>
            <p:cNvSpPr>
              <a:spLocks noChangeAspect="1"/>
            </p:cNvSpPr>
            <p:nvPr/>
          </p:nvSpPr>
          <p:spPr bwMode="gray">
            <a:xfrm>
              <a:off x="7671679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Rechteck 139"/>
            <p:cNvSpPr>
              <a:spLocks noChangeAspect="1"/>
            </p:cNvSpPr>
            <p:nvPr/>
          </p:nvSpPr>
          <p:spPr bwMode="gray">
            <a:xfrm>
              <a:off x="7671679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Rechteck 140"/>
            <p:cNvSpPr>
              <a:spLocks noChangeAspect="1"/>
            </p:cNvSpPr>
            <p:nvPr/>
          </p:nvSpPr>
          <p:spPr bwMode="gray">
            <a:xfrm>
              <a:off x="7671679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Rechteck 141"/>
            <p:cNvSpPr>
              <a:spLocks noChangeAspect="1"/>
            </p:cNvSpPr>
            <p:nvPr/>
          </p:nvSpPr>
          <p:spPr bwMode="gray">
            <a:xfrm>
              <a:off x="8116730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3" name="Rechteck 142"/>
            <p:cNvSpPr>
              <a:spLocks noChangeAspect="1"/>
            </p:cNvSpPr>
            <p:nvPr/>
          </p:nvSpPr>
          <p:spPr bwMode="gray">
            <a:xfrm>
              <a:off x="8116730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4" name="Rechteck 143"/>
            <p:cNvSpPr>
              <a:spLocks noChangeAspect="1"/>
            </p:cNvSpPr>
            <p:nvPr/>
          </p:nvSpPr>
          <p:spPr bwMode="gray">
            <a:xfrm>
              <a:off x="8116730" y="3147595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Rechteck 144"/>
            <p:cNvSpPr>
              <a:spLocks noChangeAspect="1"/>
            </p:cNvSpPr>
            <p:nvPr/>
          </p:nvSpPr>
          <p:spPr bwMode="gray">
            <a:xfrm>
              <a:off x="8561781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Rechteck 145"/>
            <p:cNvSpPr>
              <a:spLocks noChangeAspect="1"/>
            </p:cNvSpPr>
            <p:nvPr/>
          </p:nvSpPr>
          <p:spPr bwMode="gray">
            <a:xfrm>
              <a:off x="8561781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Rechteck 146"/>
            <p:cNvSpPr>
              <a:spLocks noChangeAspect="1"/>
            </p:cNvSpPr>
            <p:nvPr/>
          </p:nvSpPr>
          <p:spPr bwMode="gray">
            <a:xfrm>
              <a:off x="8561781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Rechteck 147"/>
            <p:cNvSpPr>
              <a:spLocks noChangeAspect="1"/>
            </p:cNvSpPr>
            <p:nvPr/>
          </p:nvSpPr>
          <p:spPr bwMode="gray">
            <a:xfrm>
              <a:off x="9006832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Rechteck 148"/>
            <p:cNvSpPr>
              <a:spLocks noChangeAspect="1"/>
            </p:cNvSpPr>
            <p:nvPr/>
          </p:nvSpPr>
          <p:spPr bwMode="gray">
            <a:xfrm>
              <a:off x="9006832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Rechteck 149"/>
            <p:cNvSpPr>
              <a:spLocks noChangeAspect="1"/>
            </p:cNvSpPr>
            <p:nvPr/>
          </p:nvSpPr>
          <p:spPr bwMode="gray">
            <a:xfrm>
              <a:off x="9006832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Rechteck 150"/>
            <p:cNvSpPr>
              <a:spLocks noChangeAspect="1"/>
            </p:cNvSpPr>
            <p:nvPr/>
          </p:nvSpPr>
          <p:spPr bwMode="gray">
            <a:xfrm>
              <a:off x="9451883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Rechteck 151"/>
            <p:cNvSpPr>
              <a:spLocks noChangeAspect="1"/>
            </p:cNvSpPr>
            <p:nvPr/>
          </p:nvSpPr>
          <p:spPr bwMode="gray">
            <a:xfrm>
              <a:off x="9451883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Rechteck 152"/>
            <p:cNvSpPr>
              <a:spLocks noChangeAspect="1"/>
            </p:cNvSpPr>
            <p:nvPr/>
          </p:nvSpPr>
          <p:spPr bwMode="gray">
            <a:xfrm>
              <a:off x="9451883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Rechteck 153"/>
            <p:cNvSpPr>
              <a:spLocks noChangeAspect="1"/>
            </p:cNvSpPr>
            <p:nvPr/>
          </p:nvSpPr>
          <p:spPr bwMode="gray">
            <a:xfrm>
              <a:off x="9896934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Rechteck 154"/>
            <p:cNvSpPr>
              <a:spLocks noChangeAspect="1"/>
            </p:cNvSpPr>
            <p:nvPr/>
          </p:nvSpPr>
          <p:spPr bwMode="gray">
            <a:xfrm>
              <a:off x="9896934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Rechteck 155"/>
            <p:cNvSpPr>
              <a:spLocks noChangeAspect="1"/>
            </p:cNvSpPr>
            <p:nvPr/>
          </p:nvSpPr>
          <p:spPr bwMode="gray">
            <a:xfrm>
              <a:off x="9896934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Rechteck 156"/>
            <p:cNvSpPr>
              <a:spLocks noChangeAspect="1"/>
            </p:cNvSpPr>
            <p:nvPr/>
          </p:nvSpPr>
          <p:spPr bwMode="gray">
            <a:xfrm>
              <a:off x="10341985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Rechteck 157"/>
            <p:cNvSpPr>
              <a:spLocks noChangeAspect="1"/>
            </p:cNvSpPr>
            <p:nvPr/>
          </p:nvSpPr>
          <p:spPr bwMode="gray">
            <a:xfrm>
              <a:off x="10341985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Rechteck 158"/>
            <p:cNvSpPr>
              <a:spLocks noChangeAspect="1"/>
            </p:cNvSpPr>
            <p:nvPr/>
          </p:nvSpPr>
          <p:spPr bwMode="gray">
            <a:xfrm>
              <a:off x="10341985" y="3147595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Rechteck 159"/>
            <p:cNvSpPr>
              <a:spLocks noChangeAspect="1"/>
            </p:cNvSpPr>
            <p:nvPr/>
          </p:nvSpPr>
          <p:spPr bwMode="gray">
            <a:xfrm>
              <a:off x="10787036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Rechteck 160"/>
            <p:cNvSpPr>
              <a:spLocks noChangeAspect="1"/>
            </p:cNvSpPr>
            <p:nvPr/>
          </p:nvSpPr>
          <p:spPr bwMode="gray">
            <a:xfrm>
              <a:off x="10787036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Rechteck 161"/>
            <p:cNvSpPr>
              <a:spLocks noChangeAspect="1"/>
            </p:cNvSpPr>
            <p:nvPr/>
          </p:nvSpPr>
          <p:spPr bwMode="gray">
            <a:xfrm>
              <a:off x="144096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Rechteck 162"/>
            <p:cNvSpPr>
              <a:spLocks noChangeAspect="1"/>
            </p:cNvSpPr>
            <p:nvPr/>
          </p:nvSpPr>
          <p:spPr bwMode="gray">
            <a:xfrm>
              <a:off x="11232087" y="225306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Rechteck 163"/>
            <p:cNvSpPr>
              <a:spLocks noChangeAspect="1"/>
            </p:cNvSpPr>
            <p:nvPr/>
          </p:nvSpPr>
          <p:spPr bwMode="gray">
            <a:xfrm>
              <a:off x="11232087" y="269828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Rechteck 164"/>
            <p:cNvSpPr>
              <a:spLocks noChangeAspect="1"/>
            </p:cNvSpPr>
            <p:nvPr/>
          </p:nvSpPr>
          <p:spPr bwMode="gray">
            <a:xfrm>
              <a:off x="11232087" y="3147595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Rechteck 165"/>
            <p:cNvSpPr>
              <a:spLocks noChangeAspect="1"/>
            </p:cNvSpPr>
            <p:nvPr/>
          </p:nvSpPr>
          <p:spPr bwMode="gray">
            <a:xfrm>
              <a:off x="550863" y="359691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7" name="Rechteck 166"/>
            <p:cNvSpPr>
              <a:spLocks noChangeAspect="1"/>
            </p:cNvSpPr>
            <p:nvPr/>
          </p:nvSpPr>
          <p:spPr bwMode="gray">
            <a:xfrm>
              <a:off x="550863" y="4042127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8" name="Rechteck 167"/>
            <p:cNvSpPr>
              <a:spLocks noChangeAspect="1"/>
            </p:cNvSpPr>
            <p:nvPr/>
          </p:nvSpPr>
          <p:spPr bwMode="gray">
            <a:xfrm>
              <a:off x="550863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69" name="Rechteck 168"/>
            <p:cNvSpPr>
              <a:spLocks noChangeAspect="1"/>
            </p:cNvSpPr>
            <p:nvPr/>
          </p:nvSpPr>
          <p:spPr bwMode="gray">
            <a:xfrm>
              <a:off x="99591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0" name="Rechteck 169"/>
            <p:cNvSpPr>
              <a:spLocks noChangeAspect="1"/>
            </p:cNvSpPr>
            <p:nvPr/>
          </p:nvSpPr>
          <p:spPr bwMode="gray">
            <a:xfrm>
              <a:off x="99591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1" name="Rechteck 170"/>
            <p:cNvSpPr>
              <a:spLocks noChangeAspect="1"/>
            </p:cNvSpPr>
            <p:nvPr/>
          </p:nvSpPr>
          <p:spPr bwMode="gray">
            <a:xfrm>
              <a:off x="99591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2" name="Rechteck 171"/>
            <p:cNvSpPr>
              <a:spLocks noChangeAspect="1"/>
            </p:cNvSpPr>
            <p:nvPr/>
          </p:nvSpPr>
          <p:spPr bwMode="gray">
            <a:xfrm>
              <a:off x="144096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3" name="Rechteck 172"/>
            <p:cNvSpPr>
              <a:spLocks noChangeAspect="1"/>
            </p:cNvSpPr>
            <p:nvPr/>
          </p:nvSpPr>
          <p:spPr bwMode="gray">
            <a:xfrm>
              <a:off x="144096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4" name="Rechteck 173"/>
            <p:cNvSpPr>
              <a:spLocks noChangeAspect="1"/>
            </p:cNvSpPr>
            <p:nvPr/>
          </p:nvSpPr>
          <p:spPr bwMode="gray">
            <a:xfrm>
              <a:off x="10787036" y="3147595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5" name="Rechteck 174"/>
            <p:cNvSpPr>
              <a:spLocks noChangeAspect="1"/>
            </p:cNvSpPr>
            <p:nvPr/>
          </p:nvSpPr>
          <p:spPr bwMode="gray">
            <a:xfrm>
              <a:off x="188601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6" name="Rechteck 175"/>
            <p:cNvSpPr>
              <a:spLocks noChangeAspect="1"/>
            </p:cNvSpPr>
            <p:nvPr/>
          </p:nvSpPr>
          <p:spPr bwMode="gray">
            <a:xfrm>
              <a:off x="188601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7" name="Rechteck 176"/>
            <p:cNvSpPr>
              <a:spLocks noChangeAspect="1"/>
            </p:cNvSpPr>
            <p:nvPr/>
          </p:nvSpPr>
          <p:spPr bwMode="gray">
            <a:xfrm>
              <a:off x="188601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8" name="Rechteck 177"/>
            <p:cNvSpPr>
              <a:spLocks noChangeAspect="1"/>
            </p:cNvSpPr>
            <p:nvPr/>
          </p:nvSpPr>
          <p:spPr bwMode="gray">
            <a:xfrm>
              <a:off x="2331067" y="1354433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79" name="Rechteck 178"/>
            <p:cNvSpPr>
              <a:spLocks noChangeAspect="1"/>
            </p:cNvSpPr>
            <p:nvPr/>
          </p:nvSpPr>
          <p:spPr bwMode="gray">
            <a:xfrm>
              <a:off x="233106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0" name="Rechteck 179"/>
            <p:cNvSpPr>
              <a:spLocks noChangeAspect="1"/>
            </p:cNvSpPr>
            <p:nvPr/>
          </p:nvSpPr>
          <p:spPr bwMode="gray">
            <a:xfrm>
              <a:off x="233106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1" name="Rechteck 180"/>
            <p:cNvSpPr>
              <a:spLocks noChangeAspect="1"/>
            </p:cNvSpPr>
            <p:nvPr/>
          </p:nvSpPr>
          <p:spPr bwMode="gray">
            <a:xfrm>
              <a:off x="2776118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2" name="Rechteck 181"/>
            <p:cNvSpPr>
              <a:spLocks noChangeAspect="1"/>
            </p:cNvSpPr>
            <p:nvPr/>
          </p:nvSpPr>
          <p:spPr bwMode="gray">
            <a:xfrm>
              <a:off x="2776118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3" name="Rechteck 182"/>
            <p:cNvSpPr>
              <a:spLocks noChangeAspect="1"/>
            </p:cNvSpPr>
            <p:nvPr/>
          </p:nvSpPr>
          <p:spPr bwMode="gray">
            <a:xfrm>
              <a:off x="2776118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4" name="Rechteck 183"/>
            <p:cNvSpPr>
              <a:spLocks noChangeAspect="1"/>
            </p:cNvSpPr>
            <p:nvPr/>
          </p:nvSpPr>
          <p:spPr bwMode="gray">
            <a:xfrm>
              <a:off x="3221169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5" name="Rechteck 184"/>
            <p:cNvSpPr>
              <a:spLocks noChangeAspect="1"/>
            </p:cNvSpPr>
            <p:nvPr/>
          </p:nvSpPr>
          <p:spPr bwMode="gray">
            <a:xfrm>
              <a:off x="3221169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6" name="Rechteck 185"/>
            <p:cNvSpPr>
              <a:spLocks noChangeAspect="1"/>
            </p:cNvSpPr>
            <p:nvPr/>
          </p:nvSpPr>
          <p:spPr bwMode="gray">
            <a:xfrm>
              <a:off x="3221169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7" name="Rechteck 186"/>
            <p:cNvSpPr>
              <a:spLocks noChangeAspect="1"/>
            </p:cNvSpPr>
            <p:nvPr/>
          </p:nvSpPr>
          <p:spPr bwMode="gray">
            <a:xfrm>
              <a:off x="3666220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8" name="Rechteck 187"/>
            <p:cNvSpPr>
              <a:spLocks noChangeAspect="1"/>
            </p:cNvSpPr>
            <p:nvPr/>
          </p:nvSpPr>
          <p:spPr bwMode="gray">
            <a:xfrm>
              <a:off x="3666220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89" name="Rechteck 188"/>
            <p:cNvSpPr>
              <a:spLocks noChangeAspect="1"/>
            </p:cNvSpPr>
            <p:nvPr/>
          </p:nvSpPr>
          <p:spPr bwMode="gray">
            <a:xfrm>
              <a:off x="3666220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0" name="Rechteck 189"/>
            <p:cNvSpPr>
              <a:spLocks noChangeAspect="1"/>
            </p:cNvSpPr>
            <p:nvPr/>
          </p:nvSpPr>
          <p:spPr bwMode="gray">
            <a:xfrm>
              <a:off x="4111271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1" name="Rechteck 190"/>
            <p:cNvSpPr>
              <a:spLocks noChangeAspect="1"/>
            </p:cNvSpPr>
            <p:nvPr/>
          </p:nvSpPr>
          <p:spPr bwMode="gray">
            <a:xfrm>
              <a:off x="4111271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2" name="Rechteck 191"/>
            <p:cNvSpPr>
              <a:spLocks noChangeAspect="1"/>
            </p:cNvSpPr>
            <p:nvPr/>
          </p:nvSpPr>
          <p:spPr bwMode="gray">
            <a:xfrm>
              <a:off x="4111271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3" name="Rechteck 192"/>
            <p:cNvSpPr>
              <a:spLocks noChangeAspect="1"/>
            </p:cNvSpPr>
            <p:nvPr/>
          </p:nvSpPr>
          <p:spPr bwMode="gray">
            <a:xfrm>
              <a:off x="4556322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4" name="Rechteck 193"/>
            <p:cNvSpPr>
              <a:spLocks noChangeAspect="1"/>
            </p:cNvSpPr>
            <p:nvPr/>
          </p:nvSpPr>
          <p:spPr bwMode="gray">
            <a:xfrm>
              <a:off x="4556322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5" name="Rechteck 194"/>
            <p:cNvSpPr>
              <a:spLocks noChangeAspect="1"/>
            </p:cNvSpPr>
            <p:nvPr/>
          </p:nvSpPr>
          <p:spPr bwMode="gray">
            <a:xfrm>
              <a:off x="4556322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6" name="Rechteck 195"/>
            <p:cNvSpPr>
              <a:spLocks noChangeAspect="1"/>
            </p:cNvSpPr>
            <p:nvPr/>
          </p:nvSpPr>
          <p:spPr bwMode="gray">
            <a:xfrm>
              <a:off x="5001373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7" name="Rechteck 196"/>
            <p:cNvSpPr>
              <a:spLocks noChangeAspect="1"/>
            </p:cNvSpPr>
            <p:nvPr/>
          </p:nvSpPr>
          <p:spPr bwMode="gray">
            <a:xfrm>
              <a:off x="5001373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8" name="Rechteck 197"/>
            <p:cNvSpPr>
              <a:spLocks noChangeAspect="1"/>
            </p:cNvSpPr>
            <p:nvPr/>
          </p:nvSpPr>
          <p:spPr bwMode="gray">
            <a:xfrm>
              <a:off x="5001373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199" name="Rechteck 198"/>
            <p:cNvSpPr>
              <a:spLocks noChangeAspect="1"/>
            </p:cNvSpPr>
            <p:nvPr/>
          </p:nvSpPr>
          <p:spPr bwMode="gray">
            <a:xfrm>
              <a:off x="544642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0" name="Rechteck 199"/>
            <p:cNvSpPr>
              <a:spLocks noChangeAspect="1"/>
            </p:cNvSpPr>
            <p:nvPr/>
          </p:nvSpPr>
          <p:spPr bwMode="gray">
            <a:xfrm>
              <a:off x="544642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1" name="Rechteck 200"/>
            <p:cNvSpPr>
              <a:spLocks noChangeAspect="1"/>
            </p:cNvSpPr>
            <p:nvPr/>
          </p:nvSpPr>
          <p:spPr bwMode="gray">
            <a:xfrm>
              <a:off x="544642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2" name="Rechteck 201"/>
            <p:cNvSpPr>
              <a:spLocks noChangeAspect="1"/>
            </p:cNvSpPr>
            <p:nvPr/>
          </p:nvSpPr>
          <p:spPr bwMode="gray">
            <a:xfrm>
              <a:off x="589147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3" name="Rechteck 202"/>
            <p:cNvSpPr>
              <a:spLocks noChangeAspect="1"/>
            </p:cNvSpPr>
            <p:nvPr/>
          </p:nvSpPr>
          <p:spPr bwMode="gray">
            <a:xfrm>
              <a:off x="589147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4" name="Rechteck 203"/>
            <p:cNvSpPr>
              <a:spLocks noChangeAspect="1"/>
            </p:cNvSpPr>
            <p:nvPr/>
          </p:nvSpPr>
          <p:spPr bwMode="gray">
            <a:xfrm>
              <a:off x="589147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5" name="Rechteck 204"/>
            <p:cNvSpPr>
              <a:spLocks noChangeAspect="1"/>
            </p:cNvSpPr>
            <p:nvPr/>
          </p:nvSpPr>
          <p:spPr bwMode="gray">
            <a:xfrm>
              <a:off x="633652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6" name="Rechteck 205"/>
            <p:cNvSpPr>
              <a:spLocks noChangeAspect="1"/>
            </p:cNvSpPr>
            <p:nvPr/>
          </p:nvSpPr>
          <p:spPr bwMode="gray">
            <a:xfrm>
              <a:off x="633652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>
              <a:spLocks noChangeAspect="1"/>
            </p:cNvSpPr>
            <p:nvPr/>
          </p:nvSpPr>
          <p:spPr bwMode="gray">
            <a:xfrm>
              <a:off x="633652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8" name="Rechteck 207"/>
            <p:cNvSpPr>
              <a:spLocks noChangeAspect="1"/>
            </p:cNvSpPr>
            <p:nvPr/>
          </p:nvSpPr>
          <p:spPr bwMode="gray">
            <a:xfrm>
              <a:off x="678157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09" name="Rechteck 208"/>
            <p:cNvSpPr>
              <a:spLocks noChangeAspect="1"/>
            </p:cNvSpPr>
            <p:nvPr/>
          </p:nvSpPr>
          <p:spPr bwMode="gray">
            <a:xfrm>
              <a:off x="678157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0" name="Rechteck 209"/>
            <p:cNvSpPr>
              <a:spLocks noChangeAspect="1"/>
            </p:cNvSpPr>
            <p:nvPr/>
          </p:nvSpPr>
          <p:spPr bwMode="gray">
            <a:xfrm>
              <a:off x="678157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1" name="Rechteck 210"/>
            <p:cNvSpPr>
              <a:spLocks noChangeAspect="1"/>
            </p:cNvSpPr>
            <p:nvPr/>
          </p:nvSpPr>
          <p:spPr bwMode="gray">
            <a:xfrm>
              <a:off x="7226628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2" name="Rechteck 211"/>
            <p:cNvSpPr>
              <a:spLocks noChangeAspect="1"/>
            </p:cNvSpPr>
            <p:nvPr/>
          </p:nvSpPr>
          <p:spPr bwMode="gray">
            <a:xfrm>
              <a:off x="7226628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3" name="Rechteck 212"/>
            <p:cNvSpPr>
              <a:spLocks noChangeAspect="1"/>
            </p:cNvSpPr>
            <p:nvPr/>
          </p:nvSpPr>
          <p:spPr bwMode="gray">
            <a:xfrm>
              <a:off x="7226628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4" name="Rechteck 213"/>
            <p:cNvSpPr>
              <a:spLocks noChangeAspect="1"/>
            </p:cNvSpPr>
            <p:nvPr/>
          </p:nvSpPr>
          <p:spPr bwMode="gray">
            <a:xfrm>
              <a:off x="7671679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5" name="Rechteck 214"/>
            <p:cNvSpPr>
              <a:spLocks noChangeAspect="1"/>
            </p:cNvSpPr>
            <p:nvPr/>
          </p:nvSpPr>
          <p:spPr bwMode="gray">
            <a:xfrm>
              <a:off x="7671679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6" name="Rechteck 215"/>
            <p:cNvSpPr>
              <a:spLocks noChangeAspect="1"/>
            </p:cNvSpPr>
            <p:nvPr/>
          </p:nvSpPr>
          <p:spPr bwMode="gray">
            <a:xfrm>
              <a:off x="7671679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7" name="Rechteck 216"/>
            <p:cNvSpPr>
              <a:spLocks noChangeAspect="1"/>
            </p:cNvSpPr>
            <p:nvPr/>
          </p:nvSpPr>
          <p:spPr bwMode="gray">
            <a:xfrm>
              <a:off x="8116730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8" name="Rechteck 217"/>
            <p:cNvSpPr>
              <a:spLocks noChangeAspect="1"/>
            </p:cNvSpPr>
            <p:nvPr/>
          </p:nvSpPr>
          <p:spPr bwMode="gray">
            <a:xfrm>
              <a:off x="8116730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19" name="Rechteck 218"/>
            <p:cNvSpPr>
              <a:spLocks noChangeAspect="1"/>
            </p:cNvSpPr>
            <p:nvPr/>
          </p:nvSpPr>
          <p:spPr bwMode="gray">
            <a:xfrm>
              <a:off x="8116730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0" name="Rechteck 219"/>
            <p:cNvSpPr>
              <a:spLocks noChangeAspect="1"/>
            </p:cNvSpPr>
            <p:nvPr/>
          </p:nvSpPr>
          <p:spPr bwMode="gray">
            <a:xfrm>
              <a:off x="8561781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1" name="Rechteck 220"/>
            <p:cNvSpPr>
              <a:spLocks noChangeAspect="1"/>
            </p:cNvSpPr>
            <p:nvPr/>
          </p:nvSpPr>
          <p:spPr bwMode="gray">
            <a:xfrm>
              <a:off x="8561781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2" name="Rechteck 221"/>
            <p:cNvSpPr>
              <a:spLocks noChangeAspect="1"/>
            </p:cNvSpPr>
            <p:nvPr/>
          </p:nvSpPr>
          <p:spPr bwMode="gray">
            <a:xfrm>
              <a:off x="8561781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3" name="Rechteck 222"/>
            <p:cNvSpPr>
              <a:spLocks noChangeAspect="1"/>
            </p:cNvSpPr>
            <p:nvPr/>
          </p:nvSpPr>
          <p:spPr bwMode="gray">
            <a:xfrm>
              <a:off x="9006832" y="3596910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4" name="Rechteck 223"/>
            <p:cNvSpPr>
              <a:spLocks noChangeAspect="1"/>
            </p:cNvSpPr>
            <p:nvPr/>
          </p:nvSpPr>
          <p:spPr bwMode="gray">
            <a:xfrm>
              <a:off x="9006832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5" name="Rechteck 224"/>
            <p:cNvSpPr>
              <a:spLocks noChangeAspect="1"/>
            </p:cNvSpPr>
            <p:nvPr/>
          </p:nvSpPr>
          <p:spPr bwMode="gray">
            <a:xfrm>
              <a:off x="9006832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6" name="Rechteck 225"/>
            <p:cNvSpPr>
              <a:spLocks noChangeAspect="1"/>
            </p:cNvSpPr>
            <p:nvPr/>
          </p:nvSpPr>
          <p:spPr bwMode="gray">
            <a:xfrm>
              <a:off x="9451883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7" name="Rechteck 226"/>
            <p:cNvSpPr>
              <a:spLocks noChangeAspect="1"/>
            </p:cNvSpPr>
            <p:nvPr/>
          </p:nvSpPr>
          <p:spPr bwMode="gray">
            <a:xfrm>
              <a:off x="9451883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8" name="Rechteck 227"/>
            <p:cNvSpPr>
              <a:spLocks noChangeAspect="1"/>
            </p:cNvSpPr>
            <p:nvPr/>
          </p:nvSpPr>
          <p:spPr bwMode="gray">
            <a:xfrm>
              <a:off x="9451883" y="4491442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29" name="Rechteck 228"/>
            <p:cNvSpPr>
              <a:spLocks noChangeAspect="1"/>
            </p:cNvSpPr>
            <p:nvPr/>
          </p:nvSpPr>
          <p:spPr bwMode="gray">
            <a:xfrm>
              <a:off x="9896934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0" name="Rechteck 229"/>
            <p:cNvSpPr>
              <a:spLocks noChangeAspect="1"/>
            </p:cNvSpPr>
            <p:nvPr/>
          </p:nvSpPr>
          <p:spPr bwMode="gray">
            <a:xfrm>
              <a:off x="9896934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1" name="Rechteck 230"/>
            <p:cNvSpPr>
              <a:spLocks noChangeAspect="1"/>
            </p:cNvSpPr>
            <p:nvPr/>
          </p:nvSpPr>
          <p:spPr bwMode="gray">
            <a:xfrm>
              <a:off x="9896934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2" name="Rechteck 231"/>
            <p:cNvSpPr>
              <a:spLocks noChangeAspect="1"/>
            </p:cNvSpPr>
            <p:nvPr/>
          </p:nvSpPr>
          <p:spPr bwMode="gray">
            <a:xfrm>
              <a:off x="10341985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3" name="Rechteck 232"/>
            <p:cNvSpPr>
              <a:spLocks noChangeAspect="1"/>
            </p:cNvSpPr>
            <p:nvPr/>
          </p:nvSpPr>
          <p:spPr bwMode="gray">
            <a:xfrm>
              <a:off x="10341985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4" name="Rechteck 233"/>
            <p:cNvSpPr>
              <a:spLocks noChangeAspect="1"/>
            </p:cNvSpPr>
            <p:nvPr/>
          </p:nvSpPr>
          <p:spPr bwMode="gray">
            <a:xfrm>
              <a:off x="10341985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5" name="Rechteck 234"/>
            <p:cNvSpPr>
              <a:spLocks noChangeAspect="1"/>
            </p:cNvSpPr>
            <p:nvPr/>
          </p:nvSpPr>
          <p:spPr bwMode="gray">
            <a:xfrm>
              <a:off x="10787036" y="3596910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6" name="Rechteck 235"/>
            <p:cNvSpPr>
              <a:spLocks noChangeAspect="1"/>
            </p:cNvSpPr>
            <p:nvPr/>
          </p:nvSpPr>
          <p:spPr bwMode="gray">
            <a:xfrm>
              <a:off x="10787036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7" name="Rechteck 236"/>
            <p:cNvSpPr>
              <a:spLocks noChangeAspect="1"/>
            </p:cNvSpPr>
            <p:nvPr/>
          </p:nvSpPr>
          <p:spPr bwMode="gray">
            <a:xfrm>
              <a:off x="10787036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8" name="Rechteck 237"/>
            <p:cNvSpPr>
              <a:spLocks noChangeAspect="1"/>
            </p:cNvSpPr>
            <p:nvPr/>
          </p:nvSpPr>
          <p:spPr bwMode="gray">
            <a:xfrm>
              <a:off x="11232087" y="3596910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39" name="Rechteck 238"/>
            <p:cNvSpPr>
              <a:spLocks noChangeAspect="1"/>
            </p:cNvSpPr>
            <p:nvPr/>
          </p:nvSpPr>
          <p:spPr bwMode="gray">
            <a:xfrm>
              <a:off x="11232087" y="404212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0" name="Rechteck 239"/>
            <p:cNvSpPr>
              <a:spLocks noChangeAspect="1"/>
            </p:cNvSpPr>
            <p:nvPr/>
          </p:nvSpPr>
          <p:spPr bwMode="gray">
            <a:xfrm>
              <a:off x="11232087" y="4491442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1" name="Rechteck 240"/>
            <p:cNvSpPr>
              <a:spLocks noChangeAspect="1"/>
            </p:cNvSpPr>
            <p:nvPr/>
          </p:nvSpPr>
          <p:spPr bwMode="gray">
            <a:xfrm>
              <a:off x="550863" y="4940757"/>
              <a:ext cx="409051" cy="409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2" name="Rechteck 241"/>
            <p:cNvSpPr>
              <a:spLocks noChangeAspect="1"/>
            </p:cNvSpPr>
            <p:nvPr/>
          </p:nvSpPr>
          <p:spPr bwMode="gray">
            <a:xfrm>
              <a:off x="550863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3" name="Rechteck 242"/>
            <p:cNvSpPr>
              <a:spLocks noChangeAspect="1"/>
            </p:cNvSpPr>
            <p:nvPr/>
          </p:nvSpPr>
          <p:spPr bwMode="gray">
            <a:xfrm>
              <a:off x="99591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4" name="Rechteck 243"/>
            <p:cNvSpPr>
              <a:spLocks noChangeAspect="1"/>
            </p:cNvSpPr>
            <p:nvPr/>
          </p:nvSpPr>
          <p:spPr bwMode="gray">
            <a:xfrm>
              <a:off x="995914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5" name="Rechteck 244"/>
            <p:cNvSpPr>
              <a:spLocks noChangeAspect="1"/>
            </p:cNvSpPr>
            <p:nvPr/>
          </p:nvSpPr>
          <p:spPr bwMode="gray">
            <a:xfrm>
              <a:off x="144096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6" name="Rechteck 245"/>
            <p:cNvSpPr>
              <a:spLocks noChangeAspect="1"/>
            </p:cNvSpPr>
            <p:nvPr/>
          </p:nvSpPr>
          <p:spPr bwMode="gray">
            <a:xfrm>
              <a:off x="1440965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7" name="Rechteck 246"/>
            <p:cNvSpPr>
              <a:spLocks noChangeAspect="1"/>
            </p:cNvSpPr>
            <p:nvPr/>
          </p:nvSpPr>
          <p:spPr bwMode="gray">
            <a:xfrm>
              <a:off x="188601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8" name="Rechteck 247"/>
            <p:cNvSpPr>
              <a:spLocks noChangeAspect="1"/>
            </p:cNvSpPr>
            <p:nvPr/>
          </p:nvSpPr>
          <p:spPr bwMode="gray">
            <a:xfrm>
              <a:off x="188601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49" name="Rechteck 248"/>
            <p:cNvSpPr>
              <a:spLocks noChangeAspect="1"/>
            </p:cNvSpPr>
            <p:nvPr/>
          </p:nvSpPr>
          <p:spPr bwMode="gray">
            <a:xfrm>
              <a:off x="233106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0" name="Rechteck 249"/>
            <p:cNvSpPr>
              <a:spLocks noChangeAspect="1"/>
            </p:cNvSpPr>
            <p:nvPr/>
          </p:nvSpPr>
          <p:spPr bwMode="gray">
            <a:xfrm>
              <a:off x="233106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1" name="Rechteck 250"/>
            <p:cNvSpPr>
              <a:spLocks noChangeAspect="1"/>
            </p:cNvSpPr>
            <p:nvPr/>
          </p:nvSpPr>
          <p:spPr bwMode="gray">
            <a:xfrm>
              <a:off x="2776118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2" name="Rechteck 251"/>
            <p:cNvSpPr>
              <a:spLocks noChangeAspect="1"/>
            </p:cNvSpPr>
            <p:nvPr/>
          </p:nvSpPr>
          <p:spPr bwMode="gray">
            <a:xfrm>
              <a:off x="2776118" y="5385974"/>
              <a:ext cx="409051" cy="4090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3" name="Rechteck 252"/>
            <p:cNvSpPr>
              <a:spLocks noChangeAspect="1"/>
            </p:cNvSpPr>
            <p:nvPr/>
          </p:nvSpPr>
          <p:spPr bwMode="gray">
            <a:xfrm>
              <a:off x="3221169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4" name="Rechteck 253"/>
            <p:cNvSpPr>
              <a:spLocks noChangeAspect="1"/>
            </p:cNvSpPr>
            <p:nvPr/>
          </p:nvSpPr>
          <p:spPr bwMode="gray">
            <a:xfrm>
              <a:off x="3221169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5" name="Rechteck 254"/>
            <p:cNvSpPr>
              <a:spLocks noChangeAspect="1"/>
            </p:cNvSpPr>
            <p:nvPr/>
          </p:nvSpPr>
          <p:spPr bwMode="gray">
            <a:xfrm>
              <a:off x="3666220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6" name="Rechteck 255"/>
            <p:cNvSpPr>
              <a:spLocks noChangeAspect="1"/>
            </p:cNvSpPr>
            <p:nvPr/>
          </p:nvSpPr>
          <p:spPr bwMode="gray">
            <a:xfrm>
              <a:off x="3666220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7" name="Rechteck 256"/>
            <p:cNvSpPr>
              <a:spLocks noChangeAspect="1"/>
            </p:cNvSpPr>
            <p:nvPr/>
          </p:nvSpPr>
          <p:spPr bwMode="gray">
            <a:xfrm>
              <a:off x="4111271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8" name="Rechteck 257"/>
            <p:cNvSpPr>
              <a:spLocks noChangeAspect="1"/>
            </p:cNvSpPr>
            <p:nvPr/>
          </p:nvSpPr>
          <p:spPr bwMode="gray">
            <a:xfrm>
              <a:off x="4111271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59" name="Rechteck 258"/>
            <p:cNvSpPr>
              <a:spLocks noChangeAspect="1"/>
            </p:cNvSpPr>
            <p:nvPr/>
          </p:nvSpPr>
          <p:spPr bwMode="gray">
            <a:xfrm>
              <a:off x="4556322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0" name="Rechteck 259"/>
            <p:cNvSpPr>
              <a:spLocks noChangeAspect="1"/>
            </p:cNvSpPr>
            <p:nvPr/>
          </p:nvSpPr>
          <p:spPr bwMode="gray">
            <a:xfrm>
              <a:off x="4556322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1" name="Rechteck 260"/>
            <p:cNvSpPr>
              <a:spLocks noChangeAspect="1"/>
            </p:cNvSpPr>
            <p:nvPr/>
          </p:nvSpPr>
          <p:spPr bwMode="gray">
            <a:xfrm>
              <a:off x="5001373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2" name="Rechteck 261"/>
            <p:cNvSpPr>
              <a:spLocks noChangeAspect="1"/>
            </p:cNvSpPr>
            <p:nvPr/>
          </p:nvSpPr>
          <p:spPr bwMode="gray">
            <a:xfrm>
              <a:off x="5001373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3" name="Rechteck 262"/>
            <p:cNvSpPr>
              <a:spLocks noChangeAspect="1"/>
            </p:cNvSpPr>
            <p:nvPr/>
          </p:nvSpPr>
          <p:spPr bwMode="gray">
            <a:xfrm>
              <a:off x="544642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4" name="Rechteck 263"/>
            <p:cNvSpPr>
              <a:spLocks noChangeAspect="1"/>
            </p:cNvSpPr>
            <p:nvPr/>
          </p:nvSpPr>
          <p:spPr bwMode="gray">
            <a:xfrm>
              <a:off x="5446424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5" name="Rechteck 264"/>
            <p:cNvSpPr>
              <a:spLocks noChangeAspect="1"/>
            </p:cNvSpPr>
            <p:nvPr/>
          </p:nvSpPr>
          <p:spPr bwMode="gray">
            <a:xfrm>
              <a:off x="589147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6" name="Rechteck 265"/>
            <p:cNvSpPr>
              <a:spLocks noChangeAspect="1"/>
            </p:cNvSpPr>
            <p:nvPr/>
          </p:nvSpPr>
          <p:spPr bwMode="gray">
            <a:xfrm>
              <a:off x="5891475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7" name="Rechteck 266"/>
            <p:cNvSpPr>
              <a:spLocks noChangeAspect="1"/>
            </p:cNvSpPr>
            <p:nvPr/>
          </p:nvSpPr>
          <p:spPr bwMode="gray">
            <a:xfrm>
              <a:off x="633652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8" name="Rechteck 267"/>
            <p:cNvSpPr>
              <a:spLocks noChangeAspect="1"/>
            </p:cNvSpPr>
            <p:nvPr/>
          </p:nvSpPr>
          <p:spPr bwMode="gray">
            <a:xfrm>
              <a:off x="633652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69" name="Rechteck 268"/>
            <p:cNvSpPr>
              <a:spLocks noChangeAspect="1"/>
            </p:cNvSpPr>
            <p:nvPr/>
          </p:nvSpPr>
          <p:spPr bwMode="gray">
            <a:xfrm>
              <a:off x="678157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0" name="Rechteck 269"/>
            <p:cNvSpPr>
              <a:spLocks noChangeAspect="1"/>
            </p:cNvSpPr>
            <p:nvPr/>
          </p:nvSpPr>
          <p:spPr bwMode="gray">
            <a:xfrm>
              <a:off x="678157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1" name="Rechteck 270"/>
            <p:cNvSpPr>
              <a:spLocks noChangeAspect="1"/>
            </p:cNvSpPr>
            <p:nvPr/>
          </p:nvSpPr>
          <p:spPr bwMode="gray">
            <a:xfrm>
              <a:off x="7226628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2" name="Rechteck 271"/>
            <p:cNvSpPr>
              <a:spLocks noChangeAspect="1"/>
            </p:cNvSpPr>
            <p:nvPr/>
          </p:nvSpPr>
          <p:spPr bwMode="gray">
            <a:xfrm>
              <a:off x="7226628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3" name="Rechteck 272"/>
            <p:cNvSpPr>
              <a:spLocks noChangeAspect="1"/>
            </p:cNvSpPr>
            <p:nvPr/>
          </p:nvSpPr>
          <p:spPr bwMode="gray">
            <a:xfrm>
              <a:off x="7671679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4" name="Rechteck 273"/>
            <p:cNvSpPr>
              <a:spLocks noChangeAspect="1"/>
            </p:cNvSpPr>
            <p:nvPr/>
          </p:nvSpPr>
          <p:spPr bwMode="gray">
            <a:xfrm>
              <a:off x="7671679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5" name="Rechteck 274"/>
            <p:cNvSpPr>
              <a:spLocks noChangeAspect="1"/>
            </p:cNvSpPr>
            <p:nvPr/>
          </p:nvSpPr>
          <p:spPr bwMode="gray">
            <a:xfrm>
              <a:off x="8116730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6" name="Rechteck 275"/>
            <p:cNvSpPr>
              <a:spLocks noChangeAspect="1"/>
            </p:cNvSpPr>
            <p:nvPr/>
          </p:nvSpPr>
          <p:spPr bwMode="gray">
            <a:xfrm>
              <a:off x="8116730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7" name="Rechteck 276"/>
            <p:cNvSpPr>
              <a:spLocks noChangeAspect="1"/>
            </p:cNvSpPr>
            <p:nvPr/>
          </p:nvSpPr>
          <p:spPr bwMode="gray">
            <a:xfrm>
              <a:off x="8561781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8" name="Rechteck 277"/>
            <p:cNvSpPr>
              <a:spLocks noChangeAspect="1"/>
            </p:cNvSpPr>
            <p:nvPr/>
          </p:nvSpPr>
          <p:spPr bwMode="gray">
            <a:xfrm>
              <a:off x="8561781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79" name="Rechteck 278"/>
            <p:cNvSpPr>
              <a:spLocks noChangeAspect="1"/>
            </p:cNvSpPr>
            <p:nvPr/>
          </p:nvSpPr>
          <p:spPr bwMode="gray">
            <a:xfrm>
              <a:off x="9006832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0" name="Rechteck 279"/>
            <p:cNvSpPr>
              <a:spLocks noChangeAspect="1"/>
            </p:cNvSpPr>
            <p:nvPr/>
          </p:nvSpPr>
          <p:spPr bwMode="gray">
            <a:xfrm>
              <a:off x="9006832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1" name="Rechteck 280"/>
            <p:cNvSpPr>
              <a:spLocks noChangeAspect="1"/>
            </p:cNvSpPr>
            <p:nvPr/>
          </p:nvSpPr>
          <p:spPr bwMode="gray">
            <a:xfrm>
              <a:off x="9451883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2" name="Rechteck 281"/>
            <p:cNvSpPr>
              <a:spLocks noChangeAspect="1"/>
            </p:cNvSpPr>
            <p:nvPr/>
          </p:nvSpPr>
          <p:spPr bwMode="gray">
            <a:xfrm>
              <a:off x="9451883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3" name="Rechteck 282"/>
            <p:cNvSpPr>
              <a:spLocks noChangeAspect="1"/>
            </p:cNvSpPr>
            <p:nvPr/>
          </p:nvSpPr>
          <p:spPr bwMode="gray">
            <a:xfrm>
              <a:off x="9896934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4" name="Rechteck 283"/>
            <p:cNvSpPr>
              <a:spLocks noChangeAspect="1"/>
            </p:cNvSpPr>
            <p:nvPr/>
          </p:nvSpPr>
          <p:spPr bwMode="gray">
            <a:xfrm>
              <a:off x="9896934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5" name="Rechteck 284"/>
            <p:cNvSpPr>
              <a:spLocks noChangeAspect="1"/>
            </p:cNvSpPr>
            <p:nvPr/>
          </p:nvSpPr>
          <p:spPr bwMode="gray">
            <a:xfrm>
              <a:off x="10341985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6" name="Rechteck 285"/>
            <p:cNvSpPr>
              <a:spLocks noChangeAspect="1"/>
            </p:cNvSpPr>
            <p:nvPr/>
          </p:nvSpPr>
          <p:spPr bwMode="gray">
            <a:xfrm>
              <a:off x="10341985" y="5385974"/>
              <a:ext cx="409051" cy="409051"/>
            </a:xfrm>
            <a:prstGeom prst="rect">
              <a:avLst/>
            </a:prstGeom>
            <a:solidFill>
              <a:srgbClr val="E1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7" name="Rechteck 286"/>
            <p:cNvSpPr>
              <a:spLocks noChangeAspect="1"/>
            </p:cNvSpPr>
            <p:nvPr/>
          </p:nvSpPr>
          <p:spPr bwMode="gray">
            <a:xfrm>
              <a:off x="10787036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8" name="Rechteck 287"/>
            <p:cNvSpPr>
              <a:spLocks noChangeAspect="1"/>
            </p:cNvSpPr>
            <p:nvPr/>
          </p:nvSpPr>
          <p:spPr bwMode="gray">
            <a:xfrm>
              <a:off x="10787036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89" name="Rechteck 288"/>
            <p:cNvSpPr>
              <a:spLocks noChangeAspect="1"/>
            </p:cNvSpPr>
            <p:nvPr/>
          </p:nvSpPr>
          <p:spPr bwMode="gray">
            <a:xfrm>
              <a:off x="11232087" y="4940757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sp>
          <p:nvSpPr>
            <p:cNvPr id="290" name="Rechteck 289"/>
            <p:cNvSpPr>
              <a:spLocks noChangeAspect="1"/>
            </p:cNvSpPr>
            <p:nvPr/>
          </p:nvSpPr>
          <p:spPr bwMode="gray">
            <a:xfrm>
              <a:off x="11232087" y="5385974"/>
              <a:ext cx="409051" cy="409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" name="Textplatzhalter 8"/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3666220" y="4042680"/>
            <a:ext cx="1752345" cy="1752345"/>
          </a:xfrm>
          <a:solidFill>
            <a:schemeClr val="accent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dirty="0"/>
              <a:t>Add Text</a:t>
            </a:r>
          </a:p>
        </p:txBody>
      </p:sp>
      <p:sp>
        <p:nvSpPr>
          <p:cNvPr id="7" name="Textplatzhalter 8"/>
          <p:cNvSpPr>
            <a:spLocks noGrp="1" noChangeAspect="1"/>
          </p:cNvSpPr>
          <p:nvPr>
            <p:ph type="body" sz="quarter" idx="19" hasCustomPrompt="1"/>
          </p:nvPr>
        </p:nvSpPr>
        <p:spPr bwMode="gray">
          <a:xfrm>
            <a:off x="7671679" y="3597463"/>
            <a:ext cx="1752345" cy="1752345"/>
          </a:xfrm>
          <a:solidFill>
            <a:schemeClr val="accent5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dirty="0"/>
              <a:t>Add Text</a:t>
            </a:r>
          </a:p>
        </p:txBody>
      </p:sp>
      <p:sp>
        <p:nvSpPr>
          <p:cNvPr id="8" name="Textplatzhalter 8"/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9451883" y="1804301"/>
            <a:ext cx="1752345" cy="1752345"/>
          </a:xfrm>
          <a:solidFill>
            <a:schemeClr val="accent3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lang="de-DE" sz="2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/>
            </a:lvl2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dirty="0"/>
              <a:t>Add Text</a:t>
            </a:r>
          </a:p>
        </p:txBody>
      </p:sp>
      <p:sp>
        <p:nvSpPr>
          <p:cNvPr id="9" name="Textplatzhalter 586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66220" y="2248965"/>
            <a:ext cx="1752345" cy="1752345"/>
          </a:xfrm>
          <a:solidFill>
            <a:schemeClr val="accent4"/>
          </a:solidFill>
        </p:spPr>
        <p:txBody>
          <a:bodyPr anchor="ctr"/>
          <a:lstStyle>
            <a:lvl1pPr algn="ctr">
              <a:defRPr sz="2800" b="1">
                <a:solidFill>
                  <a:schemeClr val="accent2"/>
                </a:solidFill>
              </a:defRPr>
            </a:lvl1pPr>
            <a:lvl2pPr marL="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Add Text</a:t>
            </a:r>
          </a:p>
        </p:txBody>
      </p:sp>
      <p:sp>
        <p:nvSpPr>
          <p:cNvPr id="10" name="Bildplatzhalter 6"/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995914" y="2248965"/>
            <a:ext cx="2634306" cy="265152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1" name="Bildplatzhalter 6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6781577" y="909216"/>
            <a:ext cx="2634306" cy="2651528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2" name="Bildplatzhalter 6"/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2331067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3" name="Bildplatzhalter 6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5446424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4" name="Bildplatzhalter 6"/>
          <p:cNvSpPr>
            <a:spLocks noGrp="1" noChangeAspect="1"/>
          </p:cNvSpPr>
          <p:nvPr>
            <p:ph type="pic" sz="quarter" idx="20" hasCustomPrompt="1"/>
          </p:nvPr>
        </p:nvSpPr>
        <p:spPr bwMode="gray">
          <a:xfrm>
            <a:off x="9451883" y="359691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5" name="Bildplatzhalter 6"/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5446424" y="404268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16" name="Bildplatzhalter 6"/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995914" y="908050"/>
            <a:ext cx="1302133" cy="130303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294" name="Titel 29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95" name="Datumsplatzhalter 294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296" name="Fußzeilenplatzhalter 295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297" name="Foliennummernplatzhalter 296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07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icture co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platzhalter 67">
            <a:extLst>
              <a:ext uri="{FF2B5EF4-FFF2-40B4-BE49-F238E27FC236}">
                <a16:creationId xmlns:a16="http://schemas.microsoft.com/office/drawing/2014/main" id="{9CBFC767-5AC6-4E33-B878-D84CA3B99A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549421" y="209259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30C8F47D-BD2C-481D-A069-5ED091DE58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2080124" y="113460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0" name="Textplatzhalter 69">
            <a:extLst>
              <a:ext uri="{FF2B5EF4-FFF2-40B4-BE49-F238E27FC236}">
                <a16:creationId xmlns:a16="http://schemas.microsoft.com/office/drawing/2014/main" id="{5B77BC09-3CB8-45B8-A74B-07927C4EC9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5130898" y="3037519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1" name="Textplatzhalter 70">
            <a:extLst>
              <a:ext uri="{FF2B5EF4-FFF2-40B4-BE49-F238E27FC236}">
                <a16:creationId xmlns:a16="http://schemas.microsoft.com/office/drawing/2014/main" id="{53D33D87-9F0C-4514-9A11-D806F7BBC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6678001" y="209259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2" name="Textplatzhalter 71">
            <a:extLst>
              <a:ext uri="{FF2B5EF4-FFF2-40B4-BE49-F238E27FC236}">
                <a16:creationId xmlns:a16="http://schemas.microsoft.com/office/drawing/2014/main" id="{8703BDC9-DA43-4EA8-A01D-3F0682CDA54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6678001" y="4008574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3" name="Textplatzhalter 72">
            <a:extLst>
              <a:ext uri="{FF2B5EF4-FFF2-40B4-BE49-F238E27FC236}">
                <a16:creationId xmlns:a16="http://schemas.microsoft.com/office/drawing/2014/main" id="{ADE7BD42-A755-4BCD-B657-3A7B59B664B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8197172" y="1134603"/>
            <a:ext cx="1930202" cy="1831427"/>
          </a:xfrm>
          <a:custGeom>
            <a:avLst/>
            <a:gdLst>
              <a:gd name="connsiteX0" fmla="*/ 457857 w 1930202"/>
              <a:gd name="connsiteY0" fmla="*/ 0 h 1831427"/>
              <a:gd name="connsiteX1" fmla="*/ 1472345 w 1930202"/>
              <a:gd name="connsiteY1" fmla="*/ 0 h 1831427"/>
              <a:gd name="connsiteX2" fmla="*/ 1930202 w 1930202"/>
              <a:gd name="connsiteY2" fmla="*/ 915714 h 1831427"/>
              <a:gd name="connsiteX3" fmla="*/ 1472345 w 1930202"/>
              <a:gd name="connsiteY3" fmla="*/ 1831427 h 1831427"/>
              <a:gd name="connsiteX4" fmla="*/ 457857 w 1930202"/>
              <a:gd name="connsiteY4" fmla="*/ 1831427 h 1831427"/>
              <a:gd name="connsiteX5" fmla="*/ 0 w 19302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0202" h="1831427">
                <a:moveTo>
                  <a:pt x="457857" y="0"/>
                </a:moveTo>
                <a:lnTo>
                  <a:pt x="1472345" y="0"/>
                </a:lnTo>
                <a:lnTo>
                  <a:pt x="1930202" y="915714"/>
                </a:lnTo>
                <a:lnTo>
                  <a:pt x="14723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algn="ctr">
              <a:defRPr sz="8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E1A2B9-D851-4877-A105-4C15817016B3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AE48A-50E1-4DB0-93F7-1133954B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264FA7-14E3-4B5C-B9CB-9CD79BD8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NTT DATA Deutschland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0B3CE6-FFEA-4BEA-B838-7F018AD9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3F5130A0-5D2B-46B8-A1B3-36DF031987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9726434" y="4008574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C5326B3D-5EAF-41B4-B04E-E615870675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616596" y="4016923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1AF99CE0-3E05-4E8B-924F-75BFF72BF5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8204922" y="3037519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47ED6792-8165-46F1-B2F6-96EF2495DD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3616596" y="2092593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15D997E7-9B96-4D1D-8E0D-713750E9E23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2087874" y="3037519"/>
            <a:ext cx="1914702" cy="1831427"/>
          </a:xfrm>
          <a:custGeom>
            <a:avLst/>
            <a:gdLst>
              <a:gd name="connsiteX0" fmla="*/ 457857 w 1914702"/>
              <a:gd name="connsiteY0" fmla="*/ 0 h 1831427"/>
              <a:gd name="connsiteX1" fmla="*/ 1456845 w 1914702"/>
              <a:gd name="connsiteY1" fmla="*/ 0 h 1831427"/>
              <a:gd name="connsiteX2" fmla="*/ 1914702 w 1914702"/>
              <a:gd name="connsiteY2" fmla="*/ 915714 h 1831427"/>
              <a:gd name="connsiteX3" fmla="*/ 1456845 w 1914702"/>
              <a:gd name="connsiteY3" fmla="*/ 1831427 h 1831427"/>
              <a:gd name="connsiteX4" fmla="*/ 457857 w 1914702"/>
              <a:gd name="connsiteY4" fmla="*/ 1831427 h 1831427"/>
              <a:gd name="connsiteX5" fmla="*/ 0 w 1914702"/>
              <a:gd name="connsiteY5" fmla="*/ 915714 h 183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4702" h="1831427">
                <a:moveTo>
                  <a:pt x="457857" y="0"/>
                </a:moveTo>
                <a:lnTo>
                  <a:pt x="1456845" y="0"/>
                </a:lnTo>
                <a:lnTo>
                  <a:pt x="1914702" y="915714"/>
                </a:lnTo>
                <a:lnTo>
                  <a:pt x="1456845" y="1831427"/>
                </a:lnTo>
                <a:lnTo>
                  <a:pt x="457857" y="1831427"/>
                </a:lnTo>
                <a:lnTo>
                  <a:pt x="0" y="915714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txBody>
          <a:bodyPr wrap="square" lIns="288000" tIns="180000" rIns="288000">
            <a:noAutofit/>
          </a:bodyPr>
          <a:lstStyle>
            <a:lvl1pPr algn="ctr"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A5AD40C2-504D-4AFF-9775-E62FCA41F2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012" y="2981270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4E2D5F67-8EFA-4B7C-B1CC-5CE1AD148D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63011" y="239849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  <p:sp>
        <p:nvSpPr>
          <p:cNvPr id="52" name="Textplatzhalter 31">
            <a:extLst>
              <a:ext uri="{FF2B5EF4-FFF2-40B4-BE49-F238E27FC236}">
                <a16:creationId xmlns:a16="http://schemas.microsoft.com/office/drawing/2014/main" id="{4DA366DE-BC93-4E99-99B1-F71F15D7E6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393715" y="2015510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53" name="Textplatzhalter 49">
            <a:extLst>
              <a:ext uri="{FF2B5EF4-FFF2-40B4-BE49-F238E27FC236}">
                <a16:creationId xmlns:a16="http://schemas.microsoft.com/office/drawing/2014/main" id="{6D14342F-A537-4A74-88C9-DBD66C477D9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93715" y="143273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  <p:sp>
        <p:nvSpPr>
          <p:cNvPr id="55" name="Textplatzhalter 31">
            <a:extLst>
              <a:ext uri="{FF2B5EF4-FFF2-40B4-BE49-F238E27FC236}">
                <a16:creationId xmlns:a16="http://schemas.microsoft.com/office/drawing/2014/main" id="{EDCF42CC-A513-44CD-9CF7-8940569277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510763" y="2015510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56" name="Textplatzhalter 49">
            <a:extLst>
              <a:ext uri="{FF2B5EF4-FFF2-40B4-BE49-F238E27FC236}">
                <a16:creationId xmlns:a16="http://schemas.microsoft.com/office/drawing/2014/main" id="{F4AE9C22-287A-4A93-979D-A14A9B61B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510763" y="143273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  <p:sp>
        <p:nvSpPr>
          <p:cNvPr id="58" name="Textplatzhalter 31">
            <a:extLst>
              <a:ext uri="{FF2B5EF4-FFF2-40B4-BE49-F238E27FC236}">
                <a16:creationId xmlns:a16="http://schemas.microsoft.com/office/drawing/2014/main" id="{6BFA2BB1-0B7F-4588-93E1-FEF47BA95E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444489" y="3920425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59" name="Textplatzhalter 49">
            <a:extLst>
              <a:ext uri="{FF2B5EF4-FFF2-40B4-BE49-F238E27FC236}">
                <a16:creationId xmlns:a16="http://schemas.microsoft.com/office/drawing/2014/main" id="{8E7B144F-187E-46F9-B4D0-16056BA308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444489" y="3337646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  <p:sp>
        <p:nvSpPr>
          <p:cNvPr id="61" name="Textplatzhalter 31">
            <a:extLst>
              <a:ext uri="{FF2B5EF4-FFF2-40B4-BE49-F238E27FC236}">
                <a16:creationId xmlns:a16="http://schemas.microsoft.com/office/drawing/2014/main" id="{327DE234-18AF-4992-8EBD-D9AF524F2A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991592" y="4897251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62" name="Textplatzhalter 49">
            <a:extLst>
              <a:ext uri="{FF2B5EF4-FFF2-40B4-BE49-F238E27FC236}">
                <a16:creationId xmlns:a16="http://schemas.microsoft.com/office/drawing/2014/main" id="{909425B4-7B39-4F35-A593-9B981CE797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991592" y="4317811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  <p:sp>
        <p:nvSpPr>
          <p:cNvPr id="64" name="Textplatzhalter 31">
            <a:extLst>
              <a:ext uri="{FF2B5EF4-FFF2-40B4-BE49-F238E27FC236}">
                <a16:creationId xmlns:a16="http://schemas.microsoft.com/office/drawing/2014/main" id="{B120A0A2-9858-4DA0-8040-3367AB1A699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991592" y="2979273"/>
            <a:ext cx="1303020" cy="942750"/>
          </a:xfrm>
        </p:spPr>
        <p:txBody>
          <a:bodyPr/>
          <a:lstStyle>
            <a:lvl1pPr algn="ctr" eaLnBrk="0" hangingPunct="0">
              <a:buFontTx/>
              <a:buNone/>
              <a:defRPr sz="1100">
                <a:solidFill>
                  <a:schemeClr val="tx1"/>
                </a:solidFill>
              </a:defRPr>
            </a:lvl1pPr>
            <a:lvl2pPr marL="0" indent="0" algn="ctr">
              <a:buFontTx/>
              <a:buNone/>
              <a:defRPr sz="1100"/>
            </a:lvl2pPr>
            <a:lvl3pPr marL="216000" indent="0" algn="ctr">
              <a:buFontTx/>
              <a:buNone/>
              <a:defRPr sz="1100"/>
            </a:lvl3pPr>
            <a:lvl4pPr marL="432000" indent="0" algn="ctr">
              <a:buFontTx/>
              <a:buNone/>
              <a:defRPr sz="1100"/>
            </a:lvl4pPr>
            <a:lvl5pPr marL="648000" indent="0" algn="ctr">
              <a:buFontTx/>
              <a:buNone/>
              <a:defRPr sz="1100"/>
            </a:lvl5pPr>
          </a:lstStyle>
          <a:p>
            <a:pPr algn="ctr" eaLnBrk="0" hangingPunct="0"/>
            <a:r>
              <a:rPr lang="de-DE" sz="1100" dirty="0" err="1">
                <a:solidFill>
                  <a:srgbClr val="000000"/>
                </a:solidFill>
              </a:rPr>
              <a:t>Consectetuer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adipiscing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eli</a:t>
            </a:r>
            <a:endParaRPr lang="de-DE" sz="1100" dirty="0">
              <a:solidFill>
                <a:srgbClr val="000000"/>
              </a:solidFill>
            </a:endParaRPr>
          </a:p>
          <a:p>
            <a:pPr algn="ctr" eaLnBrk="0" hangingPunct="0"/>
            <a:r>
              <a:rPr lang="de-DE" sz="1100" dirty="0">
                <a:solidFill>
                  <a:srgbClr val="000000"/>
                </a:solidFill>
              </a:rPr>
              <a:t>Maecenas </a:t>
            </a:r>
            <a:r>
              <a:rPr lang="de-DE" sz="1100" dirty="0" err="1">
                <a:solidFill>
                  <a:srgbClr val="000000"/>
                </a:solidFill>
              </a:rPr>
              <a:t>porttitor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congue</a:t>
            </a:r>
            <a:r>
              <a:rPr lang="de-DE" sz="1100" dirty="0">
                <a:solidFill>
                  <a:srgbClr val="000000"/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</a:rPr>
              <a:t>massa</a:t>
            </a:r>
            <a:endParaRPr lang="de-DE" sz="1100" dirty="0">
              <a:solidFill>
                <a:srgbClr val="000000"/>
              </a:solidFill>
            </a:endParaRPr>
          </a:p>
        </p:txBody>
      </p:sp>
      <p:sp>
        <p:nvSpPr>
          <p:cNvPr id="65" name="Textplatzhalter 49">
            <a:extLst>
              <a:ext uri="{FF2B5EF4-FFF2-40B4-BE49-F238E27FC236}">
                <a16:creationId xmlns:a16="http://schemas.microsoft.com/office/drawing/2014/main" id="{56916547-CE3A-4884-88DE-65630C8EDF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991592" y="2399833"/>
            <a:ext cx="1303020" cy="566959"/>
          </a:xfrm>
        </p:spPr>
        <p:txBody>
          <a:bodyPr/>
          <a:lstStyle>
            <a:lvl1pPr algn="ctr"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10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2111485"/>
            <a:ext cx="12192000" cy="432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" y="5581651"/>
            <a:ext cx="709083" cy="127635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10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0863" y="188913"/>
            <a:ext cx="7591425" cy="504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8376000" y="-1"/>
            <a:ext cx="3816000" cy="6426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453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paper, 2 columns,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50862" y="908050"/>
            <a:ext cx="5329138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6312000" y="908050"/>
            <a:ext cx="5329138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85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paper, 3 columns,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50863" y="908050"/>
            <a:ext cx="3408759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8232380" y="908050"/>
            <a:ext cx="3408759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/>
          </p:nvPr>
        </p:nvSpPr>
        <p:spPr>
          <a:xfrm>
            <a:off x="4391621" y="908050"/>
            <a:ext cx="3408759" cy="52578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9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Blu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2000" cy="4713288"/>
          </a:xfrm>
          <a:solidFill>
            <a:schemeClr val="bg2"/>
          </a:solidFill>
        </p:spPr>
        <p:txBody>
          <a:bodyPr/>
          <a:lstStyle>
            <a:lvl1pPr>
              <a:defRPr sz="1800"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  <a:p>
            <a:endParaRPr lang="de-DE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355BB55-4BE8-4D5A-8EC8-E36392F94A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54820" y="435682"/>
            <a:ext cx="2286317" cy="57157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Name, Date</a:t>
            </a:r>
          </a:p>
        </p:txBody>
      </p:sp>
    </p:spTree>
    <p:extLst>
      <p:ext uri="{BB962C8B-B14F-4D97-AF65-F5344CB8AC3E}">
        <p14:creationId xmlns:p14="http://schemas.microsoft.com/office/powerpoint/2010/main" val="294162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gray">
          <a:xfrm>
            <a:off x="0" y="0"/>
            <a:ext cx="12192000" cy="64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tangle 17"/>
          <p:cNvSpPr/>
          <p:nvPr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3" name="図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>
          <a:xfrm>
            <a:off x="2876550" y="1771650"/>
            <a:ext cx="2160000" cy="28800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200650" y="1771649"/>
            <a:ext cx="4320000" cy="247651"/>
          </a:xfrm>
        </p:spPr>
        <p:txBody>
          <a:bodyPr/>
          <a:lstStyle>
            <a:lvl1pPr algn="l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2160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4320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6480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 </a:t>
            </a:r>
          </a:p>
          <a:p>
            <a:pPr lvl="1"/>
            <a:endParaRPr lang="en-GB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200650" y="2105025"/>
            <a:ext cx="4320000" cy="247651"/>
          </a:xfrm>
        </p:spPr>
        <p:txBody>
          <a:bodyPr/>
          <a:lstStyle>
            <a:lvl1pPr algn="l"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l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4320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6480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Position</a:t>
            </a:r>
          </a:p>
          <a:p>
            <a:pPr lvl="1"/>
            <a:endParaRPr lang="en-GB" dirty="0"/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200650" y="3205149"/>
            <a:ext cx="4320000" cy="1446501"/>
          </a:xfrm>
        </p:spPr>
        <p:txBody>
          <a:bodyPr anchor="b"/>
          <a:lstStyle>
            <a:lvl1pPr algn="l">
              <a:spcBef>
                <a:spcPts val="300"/>
              </a:spcBef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4320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6480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NTT DATA Deutschland GmbH</a:t>
            </a:r>
          </a:p>
        </p:txBody>
      </p:sp>
      <p:sp>
        <p:nvSpPr>
          <p:cNvPr id="20" name="Rechteck 19"/>
          <p:cNvSpPr/>
          <p:nvPr/>
        </p:nvSpPr>
        <p:spPr>
          <a:xfrm>
            <a:off x="5200650" y="2454226"/>
            <a:ext cx="432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876550" y="4862513"/>
            <a:ext cx="6643688" cy="130333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216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2pPr>
            <a:lvl3pPr marL="432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3pPr>
            <a:lvl4pPr marL="648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4pPr>
            <a:lvl5pPr marL="864000" indent="-2160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DD6B104-7FD4-4B4F-B14E-CA4D13C4A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601" y="6576429"/>
            <a:ext cx="1039346" cy="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93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4" name="図 13">
            <a:extLst>
              <a:ext uri="{FF2B5EF4-FFF2-40B4-BE49-F238E27FC236}">
                <a16:creationId xmlns:a16="http://schemas.microsoft.com/office/drawing/2014/main" id="{2FEB6EA9-1B56-4DF3-BC81-F021BBE25D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3" t="16748" r="5782" b="16629"/>
          <a:stretch/>
        </p:blipFill>
        <p:spPr>
          <a:xfrm>
            <a:off x="3947160" y="2556510"/>
            <a:ext cx="4324350" cy="11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0" y="0"/>
            <a:ext cx="12192000" cy="4713288"/>
          </a:xfrm>
          <a:solidFill>
            <a:schemeClr val="bg2"/>
          </a:solidFill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  <a:p>
            <a:endParaRPr lang="de-DE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202769" y="4941167"/>
            <a:ext cx="9438369" cy="936105"/>
          </a:xfrm>
        </p:spPr>
        <p:txBody>
          <a:bodyPr anchor="b"/>
          <a:lstStyle>
            <a:lvl1pPr algn="l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Name, Date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29F68E65-7091-4204-B290-37A2F4811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54820" y="435682"/>
            <a:ext cx="2286317" cy="57157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40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 (with changeable pictur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>
            <a:spLocks noChangeAspect="1"/>
          </p:cNvSpPr>
          <p:nvPr/>
        </p:nvSpPr>
        <p:spPr>
          <a:xfrm>
            <a:off x="1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>
            <a:spLocks noChangeAspect="1"/>
          </p:cNvSpPr>
          <p:nvPr/>
        </p:nvSpPr>
        <p:spPr>
          <a:xfrm>
            <a:off x="716778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>
            <a:spLocks noChangeAspect="1"/>
          </p:cNvSpPr>
          <p:nvPr/>
        </p:nvSpPr>
        <p:spPr>
          <a:xfrm>
            <a:off x="1433555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>
            <a:spLocks noChangeAspect="1"/>
          </p:cNvSpPr>
          <p:nvPr/>
        </p:nvSpPr>
        <p:spPr>
          <a:xfrm>
            <a:off x="2150332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>
            <a:spLocks noChangeAspect="1"/>
          </p:cNvSpPr>
          <p:nvPr/>
        </p:nvSpPr>
        <p:spPr>
          <a:xfrm>
            <a:off x="2867109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>
            <a:spLocks noChangeAspect="1"/>
          </p:cNvSpPr>
          <p:nvPr/>
        </p:nvSpPr>
        <p:spPr>
          <a:xfrm>
            <a:off x="3583886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>
            <a:spLocks noChangeAspect="1"/>
          </p:cNvSpPr>
          <p:nvPr/>
        </p:nvSpPr>
        <p:spPr>
          <a:xfrm>
            <a:off x="4300663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>
            <a:spLocks noChangeAspect="1"/>
          </p:cNvSpPr>
          <p:nvPr/>
        </p:nvSpPr>
        <p:spPr>
          <a:xfrm>
            <a:off x="5017440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>
            <a:spLocks noChangeAspect="1"/>
          </p:cNvSpPr>
          <p:nvPr/>
        </p:nvSpPr>
        <p:spPr>
          <a:xfrm>
            <a:off x="5734217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>
            <a:spLocks noChangeAspect="1"/>
          </p:cNvSpPr>
          <p:nvPr/>
        </p:nvSpPr>
        <p:spPr>
          <a:xfrm>
            <a:off x="6450994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>
            <a:spLocks noChangeAspect="1"/>
          </p:cNvSpPr>
          <p:nvPr/>
        </p:nvSpPr>
        <p:spPr>
          <a:xfrm>
            <a:off x="7167771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>
            <a:spLocks noChangeAspect="1"/>
          </p:cNvSpPr>
          <p:nvPr/>
        </p:nvSpPr>
        <p:spPr>
          <a:xfrm>
            <a:off x="7884548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>
            <a:spLocks noChangeAspect="1"/>
          </p:cNvSpPr>
          <p:nvPr/>
        </p:nvSpPr>
        <p:spPr>
          <a:xfrm>
            <a:off x="8601325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>
            <a:spLocks noChangeAspect="1"/>
          </p:cNvSpPr>
          <p:nvPr/>
        </p:nvSpPr>
        <p:spPr>
          <a:xfrm>
            <a:off x="9318102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>
            <a:spLocks noChangeAspect="1"/>
          </p:cNvSpPr>
          <p:nvPr/>
        </p:nvSpPr>
        <p:spPr>
          <a:xfrm>
            <a:off x="10034879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>
            <a:spLocks noChangeAspect="1"/>
          </p:cNvSpPr>
          <p:nvPr/>
        </p:nvSpPr>
        <p:spPr>
          <a:xfrm>
            <a:off x="10751656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>
            <a:spLocks noChangeAspect="1"/>
          </p:cNvSpPr>
          <p:nvPr/>
        </p:nvSpPr>
        <p:spPr>
          <a:xfrm>
            <a:off x="11468436" y="4004584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>
            <a:spLocks noChangeAspect="1"/>
          </p:cNvSpPr>
          <p:nvPr/>
        </p:nvSpPr>
        <p:spPr>
          <a:xfrm>
            <a:off x="1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>
            <a:spLocks noChangeAspect="1"/>
          </p:cNvSpPr>
          <p:nvPr/>
        </p:nvSpPr>
        <p:spPr>
          <a:xfrm>
            <a:off x="716778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>
            <a:spLocks noChangeAspect="1"/>
          </p:cNvSpPr>
          <p:nvPr/>
        </p:nvSpPr>
        <p:spPr>
          <a:xfrm>
            <a:off x="1433555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>
            <a:spLocks noChangeAspect="1"/>
          </p:cNvSpPr>
          <p:nvPr/>
        </p:nvSpPr>
        <p:spPr>
          <a:xfrm>
            <a:off x="2150332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>
            <a:spLocks noChangeAspect="1"/>
          </p:cNvSpPr>
          <p:nvPr/>
        </p:nvSpPr>
        <p:spPr>
          <a:xfrm>
            <a:off x="2867109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>
            <a:spLocks noChangeAspect="1"/>
          </p:cNvSpPr>
          <p:nvPr/>
        </p:nvSpPr>
        <p:spPr>
          <a:xfrm>
            <a:off x="3583886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>
            <a:spLocks noChangeAspect="1"/>
          </p:cNvSpPr>
          <p:nvPr/>
        </p:nvSpPr>
        <p:spPr>
          <a:xfrm>
            <a:off x="4300663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>
            <a:spLocks noChangeAspect="1"/>
          </p:cNvSpPr>
          <p:nvPr/>
        </p:nvSpPr>
        <p:spPr>
          <a:xfrm>
            <a:off x="5017440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>
            <a:spLocks noChangeAspect="1"/>
          </p:cNvSpPr>
          <p:nvPr/>
        </p:nvSpPr>
        <p:spPr>
          <a:xfrm>
            <a:off x="5734217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>
            <a:spLocks noChangeAspect="1"/>
          </p:cNvSpPr>
          <p:nvPr/>
        </p:nvSpPr>
        <p:spPr>
          <a:xfrm>
            <a:off x="6450994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>
            <a:spLocks noChangeAspect="1"/>
          </p:cNvSpPr>
          <p:nvPr/>
        </p:nvSpPr>
        <p:spPr>
          <a:xfrm>
            <a:off x="7167771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>
            <a:spLocks noChangeAspect="1"/>
          </p:cNvSpPr>
          <p:nvPr/>
        </p:nvSpPr>
        <p:spPr>
          <a:xfrm>
            <a:off x="7884548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>
            <a:spLocks noChangeAspect="1"/>
          </p:cNvSpPr>
          <p:nvPr/>
        </p:nvSpPr>
        <p:spPr>
          <a:xfrm>
            <a:off x="8601325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>
            <a:spLocks noChangeAspect="1"/>
          </p:cNvSpPr>
          <p:nvPr/>
        </p:nvSpPr>
        <p:spPr>
          <a:xfrm>
            <a:off x="9318102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>
            <a:spLocks noChangeAspect="1"/>
          </p:cNvSpPr>
          <p:nvPr/>
        </p:nvSpPr>
        <p:spPr>
          <a:xfrm>
            <a:off x="10034879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>
            <a:spLocks noChangeAspect="1"/>
          </p:cNvSpPr>
          <p:nvPr/>
        </p:nvSpPr>
        <p:spPr>
          <a:xfrm>
            <a:off x="10751656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>
            <a:spLocks noChangeAspect="1"/>
          </p:cNvSpPr>
          <p:nvPr/>
        </p:nvSpPr>
        <p:spPr>
          <a:xfrm>
            <a:off x="11468436" y="3291510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>
            <a:spLocks noChangeAspect="1"/>
          </p:cNvSpPr>
          <p:nvPr/>
        </p:nvSpPr>
        <p:spPr>
          <a:xfrm>
            <a:off x="1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>
            <a:spLocks noChangeAspect="1"/>
          </p:cNvSpPr>
          <p:nvPr/>
        </p:nvSpPr>
        <p:spPr>
          <a:xfrm>
            <a:off x="716778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>
            <a:spLocks noChangeAspect="1"/>
          </p:cNvSpPr>
          <p:nvPr/>
        </p:nvSpPr>
        <p:spPr>
          <a:xfrm>
            <a:off x="1433555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>
            <a:spLocks noChangeAspect="1"/>
          </p:cNvSpPr>
          <p:nvPr/>
        </p:nvSpPr>
        <p:spPr>
          <a:xfrm>
            <a:off x="2150332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>
            <a:spLocks noChangeAspect="1"/>
          </p:cNvSpPr>
          <p:nvPr/>
        </p:nvSpPr>
        <p:spPr>
          <a:xfrm>
            <a:off x="2867109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>
            <a:spLocks noChangeAspect="1"/>
          </p:cNvSpPr>
          <p:nvPr/>
        </p:nvSpPr>
        <p:spPr>
          <a:xfrm>
            <a:off x="3583886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>
            <a:spLocks noChangeAspect="1"/>
          </p:cNvSpPr>
          <p:nvPr/>
        </p:nvSpPr>
        <p:spPr>
          <a:xfrm>
            <a:off x="4300663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>
            <a:spLocks noChangeAspect="1"/>
          </p:cNvSpPr>
          <p:nvPr/>
        </p:nvSpPr>
        <p:spPr>
          <a:xfrm>
            <a:off x="5017440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>
            <a:spLocks noChangeAspect="1"/>
          </p:cNvSpPr>
          <p:nvPr/>
        </p:nvSpPr>
        <p:spPr>
          <a:xfrm>
            <a:off x="5734217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>
            <a:spLocks noChangeAspect="1"/>
          </p:cNvSpPr>
          <p:nvPr/>
        </p:nvSpPr>
        <p:spPr>
          <a:xfrm>
            <a:off x="6450994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>
            <a:spLocks noChangeAspect="1"/>
          </p:cNvSpPr>
          <p:nvPr/>
        </p:nvSpPr>
        <p:spPr>
          <a:xfrm>
            <a:off x="7167771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>
            <a:spLocks noChangeAspect="1"/>
          </p:cNvSpPr>
          <p:nvPr/>
        </p:nvSpPr>
        <p:spPr>
          <a:xfrm>
            <a:off x="7884548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>
            <a:spLocks noChangeAspect="1"/>
          </p:cNvSpPr>
          <p:nvPr/>
        </p:nvSpPr>
        <p:spPr>
          <a:xfrm>
            <a:off x="8601325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>
            <a:spLocks noChangeAspect="1"/>
          </p:cNvSpPr>
          <p:nvPr/>
        </p:nvSpPr>
        <p:spPr>
          <a:xfrm>
            <a:off x="9318102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>
            <a:spLocks noChangeAspect="1"/>
          </p:cNvSpPr>
          <p:nvPr/>
        </p:nvSpPr>
        <p:spPr>
          <a:xfrm>
            <a:off x="10034879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>
            <a:spLocks noChangeAspect="1"/>
          </p:cNvSpPr>
          <p:nvPr/>
        </p:nvSpPr>
        <p:spPr>
          <a:xfrm>
            <a:off x="10751656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>
            <a:spLocks noChangeAspect="1"/>
          </p:cNvSpPr>
          <p:nvPr/>
        </p:nvSpPr>
        <p:spPr>
          <a:xfrm>
            <a:off x="11468436" y="2578436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>
            <a:spLocks noChangeAspect="1"/>
          </p:cNvSpPr>
          <p:nvPr/>
        </p:nvSpPr>
        <p:spPr>
          <a:xfrm>
            <a:off x="1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>
            <a:spLocks noChangeAspect="1"/>
          </p:cNvSpPr>
          <p:nvPr/>
        </p:nvSpPr>
        <p:spPr>
          <a:xfrm>
            <a:off x="716778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>
            <a:spLocks noChangeAspect="1"/>
          </p:cNvSpPr>
          <p:nvPr/>
        </p:nvSpPr>
        <p:spPr>
          <a:xfrm>
            <a:off x="1433555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>
            <a:spLocks noChangeAspect="1"/>
          </p:cNvSpPr>
          <p:nvPr/>
        </p:nvSpPr>
        <p:spPr>
          <a:xfrm>
            <a:off x="2150332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>
            <a:spLocks noChangeAspect="1"/>
          </p:cNvSpPr>
          <p:nvPr/>
        </p:nvSpPr>
        <p:spPr>
          <a:xfrm>
            <a:off x="2867109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>
            <a:spLocks noChangeAspect="1"/>
          </p:cNvSpPr>
          <p:nvPr/>
        </p:nvSpPr>
        <p:spPr>
          <a:xfrm>
            <a:off x="3583886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>
            <a:spLocks noChangeAspect="1"/>
          </p:cNvSpPr>
          <p:nvPr/>
        </p:nvSpPr>
        <p:spPr>
          <a:xfrm>
            <a:off x="4300663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>
            <a:spLocks noChangeAspect="1"/>
          </p:cNvSpPr>
          <p:nvPr/>
        </p:nvSpPr>
        <p:spPr>
          <a:xfrm>
            <a:off x="5017440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>
            <a:spLocks noChangeAspect="1"/>
          </p:cNvSpPr>
          <p:nvPr/>
        </p:nvSpPr>
        <p:spPr>
          <a:xfrm>
            <a:off x="5734217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>
            <a:spLocks noChangeAspect="1"/>
          </p:cNvSpPr>
          <p:nvPr/>
        </p:nvSpPr>
        <p:spPr>
          <a:xfrm>
            <a:off x="6450994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>
            <a:spLocks noChangeAspect="1"/>
          </p:cNvSpPr>
          <p:nvPr/>
        </p:nvSpPr>
        <p:spPr>
          <a:xfrm>
            <a:off x="7167771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>
            <a:spLocks noChangeAspect="1"/>
          </p:cNvSpPr>
          <p:nvPr/>
        </p:nvSpPr>
        <p:spPr>
          <a:xfrm>
            <a:off x="7884548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>
            <a:spLocks noChangeAspect="1"/>
          </p:cNvSpPr>
          <p:nvPr/>
        </p:nvSpPr>
        <p:spPr>
          <a:xfrm>
            <a:off x="8601325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>
            <a:spLocks noChangeAspect="1"/>
          </p:cNvSpPr>
          <p:nvPr/>
        </p:nvSpPr>
        <p:spPr>
          <a:xfrm>
            <a:off x="9318102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>
            <a:spLocks noChangeAspect="1"/>
          </p:cNvSpPr>
          <p:nvPr/>
        </p:nvSpPr>
        <p:spPr>
          <a:xfrm>
            <a:off x="10034879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>
            <a:spLocks noChangeAspect="1"/>
          </p:cNvSpPr>
          <p:nvPr/>
        </p:nvSpPr>
        <p:spPr>
          <a:xfrm>
            <a:off x="10751656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>
            <a:spLocks noChangeAspect="1"/>
          </p:cNvSpPr>
          <p:nvPr/>
        </p:nvSpPr>
        <p:spPr>
          <a:xfrm>
            <a:off x="11468436" y="186536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>
            <a:spLocks noChangeAspect="1"/>
          </p:cNvSpPr>
          <p:nvPr/>
        </p:nvSpPr>
        <p:spPr>
          <a:xfrm>
            <a:off x="1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>
            <a:spLocks noChangeAspect="1"/>
          </p:cNvSpPr>
          <p:nvPr/>
        </p:nvSpPr>
        <p:spPr>
          <a:xfrm>
            <a:off x="716778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>
            <a:spLocks noChangeAspect="1"/>
          </p:cNvSpPr>
          <p:nvPr/>
        </p:nvSpPr>
        <p:spPr>
          <a:xfrm>
            <a:off x="1433555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>
            <a:spLocks noChangeAspect="1"/>
          </p:cNvSpPr>
          <p:nvPr/>
        </p:nvSpPr>
        <p:spPr>
          <a:xfrm>
            <a:off x="2150332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>
            <a:spLocks noChangeAspect="1"/>
          </p:cNvSpPr>
          <p:nvPr/>
        </p:nvSpPr>
        <p:spPr>
          <a:xfrm>
            <a:off x="2867109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>
            <a:spLocks noChangeAspect="1"/>
          </p:cNvSpPr>
          <p:nvPr/>
        </p:nvSpPr>
        <p:spPr>
          <a:xfrm>
            <a:off x="3583886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>
            <a:spLocks noChangeAspect="1"/>
          </p:cNvSpPr>
          <p:nvPr/>
        </p:nvSpPr>
        <p:spPr>
          <a:xfrm>
            <a:off x="4300663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>
            <a:spLocks noChangeAspect="1"/>
          </p:cNvSpPr>
          <p:nvPr/>
        </p:nvSpPr>
        <p:spPr>
          <a:xfrm>
            <a:off x="5017440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>
            <a:spLocks noChangeAspect="1"/>
          </p:cNvSpPr>
          <p:nvPr/>
        </p:nvSpPr>
        <p:spPr>
          <a:xfrm>
            <a:off x="5734217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>
            <a:spLocks noChangeAspect="1"/>
          </p:cNvSpPr>
          <p:nvPr/>
        </p:nvSpPr>
        <p:spPr>
          <a:xfrm>
            <a:off x="6450994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>
            <a:spLocks noChangeAspect="1"/>
          </p:cNvSpPr>
          <p:nvPr/>
        </p:nvSpPr>
        <p:spPr>
          <a:xfrm>
            <a:off x="7167771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>
            <a:spLocks noChangeAspect="1"/>
          </p:cNvSpPr>
          <p:nvPr/>
        </p:nvSpPr>
        <p:spPr>
          <a:xfrm>
            <a:off x="7884548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>
            <a:spLocks noChangeAspect="1"/>
          </p:cNvSpPr>
          <p:nvPr/>
        </p:nvSpPr>
        <p:spPr>
          <a:xfrm>
            <a:off x="8601325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>
            <a:spLocks noChangeAspect="1"/>
          </p:cNvSpPr>
          <p:nvPr/>
        </p:nvSpPr>
        <p:spPr>
          <a:xfrm>
            <a:off x="9318102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>
            <a:spLocks noChangeAspect="1"/>
          </p:cNvSpPr>
          <p:nvPr/>
        </p:nvSpPr>
        <p:spPr>
          <a:xfrm>
            <a:off x="10034879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>
            <a:spLocks noChangeAspect="1"/>
          </p:cNvSpPr>
          <p:nvPr/>
        </p:nvSpPr>
        <p:spPr>
          <a:xfrm>
            <a:off x="10751656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4" name="Rechteck 113"/>
          <p:cNvSpPr>
            <a:spLocks noChangeAspect="1"/>
          </p:cNvSpPr>
          <p:nvPr/>
        </p:nvSpPr>
        <p:spPr>
          <a:xfrm>
            <a:off x="11468436" y="1152288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>
            <a:spLocks noChangeAspect="1"/>
          </p:cNvSpPr>
          <p:nvPr/>
        </p:nvSpPr>
        <p:spPr>
          <a:xfrm>
            <a:off x="1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>
            <a:spLocks noChangeAspect="1"/>
          </p:cNvSpPr>
          <p:nvPr/>
        </p:nvSpPr>
        <p:spPr>
          <a:xfrm>
            <a:off x="716778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>
            <a:spLocks noChangeAspect="1"/>
          </p:cNvSpPr>
          <p:nvPr/>
        </p:nvSpPr>
        <p:spPr>
          <a:xfrm>
            <a:off x="1433555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>
            <a:spLocks noChangeAspect="1"/>
          </p:cNvSpPr>
          <p:nvPr/>
        </p:nvSpPr>
        <p:spPr>
          <a:xfrm>
            <a:off x="2150332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>
            <a:spLocks noChangeAspect="1"/>
          </p:cNvSpPr>
          <p:nvPr/>
        </p:nvSpPr>
        <p:spPr>
          <a:xfrm>
            <a:off x="2867109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>
            <a:spLocks noChangeAspect="1"/>
          </p:cNvSpPr>
          <p:nvPr/>
        </p:nvSpPr>
        <p:spPr>
          <a:xfrm>
            <a:off x="3583886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>
            <a:spLocks noChangeAspect="1"/>
          </p:cNvSpPr>
          <p:nvPr/>
        </p:nvSpPr>
        <p:spPr>
          <a:xfrm>
            <a:off x="4300663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>
            <a:spLocks noChangeAspect="1"/>
          </p:cNvSpPr>
          <p:nvPr/>
        </p:nvSpPr>
        <p:spPr>
          <a:xfrm>
            <a:off x="5017440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>
            <a:spLocks noChangeAspect="1"/>
          </p:cNvSpPr>
          <p:nvPr/>
        </p:nvSpPr>
        <p:spPr>
          <a:xfrm>
            <a:off x="5734217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>
            <a:spLocks noChangeAspect="1"/>
          </p:cNvSpPr>
          <p:nvPr/>
        </p:nvSpPr>
        <p:spPr>
          <a:xfrm>
            <a:off x="6450994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>
            <a:spLocks noChangeAspect="1"/>
          </p:cNvSpPr>
          <p:nvPr/>
        </p:nvSpPr>
        <p:spPr>
          <a:xfrm>
            <a:off x="7167771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>
            <a:spLocks noChangeAspect="1"/>
          </p:cNvSpPr>
          <p:nvPr/>
        </p:nvSpPr>
        <p:spPr>
          <a:xfrm>
            <a:off x="7884548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>
            <a:spLocks noChangeAspect="1"/>
          </p:cNvSpPr>
          <p:nvPr/>
        </p:nvSpPr>
        <p:spPr>
          <a:xfrm>
            <a:off x="8601325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>
            <a:spLocks noChangeAspect="1"/>
          </p:cNvSpPr>
          <p:nvPr/>
        </p:nvSpPr>
        <p:spPr>
          <a:xfrm>
            <a:off x="9318102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>
            <a:spLocks noChangeAspect="1"/>
          </p:cNvSpPr>
          <p:nvPr/>
        </p:nvSpPr>
        <p:spPr>
          <a:xfrm>
            <a:off x="10034879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>
            <a:spLocks noChangeAspect="1"/>
          </p:cNvSpPr>
          <p:nvPr/>
        </p:nvSpPr>
        <p:spPr>
          <a:xfrm>
            <a:off x="10751656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>
            <a:spLocks noChangeAspect="1"/>
          </p:cNvSpPr>
          <p:nvPr/>
        </p:nvSpPr>
        <p:spPr>
          <a:xfrm>
            <a:off x="11468436" y="424022"/>
            <a:ext cx="705600" cy="70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>
            <a:spLocks noChangeAspect="1"/>
          </p:cNvSpPr>
          <p:nvPr/>
        </p:nvSpPr>
        <p:spPr>
          <a:xfrm>
            <a:off x="1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>
            <a:spLocks noChangeAspect="1"/>
          </p:cNvSpPr>
          <p:nvPr/>
        </p:nvSpPr>
        <p:spPr>
          <a:xfrm>
            <a:off x="716778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>
            <a:spLocks noChangeAspect="1"/>
          </p:cNvSpPr>
          <p:nvPr/>
        </p:nvSpPr>
        <p:spPr>
          <a:xfrm>
            <a:off x="1433555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>
            <a:spLocks noChangeAspect="1"/>
          </p:cNvSpPr>
          <p:nvPr/>
        </p:nvSpPr>
        <p:spPr>
          <a:xfrm>
            <a:off x="2150332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>
            <a:spLocks noChangeAspect="1"/>
          </p:cNvSpPr>
          <p:nvPr/>
        </p:nvSpPr>
        <p:spPr>
          <a:xfrm>
            <a:off x="2867109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>
            <a:spLocks noChangeAspect="1"/>
          </p:cNvSpPr>
          <p:nvPr/>
        </p:nvSpPr>
        <p:spPr>
          <a:xfrm>
            <a:off x="3583886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>
            <a:spLocks noChangeAspect="1"/>
          </p:cNvSpPr>
          <p:nvPr/>
        </p:nvSpPr>
        <p:spPr>
          <a:xfrm>
            <a:off x="4300663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>
            <a:spLocks noChangeAspect="1"/>
          </p:cNvSpPr>
          <p:nvPr/>
        </p:nvSpPr>
        <p:spPr>
          <a:xfrm>
            <a:off x="5017440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>
            <a:spLocks noChangeAspect="1"/>
          </p:cNvSpPr>
          <p:nvPr/>
        </p:nvSpPr>
        <p:spPr>
          <a:xfrm>
            <a:off x="5734217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>
            <a:spLocks noChangeAspect="1"/>
          </p:cNvSpPr>
          <p:nvPr/>
        </p:nvSpPr>
        <p:spPr>
          <a:xfrm>
            <a:off x="6450994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>
            <a:spLocks noChangeAspect="1"/>
          </p:cNvSpPr>
          <p:nvPr/>
        </p:nvSpPr>
        <p:spPr>
          <a:xfrm>
            <a:off x="7167771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>
            <a:spLocks noChangeAspect="1"/>
          </p:cNvSpPr>
          <p:nvPr/>
        </p:nvSpPr>
        <p:spPr>
          <a:xfrm>
            <a:off x="7884548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>
            <a:spLocks noChangeAspect="1"/>
          </p:cNvSpPr>
          <p:nvPr/>
        </p:nvSpPr>
        <p:spPr>
          <a:xfrm>
            <a:off x="8601325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>
            <a:spLocks noChangeAspect="1"/>
          </p:cNvSpPr>
          <p:nvPr/>
        </p:nvSpPr>
        <p:spPr>
          <a:xfrm>
            <a:off x="9318102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>
            <a:spLocks noChangeAspect="1"/>
          </p:cNvSpPr>
          <p:nvPr/>
        </p:nvSpPr>
        <p:spPr>
          <a:xfrm>
            <a:off x="10034879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>
            <a:spLocks noChangeAspect="1"/>
          </p:cNvSpPr>
          <p:nvPr/>
        </p:nvSpPr>
        <p:spPr>
          <a:xfrm>
            <a:off x="10751656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>
            <a:spLocks noChangeAspect="1"/>
          </p:cNvSpPr>
          <p:nvPr/>
        </p:nvSpPr>
        <p:spPr>
          <a:xfrm>
            <a:off x="11468436" y="-14022"/>
            <a:ext cx="705600" cy="42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13"/>
          <p:cNvSpPr/>
          <p:nvPr/>
        </p:nvSpPr>
        <p:spPr bwMode="gray">
          <a:xfrm>
            <a:off x="0" y="4714043"/>
            <a:ext cx="12192119" cy="2154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de-DE" altLang="ja-JP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12" name="Bildplatzhalter 11"/>
          <p:cNvSpPr>
            <a:spLocks noGrp="1" noChangeAspect="1"/>
          </p:cNvSpPr>
          <p:nvPr>
            <p:ph type="pic" sz="quarter" idx="10"/>
          </p:nvPr>
        </p:nvSpPr>
        <p:spPr>
          <a:xfrm>
            <a:off x="5014805" y="1141095"/>
            <a:ext cx="2141789" cy="2140141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0" name="Bildplatzhalter 11"/>
          <p:cNvSpPr>
            <a:spLocks noGrp="1" noChangeAspect="1"/>
          </p:cNvSpPr>
          <p:nvPr>
            <p:ph type="pic" sz="quarter" idx="11"/>
          </p:nvPr>
        </p:nvSpPr>
        <p:spPr>
          <a:xfrm>
            <a:off x="7167771" y="424022"/>
            <a:ext cx="2141789" cy="2140141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1" name="Bildplatzhalter 11"/>
          <p:cNvSpPr>
            <a:spLocks noGrp="1" noChangeAspect="1"/>
          </p:cNvSpPr>
          <p:nvPr>
            <p:ph type="pic" sz="quarter" idx="12"/>
          </p:nvPr>
        </p:nvSpPr>
        <p:spPr>
          <a:xfrm>
            <a:off x="2867109" y="432894"/>
            <a:ext cx="2141789" cy="2140141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2" name="Bildplatzhalter 11"/>
          <p:cNvSpPr>
            <a:spLocks noGrp="1" noChangeAspect="1"/>
          </p:cNvSpPr>
          <p:nvPr>
            <p:ph type="pic" sz="quarter" idx="13"/>
          </p:nvPr>
        </p:nvSpPr>
        <p:spPr>
          <a:xfrm>
            <a:off x="4304104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3" name="Bildplatzhalter 11"/>
          <p:cNvSpPr>
            <a:spLocks noGrp="1" noChangeAspect="1"/>
          </p:cNvSpPr>
          <p:nvPr>
            <p:ph type="pic" sz="quarter" idx="14"/>
          </p:nvPr>
        </p:nvSpPr>
        <p:spPr>
          <a:xfrm>
            <a:off x="5737658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4" name="Bildplatzhalter 11"/>
          <p:cNvSpPr>
            <a:spLocks noGrp="1" noChangeAspect="1"/>
          </p:cNvSpPr>
          <p:nvPr>
            <p:ph type="pic" sz="quarter" idx="15"/>
          </p:nvPr>
        </p:nvSpPr>
        <p:spPr>
          <a:xfrm>
            <a:off x="7171212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5" name="Bildplatzhalter 11"/>
          <p:cNvSpPr>
            <a:spLocks noGrp="1" noChangeAspect="1"/>
          </p:cNvSpPr>
          <p:nvPr>
            <p:ph type="pic" sz="quarter" idx="16"/>
          </p:nvPr>
        </p:nvSpPr>
        <p:spPr>
          <a:xfrm>
            <a:off x="9321543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6" name="Bildplatzhalter 11"/>
          <p:cNvSpPr>
            <a:spLocks noGrp="1" noChangeAspect="1"/>
          </p:cNvSpPr>
          <p:nvPr>
            <p:ph type="pic" sz="quarter" idx="17"/>
          </p:nvPr>
        </p:nvSpPr>
        <p:spPr>
          <a:xfrm>
            <a:off x="10755099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7" name="Bildplatzhalter 11"/>
          <p:cNvSpPr>
            <a:spLocks noGrp="1" noChangeAspect="1"/>
          </p:cNvSpPr>
          <p:nvPr>
            <p:ph type="pic" sz="quarter" idx="18"/>
          </p:nvPr>
        </p:nvSpPr>
        <p:spPr>
          <a:xfrm>
            <a:off x="9321543" y="1866191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8" name="Bildplatzhalter 11"/>
          <p:cNvSpPr>
            <a:spLocks noGrp="1" noChangeAspect="1"/>
          </p:cNvSpPr>
          <p:nvPr>
            <p:ph type="pic" sz="quarter" idx="19"/>
          </p:nvPr>
        </p:nvSpPr>
        <p:spPr>
          <a:xfrm>
            <a:off x="10755099" y="1866191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59" name="Bildplatzhalter 11"/>
          <p:cNvSpPr>
            <a:spLocks noGrp="1" noChangeAspect="1"/>
          </p:cNvSpPr>
          <p:nvPr>
            <p:ph type="pic" sz="quarter" idx="20"/>
          </p:nvPr>
        </p:nvSpPr>
        <p:spPr>
          <a:xfrm>
            <a:off x="2870550" y="3292339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5" name="Bildplatzhalter 11"/>
          <p:cNvSpPr>
            <a:spLocks noGrp="1" noChangeAspect="1"/>
          </p:cNvSpPr>
          <p:nvPr>
            <p:ph type="pic" sz="quarter" idx="26"/>
          </p:nvPr>
        </p:nvSpPr>
        <p:spPr>
          <a:xfrm>
            <a:off x="5715823" y="-14022"/>
            <a:ext cx="1440771" cy="1143644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6" name="Textplatzhalter 1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421200"/>
            <a:ext cx="3575998" cy="6436801"/>
          </a:xfr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160" name="Bildplatzhalter 11"/>
          <p:cNvSpPr>
            <a:spLocks noGrp="1" noChangeAspect="1"/>
          </p:cNvSpPr>
          <p:nvPr>
            <p:ph type="pic" sz="quarter" idx="21"/>
          </p:nvPr>
        </p:nvSpPr>
        <p:spPr>
          <a:xfrm>
            <a:off x="725345" y="2578436"/>
            <a:ext cx="2130587" cy="2128948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1" name="Bildplatzhalter 11"/>
          <p:cNvSpPr>
            <a:spLocks noGrp="1" noChangeAspect="1"/>
          </p:cNvSpPr>
          <p:nvPr>
            <p:ph type="pic" sz="quarter" idx="22"/>
          </p:nvPr>
        </p:nvSpPr>
        <p:spPr>
          <a:xfrm>
            <a:off x="1" y="1143997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2" name="Bildplatzhalter 11"/>
          <p:cNvSpPr>
            <a:spLocks noGrp="1" noChangeAspect="1"/>
          </p:cNvSpPr>
          <p:nvPr>
            <p:ph type="pic" sz="quarter" idx="23"/>
          </p:nvPr>
        </p:nvSpPr>
        <p:spPr>
          <a:xfrm>
            <a:off x="1436996" y="1143997"/>
            <a:ext cx="1418936" cy="1417845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3" name="Bildplatzhalter 11"/>
          <p:cNvSpPr>
            <a:spLocks noGrp="1" noChangeAspect="1"/>
          </p:cNvSpPr>
          <p:nvPr>
            <p:ph type="pic" sz="quarter" idx="24"/>
          </p:nvPr>
        </p:nvSpPr>
        <p:spPr>
          <a:xfrm>
            <a:off x="1" y="-14022"/>
            <a:ext cx="1418936" cy="1143644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4" name="Bildplatzhalter 11"/>
          <p:cNvSpPr>
            <a:spLocks noGrp="1" noChangeAspect="1"/>
          </p:cNvSpPr>
          <p:nvPr>
            <p:ph type="pic" sz="quarter" idx="25"/>
          </p:nvPr>
        </p:nvSpPr>
        <p:spPr>
          <a:xfrm>
            <a:off x="1436996" y="-14022"/>
            <a:ext cx="1418936" cy="1143644"/>
          </a:xfrm>
          <a:solidFill>
            <a:schemeClr val="accent4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pic>
        <p:nvPicPr>
          <p:cNvPr id="149" name="図 13">
            <a:extLst>
              <a:ext uri="{FF2B5EF4-FFF2-40B4-BE49-F238E27FC236}">
                <a16:creationId xmlns:a16="http://schemas.microsoft.com/office/drawing/2014/main" id="{C56301A5-B670-D145-90FB-73C1609B8F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7844" y="254820"/>
            <a:ext cx="2635200" cy="902800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2202769" y="4941167"/>
            <a:ext cx="9438369" cy="936105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169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202769" y="5908008"/>
            <a:ext cx="9438369" cy="257842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70" name="Textplatzhalter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02769" y="6381328"/>
            <a:ext cx="9438369" cy="360785"/>
          </a:xfrm>
        </p:spPr>
        <p:txBody>
          <a:bodyPr anchor="b"/>
          <a:lstStyle>
            <a:lvl1pPr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1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Name, Date</a:t>
            </a:r>
          </a:p>
        </p:txBody>
      </p:sp>
    </p:spTree>
    <p:extLst>
      <p:ext uri="{BB962C8B-B14F-4D97-AF65-F5344CB8AC3E}">
        <p14:creationId xmlns:p14="http://schemas.microsoft.com/office/powerpoint/2010/main" val="56672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2208213" y="908050"/>
            <a:ext cx="9432925" cy="5257800"/>
          </a:xfrm>
        </p:spPr>
        <p:txBody>
          <a:bodyPr tIns="108000"/>
          <a:lstStyle>
            <a:lvl1pPr marL="720000" indent="-720000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200000"/>
              <a:buFont typeface="+mj-lt"/>
              <a:buAutoNum type="arabicPeriod"/>
              <a:defRPr sz="2000"/>
            </a:lvl1pPr>
            <a:lvl2pPr marL="936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2pPr>
            <a:lvl3pPr marL="1152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3pPr>
            <a:lvl4pPr marL="1368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4pPr>
            <a:lvl5pPr marL="1584000" indent="-2160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86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Midd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0" y="0"/>
            <a:ext cx="12211050" cy="643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208213" y="1793082"/>
            <a:ext cx="7775575" cy="2852737"/>
          </a:xfrm>
        </p:spPr>
        <p:txBody>
          <a:bodyPr anchor="ctr"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208213" y="4698099"/>
            <a:ext cx="7775575" cy="1467751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17"/>
          <p:cNvSpPr/>
          <p:nvPr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8" name="図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FEFCD97-E938-4D23-992B-8DBCEE549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601" y="6576429"/>
            <a:ext cx="1039346" cy="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41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91" userDrawn="1">
          <p15:clr>
            <a:srgbClr val="FBAE40"/>
          </p15:clr>
        </p15:guide>
        <p15:guide id="2" pos="62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" y="0"/>
            <a:ext cx="12192000" cy="6860448"/>
          </a:xfrm>
          <a:solidFill>
            <a:schemeClr val="accent4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back.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2146459" y="4716781"/>
            <a:ext cx="10080000" cy="2141220"/>
          </a:xfrm>
          <a:solidFill>
            <a:schemeClr val="tx2">
              <a:alpha val="80000"/>
            </a:schemeClr>
          </a:solidFill>
        </p:spPr>
        <p:txBody>
          <a:bodyPr lIns="36000" tIns="612000" bIns="0" anchor="t"/>
          <a:lstStyle>
            <a:lvl1pPr>
              <a:buFontTx/>
              <a:buNone/>
              <a:defRPr sz="3600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400">
                <a:solidFill>
                  <a:schemeClr val="bg1"/>
                </a:solidFill>
              </a:defRPr>
            </a:lvl2pPr>
            <a:lvl3pPr marL="216000" indent="0">
              <a:buFontTx/>
              <a:buNone/>
              <a:defRPr sz="4400">
                <a:solidFill>
                  <a:schemeClr val="bg1"/>
                </a:solidFill>
              </a:defRPr>
            </a:lvl3pPr>
            <a:lvl4pPr marL="432000" indent="0">
              <a:buFontTx/>
              <a:buNone/>
              <a:defRPr sz="4400">
                <a:solidFill>
                  <a:schemeClr val="bg1"/>
                </a:solidFill>
              </a:defRPr>
            </a:lvl4pPr>
            <a:lvl5pPr marL="648000" indent="0">
              <a:buFontTx/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platzhalter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21200"/>
            <a:ext cx="3575998" cy="643680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6384234B-A287-4E18-A700-974353A28A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05601" y="6576429"/>
            <a:ext cx="1039346" cy="15414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7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 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446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4" pos="7333" userDrawn="1">
          <p15:clr>
            <a:srgbClr val="FBAE40"/>
          </p15:clr>
        </p15:guide>
        <p15:guide id="6" orient="horz" pos="436" userDrawn="1">
          <p15:clr>
            <a:srgbClr val="FBAE40"/>
          </p15:clr>
        </p15:guide>
        <p15:guide id="7" orient="horz" pos="38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9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 bwMode="gray">
          <a:xfrm>
            <a:off x="0" y="6434124"/>
            <a:ext cx="12192000" cy="42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9" name="図 19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550863" y="188913"/>
            <a:ext cx="11090275" cy="50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550863" y="908051"/>
            <a:ext cx="11090275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9192344" y="6574524"/>
            <a:ext cx="962462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550863" y="6574524"/>
            <a:ext cx="4114800" cy="144000"/>
          </a:xfrm>
          <a:prstGeom prst="rect">
            <a:avLst/>
          </a:prstGeom>
        </p:spPr>
        <p:txBody>
          <a:bodyPr vert="horz" lIns="18000" tIns="0" rIns="0" bIns="0" rtlCol="0" anchor="ctr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5849938" y="6574524"/>
            <a:ext cx="492125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70528D5D-9894-40DB-BE4B-72FD76662231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3425E0F-52ED-44E7-ADE4-9EC718CF04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05601" y="6576429"/>
            <a:ext cx="1039346" cy="1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9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66" r:id="rId3"/>
    <p:sldLayoutId id="2147483680" r:id="rId4"/>
    <p:sldLayoutId id="2147483656" r:id="rId5"/>
    <p:sldLayoutId id="2147483651" r:id="rId6"/>
    <p:sldLayoutId id="2147483677" r:id="rId7"/>
    <p:sldLayoutId id="2147483650" r:id="rId8"/>
    <p:sldLayoutId id="2147483655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81" r:id="rId15"/>
    <p:sldLayoutId id="2147483674" r:id="rId16"/>
    <p:sldLayoutId id="2147483675" r:id="rId17"/>
    <p:sldLayoutId id="2147483676" r:id="rId18"/>
    <p:sldLayoutId id="2147483678" r:id="rId19"/>
    <p:sldLayoutId id="2147483679" r:id="rId20"/>
    <p:sldLayoutId id="2147483673" r:id="rId21"/>
    <p:sldLayoutId id="2147483664" r:id="rId2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47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8" orient="horz" pos="3884" userDrawn="1">
          <p15:clr>
            <a:srgbClr val="F26B43"/>
          </p15:clr>
        </p15:guide>
        <p15:guide id="9" orient="horz" pos="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2" Type="http://schemas.openxmlformats.org/officeDocument/2006/relationships/tags" Target="../tags/tag45.xml"/><Relationship Id="rId1" Type="http://schemas.openxmlformats.org/officeDocument/2006/relationships/customXml" Target="../../customXml/item7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2" Type="http://schemas.openxmlformats.org/officeDocument/2006/relationships/tags" Target="../tags/tag58.xml"/><Relationship Id="rId1" Type="http://schemas.openxmlformats.org/officeDocument/2006/relationships/customXml" Target="../../customXml/item8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2" Type="http://schemas.openxmlformats.org/officeDocument/2006/relationships/tags" Target="../tags/tag6.xml"/><Relationship Id="rId1" Type="http://schemas.openxmlformats.org/officeDocument/2006/relationships/customXml" Target="../../customXml/item4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customXml" Target="../../customXml/item5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customXml" Target="../../customXml/item6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Versionsverwaltung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Julius Lauterbach, 23.09.2019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6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 –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-a </a:t>
            </a:r>
            <a:r>
              <a:rPr lang="de-DE" dirty="0"/>
              <a:t>-</a:t>
            </a:r>
            <a:r>
              <a:rPr lang="de-DE" dirty="0" smtClean="0"/>
              <a:t>m 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0" name="Rechteck 9"/>
          <p:cNvSpPr/>
          <p:nvPr/>
        </p:nvSpPr>
        <p:spPr>
          <a:xfrm>
            <a:off x="1850611" y="33171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303856" y="2386316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2.1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42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 – </a:t>
            </a:r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0" name="Rechteck 9"/>
          <p:cNvSpPr/>
          <p:nvPr/>
        </p:nvSpPr>
        <p:spPr>
          <a:xfrm>
            <a:off x="1850611" y="33171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11" name="Rechteck 10"/>
          <p:cNvSpPr/>
          <p:nvPr/>
        </p:nvSpPr>
        <p:spPr>
          <a:xfrm>
            <a:off x="1830698" y="41509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2.1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303856" y="2386316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2.1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  <p:sp>
        <p:nvSpPr>
          <p:cNvPr id="24" name="Pfeil nach rechts 23"/>
          <p:cNvSpPr/>
          <p:nvPr/>
        </p:nvSpPr>
        <p:spPr>
          <a:xfrm rot="9748289">
            <a:off x="3446413" y="3488270"/>
            <a:ext cx="5150627" cy="2608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9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 –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0" name="Rechteck 9"/>
          <p:cNvSpPr/>
          <p:nvPr/>
        </p:nvSpPr>
        <p:spPr>
          <a:xfrm>
            <a:off x="1850611" y="33171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11" name="Rechteck 10"/>
          <p:cNvSpPr/>
          <p:nvPr/>
        </p:nvSpPr>
        <p:spPr>
          <a:xfrm>
            <a:off x="1830698" y="41509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2.1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311469" y="1988840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2.1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8311469" y="2663784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23" name="Pfeil nach rechts 22"/>
          <p:cNvSpPr/>
          <p:nvPr/>
        </p:nvSpPr>
        <p:spPr>
          <a:xfrm rot="21209712">
            <a:off x="3494385" y="3134600"/>
            <a:ext cx="5150627" cy="2608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1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 –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0" name="Rechteck 9"/>
          <p:cNvSpPr/>
          <p:nvPr/>
        </p:nvSpPr>
        <p:spPr>
          <a:xfrm>
            <a:off x="1850611" y="33171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11" name="Rechteck 10"/>
          <p:cNvSpPr/>
          <p:nvPr/>
        </p:nvSpPr>
        <p:spPr>
          <a:xfrm>
            <a:off x="1830698" y="41509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2.1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303856" y="2386316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3.1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6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0" name="Rechteck 9"/>
          <p:cNvSpPr/>
          <p:nvPr/>
        </p:nvSpPr>
        <p:spPr>
          <a:xfrm>
            <a:off x="1850611" y="33171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11" name="Rechteck 10"/>
          <p:cNvSpPr/>
          <p:nvPr/>
        </p:nvSpPr>
        <p:spPr>
          <a:xfrm>
            <a:off x="1830698" y="41509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2.1</a:t>
            </a:r>
          </a:p>
        </p:txBody>
      </p:sp>
      <p:sp>
        <p:nvSpPr>
          <p:cNvPr id="12" name="Rechteck 11"/>
          <p:cNvSpPr/>
          <p:nvPr/>
        </p:nvSpPr>
        <p:spPr>
          <a:xfrm>
            <a:off x="1830697" y="4984687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3.1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303856" y="2386316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3.1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  <p:sp>
        <p:nvSpPr>
          <p:cNvPr id="24" name="Pfeil nach rechts 23"/>
          <p:cNvSpPr/>
          <p:nvPr/>
        </p:nvSpPr>
        <p:spPr>
          <a:xfrm rot="9132882">
            <a:off x="3304820" y="3776633"/>
            <a:ext cx="5582360" cy="27154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7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Inhaltsverzeichnis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Rechteck 12"/>
          <p:cNvSpPr/>
          <p:nvPr>
            <p:custDataLst>
              <p:tags r:id="rId3"/>
            </p:custDataLst>
          </p:nvPr>
        </p:nvSpPr>
        <p:spPr>
          <a:xfrm>
            <a:off x="2927648" y="92233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Geschichte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4" name="Rechteck 13"/>
          <p:cNvSpPr/>
          <p:nvPr>
            <p:custDataLst>
              <p:tags r:id="rId4"/>
            </p:custDataLst>
          </p:nvPr>
        </p:nvSpPr>
        <p:spPr>
          <a:xfrm>
            <a:off x="1977789" y="92233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1.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5"/>
            </p:custDataLst>
          </p:nvPr>
        </p:nvSpPr>
        <p:spPr>
          <a:xfrm>
            <a:off x="11068598" y="922339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3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6" name="Rechteck 15"/>
          <p:cNvSpPr/>
          <p:nvPr>
            <p:custDataLst>
              <p:tags r:id="rId6"/>
            </p:custDataLst>
          </p:nvPr>
        </p:nvSpPr>
        <p:spPr>
          <a:xfrm>
            <a:off x="2927648" y="142641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Versionsverwaltung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7" name="Rechteck 16"/>
          <p:cNvSpPr/>
          <p:nvPr>
            <p:custDataLst>
              <p:tags r:id="rId7"/>
            </p:custDataLst>
          </p:nvPr>
        </p:nvSpPr>
        <p:spPr>
          <a:xfrm>
            <a:off x="1977789" y="142641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2.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18" name="Rechteck 17"/>
          <p:cNvSpPr/>
          <p:nvPr>
            <p:custDataLst>
              <p:tags r:id="rId8"/>
            </p:custDataLst>
          </p:nvPr>
        </p:nvSpPr>
        <p:spPr>
          <a:xfrm>
            <a:off x="11068598" y="1426414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5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9" name="Rechteck 18"/>
          <p:cNvSpPr/>
          <p:nvPr>
            <p:custDataLst>
              <p:tags r:id="rId9"/>
            </p:custDataLst>
          </p:nvPr>
        </p:nvSpPr>
        <p:spPr>
          <a:xfrm>
            <a:off x="2927647" y="1930489"/>
            <a:ext cx="799289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1"/>
                </a:solidFill>
              </a:rPr>
              <a:t>Befehle</a:t>
            </a:r>
            <a:endParaRPr lang="de-DE" sz="2000" dirty="0" err="1">
              <a:solidFill>
                <a:schemeClr val="accent1"/>
              </a:solidFill>
            </a:endParaRPr>
          </a:p>
        </p:txBody>
      </p:sp>
      <p:sp>
        <p:nvSpPr>
          <p:cNvPr id="20" name="Rechteck 19"/>
          <p:cNvSpPr/>
          <p:nvPr>
            <p:custDataLst>
              <p:tags r:id="rId10"/>
            </p:custDataLst>
          </p:nvPr>
        </p:nvSpPr>
        <p:spPr>
          <a:xfrm>
            <a:off x="1977789" y="193048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3.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21" name="Rechteck 20"/>
          <p:cNvSpPr/>
          <p:nvPr>
            <p:custDataLst>
              <p:tags r:id="rId11"/>
            </p:custDataLst>
          </p:nvPr>
        </p:nvSpPr>
        <p:spPr>
          <a:xfrm>
            <a:off x="11068598" y="1930489"/>
            <a:ext cx="57254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1"/>
                </a:solidFill>
              </a:rPr>
              <a:t>15</a:t>
            </a:r>
            <a:endParaRPr lang="de-DE" sz="2000" dirty="0" err="1">
              <a:solidFill>
                <a:schemeClr val="accent1"/>
              </a:solidFill>
            </a:endParaRPr>
          </a:p>
        </p:txBody>
      </p:sp>
      <p:sp>
        <p:nvSpPr>
          <p:cNvPr id="27" name="Rechteck 26"/>
          <p:cNvSpPr/>
          <p:nvPr>
            <p:custDataLst>
              <p:tags r:id="rId12"/>
            </p:custDataLst>
          </p:nvPr>
        </p:nvSpPr>
        <p:spPr>
          <a:xfrm>
            <a:off x="2927648" y="243456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Andere Versionsverwaltungen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8" name="Rechteck 27"/>
          <p:cNvSpPr/>
          <p:nvPr>
            <p:custDataLst>
              <p:tags r:id="rId13"/>
            </p:custDataLst>
          </p:nvPr>
        </p:nvSpPr>
        <p:spPr>
          <a:xfrm>
            <a:off x="1977789" y="243456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4.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29" name="Rechteck 28"/>
          <p:cNvSpPr/>
          <p:nvPr>
            <p:custDataLst>
              <p:tags r:id="rId14"/>
            </p:custDataLst>
          </p:nvPr>
        </p:nvSpPr>
        <p:spPr>
          <a:xfrm>
            <a:off x="11068598" y="2434564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18</a:t>
            </a:r>
            <a:endParaRPr lang="de-DE" sz="2000" dirty="0" err="1">
              <a:solidFill>
                <a:schemeClr val="accent4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Befehle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gibt über 100 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Init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Clone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Pull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3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3074" name="Picture 2" descr="https://upload.wikimedia.org/wikipedia/commons/thumb/d/d8/Git_operations.svg/1101px-Git_oper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34" y="188913"/>
            <a:ext cx="7463972" cy="610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3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Inhaltsverzeichnis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>
            <p:custDataLst>
              <p:tags r:id="rId3"/>
            </p:custDataLst>
          </p:nvPr>
        </p:nvSpPr>
        <p:spPr>
          <a:xfrm>
            <a:off x="2927648" y="92233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Geschichte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9" name="Rechteck 18"/>
          <p:cNvSpPr/>
          <p:nvPr>
            <p:custDataLst>
              <p:tags r:id="rId4"/>
            </p:custDataLst>
          </p:nvPr>
        </p:nvSpPr>
        <p:spPr>
          <a:xfrm>
            <a:off x="1977789" y="92233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1.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20" name="Rechteck 19"/>
          <p:cNvSpPr/>
          <p:nvPr>
            <p:custDataLst>
              <p:tags r:id="rId5"/>
            </p:custDataLst>
          </p:nvPr>
        </p:nvSpPr>
        <p:spPr>
          <a:xfrm>
            <a:off x="11068598" y="922339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3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1" name="Rechteck 20"/>
          <p:cNvSpPr/>
          <p:nvPr>
            <p:custDataLst>
              <p:tags r:id="rId6"/>
            </p:custDataLst>
          </p:nvPr>
        </p:nvSpPr>
        <p:spPr>
          <a:xfrm>
            <a:off x="2927648" y="142641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Versionsverwaltung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2" name="Rechteck 21"/>
          <p:cNvSpPr/>
          <p:nvPr>
            <p:custDataLst>
              <p:tags r:id="rId7"/>
            </p:custDataLst>
          </p:nvPr>
        </p:nvSpPr>
        <p:spPr>
          <a:xfrm>
            <a:off x="1977789" y="142641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2.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23" name="Rechteck 22"/>
          <p:cNvSpPr/>
          <p:nvPr>
            <p:custDataLst>
              <p:tags r:id="rId8"/>
            </p:custDataLst>
          </p:nvPr>
        </p:nvSpPr>
        <p:spPr>
          <a:xfrm>
            <a:off x="11068598" y="1426414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5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4" name="Rechteck 23"/>
          <p:cNvSpPr/>
          <p:nvPr>
            <p:custDataLst>
              <p:tags r:id="rId9"/>
            </p:custDataLst>
          </p:nvPr>
        </p:nvSpPr>
        <p:spPr>
          <a:xfrm>
            <a:off x="2927648" y="193048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Befehle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5" name="Rechteck 24"/>
          <p:cNvSpPr/>
          <p:nvPr>
            <p:custDataLst>
              <p:tags r:id="rId10"/>
            </p:custDataLst>
          </p:nvPr>
        </p:nvSpPr>
        <p:spPr>
          <a:xfrm>
            <a:off x="1977789" y="193048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3.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26" name="Rechteck 25"/>
          <p:cNvSpPr/>
          <p:nvPr>
            <p:custDataLst>
              <p:tags r:id="rId11"/>
            </p:custDataLst>
          </p:nvPr>
        </p:nvSpPr>
        <p:spPr>
          <a:xfrm>
            <a:off x="11068598" y="1930489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15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7" name="Rechteck 26"/>
          <p:cNvSpPr/>
          <p:nvPr>
            <p:custDataLst>
              <p:tags r:id="rId12"/>
            </p:custDataLst>
          </p:nvPr>
        </p:nvSpPr>
        <p:spPr>
          <a:xfrm>
            <a:off x="2927647" y="2434564"/>
            <a:ext cx="799289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1"/>
                </a:solidFill>
              </a:rPr>
              <a:t>Andere Versionsverwaltungen</a:t>
            </a:r>
            <a:endParaRPr lang="de-DE" sz="2000" dirty="0" err="1">
              <a:solidFill>
                <a:schemeClr val="accent1"/>
              </a:solidFill>
            </a:endParaRPr>
          </a:p>
        </p:txBody>
      </p:sp>
      <p:sp>
        <p:nvSpPr>
          <p:cNvPr id="28" name="Rechteck 27"/>
          <p:cNvSpPr/>
          <p:nvPr>
            <p:custDataLst>
              <p:tags r:id="rId13"/>
            </p:custDataLst>
          </p:nvPr>
        </p:nvSpPr>
        <p:spPr>
          <a:xfrm>
            <a:off x="1977789" y="243456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4.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29" name="Rechteck 28"/>
          <p:cNvSpPr/>
          <p:nvPr>
            <p:custDataLst>
              <p:tags r:id="rId14"/>
            </p:custDataLst>
          </p:nvPr>
        </p:nvSpPr>
        <p:spPr>
          <a:xfrm>
            <a:off x="11068598" y="2434564"/>
            <a:ext cx="57254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1"/>
                </a:solidFill>
              </a:rPr>
              <a:t>18</a:t>
            </a:r>
            <a:endParaRPr lang="de-DE" sz="2000" dirty="0" err="1">
              <a:solidFill>
                <a:schemeClr val="accent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Andere Versionsverwaltungen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3074" name="Picture 2" descr="Bildergebnis fÃ¼r mercurial version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61" y="884239"/>
            <a:ext cx="1532061" cy="196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ei:Subversion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1340768"/>
            <a:ext cx="6307062" cy="90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itkeeper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81" y="2973030"/>
            <a:ext cx="2571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ossil SCM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2973188"/>
            <a:ext cx="209477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arcs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54" y="4112532"/>
            <a:ext cx="23050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Visual Studio 2012 logo and wordmark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5259930"/>
            <a:ext cx="3528392" cy="59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ationalSoftwa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287240"/>
            <a:ext cx="3009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Monotone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4184479"/>
            <a:ext cx="1905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Bazaar logo (software).sv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398" y="927217"/>
            <a:ext cx="1806564" cy="185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Logo von MediaWiki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66" y="4184479"/>
            <a:ext cx="1507393" cy="150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eckert GNU white.sv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093" y="2605831"/>
            <a:ext cx="1856544" cy="181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53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Inhaltsverzeichnis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Rechteck 12"/>
          <p:cNvSpPr/>
          <p:nvPr>
            <p:custDataLst>
              <p:tags r:id="rId3"/>
            </p:custDataLst>
          </p:nvPr>
        </p:nvSpPr>
        <p:spPr>
          <a:xfrm>
            <a:off x="2927648" y="92233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tx1"/>
                </a:solidFill>
              </a:rPr>
              <a:t>Geschichte</a:t>
            </a:r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>
            <p:custDataLst>
              <p:tags r:id="rId4"/>
            </p:custDataLst>
          </p:nvPr>
        </p:nvSpPr>
        <p:spPr>
          <a:xfrm>
            <a:off x="1977789" y="92233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1.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5"/>
            </p:custDataLst>
          </p:nvPr>
        </p:nvSpPr>
        <p:spPr>
          <a:xfrm>
            <a:off x="11068598" y="922339"/>
            <a:ext cx="572540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tx1"/>
                </a:solidFill>
              </a:rPr>
              <a:t>3</a:t>
            </a:r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>
            <p:custDataLst>
              <p:tags r:id="rId6"/>
            </p:custDataLst>
          </p:nvPr>
        </p:nvSpPr>
        <p:spPr>
          <a:xfrm>
            <a:off x="2927648" y="142641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tx1"/>
                </a:solidFill>
              </a:rPr>
              <a:t>Versionsverwaltung</a:t>
            </a:r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>
            <p:custDataLst>
              <p:tags r:id="rId7"/>
            </p:custDataLst>
          </p:nvPr>
        </p:nvSpPr>
        <p:spPr>
          <a:xfrm>
            <a:off x="1977789" y="142641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2.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18" name="Rechteck 17"/>
          <p:cNvSpPr/>
          <p:nvPr>
            <p:custDataLst>
              <p:tags r:id="rId8"/>
            </p:custDataLst>
          </p:nvPr>
        </p:nvSpPr>
        <p:spPr>
          <a:xfrm>
            <a:off x="11068598" y="1426414"/>
            <a:ext cx="572540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tx1"/>
                </a:solidFill>
              </a:rPr>
              <a:t>5</a:t>
            </a:r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>
            <p:custDataLst>
              <p:tags r:id="rId9"/>
            </p:custDataLst>
          </p:nvPr>
        </p:nvSpPr>
        <p:spPr>
          <a:xfrm>
            <a:off x="2927648" y="193048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tx1"/>
                </a:solidFill>
              </a:rPr>
              <a:t>Befehle</a:t>
            </a:r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>
            <p:custDataLst>
              <p:tags r:id="rId10"/>
            </p:custDataLst>
          </p:nvPr>
        </p:nvSpPr>
        <p:spPr>
          <a:xfrm>
            <a:off x="1977789" y="193048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3.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21" name="Rechteck 20"/>
          <p:cNvSpPr/>
          <p:nvPr>
            <p:custDataLst>
              <p:tags r:id="rId11"/>
            </p:custDataLst>
          </p:nvPr>
        </p:nvSpPr>
        <p:spPr>
          <a:xfrm>
            <a:off x="11068598" y="1930489"/>
            <a:ext cx="572540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tx1"/>
                </a:solidFill>
              </a:rPr>
              <a:t>15</a:t>
            </a:r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>
            <p:custDataLst>
              <p:tags r:id="rId12"/>
            </p:custDataLst>
          </p:nvPr>
        </p:nvSpPr>
        <p:spPr>
          <a:xfrm>
            <a:off x="2927648" y="243456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tx1"/>
                </a:solidFill>
              </a:rPr>
              <a:t>Andere Versionsverwaltungen</a:t>
            </a:r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>
            <p:custDataLst>
              <p:tags r:id="rId13"/>
            </p:custDataLst>
          </p:nvPr>
        </p:nvSpPr>
        <p:spPr>
          <a:xfrm>
            <a:off x="1977789" y="243456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4.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29" name="Rechteck 28"/>
          <p:cNvSpPr/>
          <p:nvPr>
            <p:custDataLst>
              <p:tags r:id="rId14"/>
            </p:custDataLst>
          </p:nvPr>
        </p:nvSpPr>
        <p:spPr>
          <a:xfrm>
            <a:off x="11068598" y="2434564"/>
            <a:ext cx="572540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tx1"/>
                </a:solidFill>
              </a:rPr>
              <a:t>18</a:t>
            </a:r>
            <a:endParaRPr lang="de-DE" sz="2000" dirty="0" err="1">
              <a:solidFill>
                <a:schemeClr val="tx1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0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Inhaltsverzeichnis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Rechteck 12"/>
          <p:cNvSpPr/>
          <p:nvPr>
            <p:custDataLst>
              <p:tags r:id="rId3"/>
            </p:custDataLst>
          </p:nvPr>
        </p:nvSpPr>
        <p:spPr>
          <a:xfrm>
            <a:off x="2927647" y="922339"/>
            <a:ext cx="799289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1"/>
                </a:solidFill>
              </a:rPr>
              <a:t>Geschichte</a:t>
            </a:r>
            <a:endParaRPr lang="de-DE" sz="2000" dirty="0" err="1">
              <a:solidFill>
                <a:schemeClr val="accent1"/>
              </a:solidFill>
            </a:endParaRPr>
          </a:p>
        </p:txBody>
      </p:sp>
      <p:sp>
        <p:nvSpPr>
          <p:cNvPr id="14" name="Rechteck 13"/>
          <p:cNvSpPr/>
          <p:nvPr>
            <p:custDataLst>
              <p:tags r:id="rId4"/>
            </p:custDataLst>
          </p:nvPr>
        </p:nvSpPr>
        <p:spPr>
          <a:xfrm>
            <a:off x="1977789" y="92233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1.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5"/>
            </p:custDataLst>
          </p:nvPr>
        </p:nvSpPr>
        <p:spPr>
          <a:xfrm>
            <a:off x="11068598" y="922339"/>
            <a:ext cx="57254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1"/>
                </a:solidFill>
              </a:rPr>
              <a:t>3</a:t>
            </a:r>
            <a:endParaRPr lang="de-DE" sz="2000" dirty="0" err="1">
              <a:solidFill>
                <a:schemeClr val="accent1"/>
              </a:solidFill>
            </a:endParaRPr>
          </a:p>
        </p:txBody>
      </p:sp>
      <p:sp>
        <p:nvSpPr>
          <p:cNvPr id="16" name="Rechteck 15"/>
          <p:cNvSpPr/>
          <p:nvPr>
            <p:custDataLst>
              <p:tags r:id="rId6"/>
            </p:custDataLst>
          </p:nvPr>
        </p:nvSpPr>
        <p:spPr>
          <a:xfrm>
            <a:off x="2927648" y="142641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Versionsverwaltung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7" name="Rechteck 16"/>
          <p:cNvSpPr/>
          <p:nvPr>
            <p:custDataLst>
              <p:tags r:id="rId7"/>
            </p:custDataLst>
          </p:nvPr>
        </p:nvSpPr>
        <p:spPr>
          <a:xfrm>
            <a:off x="1977789" y="142641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2.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18" name="Rechteck 17"/>
          <p:cNvSpPr/>
          <p:nvPr>
            <p:custDataLst>
              <p:tags r:id="rId8"/>
            </p:custDataLst>
          </p:nvPr>
        </p:nvSpPr>
        <p:spPr>
          <a:xfrm>
            <a:off x="11068598" y="1426414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5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9" name="Rechteck 18"/>
          <p:cNvSpPr/>
          <p:nvPr>
            <p:custDataLst>
              <p:tags r:id="rId9"/>
            </p:custDataLst>
          </p:nvPr>
        </p:nvSpPr>
        <p:spPr>
          <a:xfrm>
            <a:off x="2927648" y="193048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Befehle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0" name="Rechteck 19"/>
          <p:cNvSpPr/>
          <p:nvPr>
            <p:custDataLst>
              <p:tags r:id="rId10"/>
            </p:custDataLst>
          </p:nvPr>
        </p:nvSpPr>
        <p:spPr>
          <a:xfrm>
            <a:off x="1977789" y="193048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3.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21" name="Rechteck 20"/>
          <p:cNvSpPr/>
          <p:nvPr>
            <p:custDataLst>
              <p:tags r:id="rId11"/>
            </p:custDataLst>
          </p:nvPr>
        </p:nvSpPr>
        <p:spPr>
          <a:xfrm>
            <a:off x="11068598" y="1930489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15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7" name="Rechteck 26"/>
          <p:cNvSpPr/>
          <p:nvPr>
            <p:custDataLst>
              <p:tags r:id="rId12"/>
            </p:custDataLst>
          </p:nvPr>
        </p:nvSpPr>
        <p:spPr>
          <a:xfrm>
            <a:off x="2927648" y="243456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Andere Versionsverwaltungen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8" name="Rechteck 27"/>
          <p:cNvSpPr/>
          <p:nvPr>
            <p:custDataLst>
              <p:tags r:id="rId13"/>
            </p:custDataLst>
          </p:nvPr>
        </p:nvSpPr>
        <p:spPr>
          <a:xfrm>
            <a:off x="1977789" y="243456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4.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29" name="Rechteck 28"/>
          <p:cNvSpPr/>
          <p:nvPr>
            <p:custDataLst>
              <p:tags r:id="rId14"/>
            </p:custDataLst>
          </p:nvPr>
        </p:nvSpPr>
        <p:spPr>
          <a:xfrm>
            <a:off x="11068598" y="2434564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18</a:t>
            </a:r>
            <a:endParaRPr lang="de-DE" sz="2000" dirty="0" err="1">
              <a:solidFill>
                <a:schemeClr val="accent4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ist eine freie Software zur verteilten Versionsverwaltung von </a:t>
            </a:r>
            <a:r>
              <a:rPr lang="de-DE" dirty="0" smtClean="0"/>
              <a:t>Dateien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Initiator Linus </a:t>
            </a:r>
            <a:r>
              <a:rPr lang="de-DE" dirty="0" err="1" smtClean="0"/>
              <a:t>Torvalds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Erscheinungsjahr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 2.23.0 (16. August 2019)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11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Inhaltsverzeichnis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A528-18B4-4813-8A02-19D5DABA2D4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hteck 6"/>
          <p:cNvSpPr/>
          <p:nvPr>
            <p:custDataLst>
              <p:tags r:id="rId3"/>
            </p:custDataLst>
          </p:nvPr>
        </p:nvSpPr>
        <p:spPr>
          <a:xfrm>
            <a:off x="2927648" y="92233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Geschichte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8" name="Rechteck 7"/>
          <p:cNvSpPr/>
          <p:nvPr>
            <p:custDataLst>
              <p:tags r:id="rId4"/>
            </p:custDataLst>
          </p:nvPr>
        </p:nvSpPr>
        <p:spPr>
          <a:xfrm>
            <a:off x="1977789" y="92233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1.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9" name="Rechteck 8"/>
          <p:cNvSpPr/>
          <p:nvPr>
            <p:custDataLst>
              <p:tags r:id="rId5"/>
            </p:custDataLst>
          </p:nvPr>
        </p:nvSpPr>
        <p:spPr>
          <a:xfrm>
            <a:off x="11068598" y="922339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3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0" name="Rechteck 9"/>
          <p:cNvSpPr/>
          <p:nvPr>
            <p:custDataLst>
              <p:tags r:id="rId6"/>
            </p:custDataLst>
          </p:nvPr>
        </p:nvSpPr>
        <p:spPr>
          <a:xfrm>
            <a:off x="2927647" y="1426414"/>
            <a:ext cx="799289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1"/>
                </a:solidFill>
              </a:rPr>
              <a:t>Versionsverwaltung</a:t>
            </a:r>
            <a:endParaRPr lang="de-DE" sz="2000" dirty="0" err="1">
              <a:solidFill>
                <a:schemeClr val="accent1"/>
              </a:solidFill>
            </a:endParaRPr>
          </a:p>
        </p:txBody>
      </p:sp>
      <p:sp>
        <p:nvSpPr>
          <p:cNvPr id="11" name="Rechteck 10"/>
          <p:cNvSpPr/>
          <p:nvPr>
            <p:custDataLst>
              <p:tags r:id="rId7"/>
            </p:custDataLst>
          </p:nvPr>
        </p:nvSpPr>
        <p:spPr>
          <a:xfrm>
            <a:off x="1977789" y="142641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tx2"/>
                </a:solidFill>
              </a:rPr>
              <a:t>2.</a:t>
            </a:r>
            <a:endParaRPr lang="de-DE" sz="4000" dirty="0" err="1">
              <a:solidFill>
                <a:schemeClr val="tx2"/>
              </a:solidFill>
            </a:endParaRPr>
          </a:p>
        </p:txBody>
      </p:sp>
      <p:sp>
        <p:nvSpPr>
          <p:cNvPr id="12" name="Rechteck 11"/>
          <p:cNvSpPr/>
          <p:nvPr>
            <p:custDataLst>
              <p:tags r:id="rId8"/>
            </p:custDataLst>
          </p:nvPr>
        </p:nvSpPr>
        <p:spPr>
          <a:xfrm>
            <a:off x="11068598" y="1426414"/>
            <a:ext cx="572540" cy="50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1"/>
                </a:solidFill>
              </a:rPr>
              <a:t>5</a:t>
            </a:r>
            <a:endParaRPr lang="de-DE" sz="2000" dirty="0" err="1">
              <a:solidFill>
                <a:schemeClr val="accent1"/>
              </a:solidFill>
            </a:endParaRPr>
          </a:p>
        </p:txBody>
      </p:sp>
      <p:sp>
        <p:nvSpPr>
          <p:cNvPr id="13" name="Rechteck 12"/>
          <p:cNvSpPr/>
          <p:nvPr>
            <p:custDataLst>
              <p:tags r:id="rId9"/>
            </p:custDataLst>
          </p:nvPr>
        </p:nvSpPr>
        <p:spPr>
          <a:xfrm>
            <a:off x="2927648" y="1930489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Befehle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14" name="Rechteck 13"/>
          <p:cNvSpPr/>
          <p:nvPr>
            <p:custDataLst>
              <p:tags r:id="rId10"/>
            </p:custDataLst>
          </p:nvPr>
        </p:nvSpPr>
        <p:spPr>
          <a:xfrm>
            <a:off x="1977789" y="1930489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3.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15" name="Rechteck 14"/>
          <p:cNvSpPr/>
          <p:nvPr>
            <p:custDataLst>
              <p:tags r:id="rId11"/>
            </p:custDataLst>
          </p:nvPr>
        </p:nvSpPr>
        <p:spPr>
          <a:xfrm>
            <a:off x="11068598" y="1930489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15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7" name="Rechteck 26"/>
          <p:cNvSpPr/>
          <p:nvPr>
            <p:custDataLst>
              <p:tags r:id="rId12"/>
            </p:custDataLst>
          </p:nvPr>
        </p:nvSpPr>
        <p:spPr>
          <a:xfrm>
            <a:off x="2927648" y="2434564"/>
            <a:ext cx="7992889" cy="5040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94400" rIns="0" bIns="0" rtlCol="0" anchor="t" anchorCtr="0">
            <a:spAutoFit/>
          </a:bodyPr>
          <a:lstStyle/>
          <a:p>
            <a:r>
              <a:rPr lang="de-DE" sz="2000" smtClean="0">
                <a:solidFill>
                  <a:schemeClr val="accent4"/>
                </a:solidFill>
              </a:rPr>
              <a:t>Andere Versionsverwaltungen</a:t>
            </a:r>
            <a:endParaRPr lang="de-DE" sz="2000" dirty="0" err="1">
              <a:solidFill>
                <a:schemeClr val="accent4"/>
              </a:solidFill>
            </a:endParaRPr>
          </a:p>
        </p:txBody>
      </p:sp>
      <p:sp>
        <p:nvSpPr>
          <p:cNvPr id="28" name="Rechteck 27"/>
          <p:cNvSpPr/>
          <p:nvPr>
            <p:custDataLst>
              <p:tags r:id="rId13"/>
            </p:custDataLst>
          </p:nvPr>
        </p:nvSpPr>
        <p:spPr>
          <a:xfrm>
            <a:off x="1977789" y="2434564"/>
            <a:ext cx="722415" cy="5079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0" tIns="129600" rIns="0" bIns="129600" anchor="ctr"/>
          <a:lstStyle/>
          <a:p>
            <a:pPr algn="r"/>
            <a:r>
              <a:rPr lang="de-DE" sz="4000" smtClean="0">
                <a:solidFill>
                  <a:schemeClr val="accent4"/>
                </a:solidFill>
              </a:rPr>
              <a:t>4.</a:t>
            </a:r>
            <a:endParaRPr lang="de-DE" sz="4000" dirty="0" err="1">
              <a:solidFill>
                <a:schemeClr val="accent4"/>
              </a:solidFill>
            </a:endParaRPr>
          </a:p>
        </p:txBody>
      </p:sp>
      <p:sp>
        <p:nvSpPr>
          <p:cNvPr id="29" name="Rechteck 28"/>
          <p:cNvSpPr/>
          <p:nvPr>
            <p:custDataLst>
              <p:tags r:id="rId14"/>
            </p:custDataLst>
          </p:nvPr>
        </p:nvSpPr>
        <p:spPr>
          <a:xfrm>
            <a:off x="11068598" y="2434564"/>
            <a:ext cx="572540" cy="5695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129600" rIns="0" bIns="129600" rtlCol="0" anchor="t" anchorCtr="0">
            <a:spAutoFit/>
          </a:bodyPr>
          <a:lstStyle/>
          <a:p>
            <a:pPr algn="r"/>
            <a:r>
              <a:rPr lang="de-DE" sz="2000" smtClean="0">
                <a:solidFill>
                  <a:schemeClr val="accent4"/>
                </a:solidFill>
              </a:rPr>
              <a:t>18</a:t>
            </a:r>
            <a:endParaRPr lang="de-DE" sz="2000" dirty="0" err="1">
              <a:solidFill>
                <a:schemeClr val="accent4"/>
              </a:solidFill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5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Zentrales Element ist das Repository</a:t>
            </a:r>
          </a:p>
          <a:p>
            <a:pPr marL="501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Kann mehrere </a:t>
            </a:r>
            <a:r>
              <a:rPr lang="de-DE" dirty="0"/>
              <a:t>Versionen eines </a:t>
            </a:r>
            <a:r>
              <a:rPr lang="de-DE" dirty="0" smtClean="0"/>
              <a:t>Projekts beinhalten</a:t>
            </a:r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Entwickler arbeiten an unterschiedlichen Versionen und führen dies zusammen</a:t>
            </a:r>
          </a:p>
          <a:p>
            <a:pPr marL="71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z.B. Version 1.0 als Backup für Version 2.0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Dezentral: Jeder hat seine eigene Version des Repository und muss nicht immer mit dem zentralen kommunizieren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3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828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 – </a:t>
            </a:r>
            <a:r>
              <a:rPr lang="de-DE" smtClean="0"/>
              <a:t>neue Version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0" name="Rechteck 9"/>
          <p:cNvSpPr/>
          <p:nvPr/>
        </p:nvSpPr>
        <p:spPr>
          <a:xfrm>
            <a:off x="1850611" y="33171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52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Versionsverwaltung –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NTT DATA Deutschland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8D5D-9894-40DB-BE4B-72FD7666223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226931" y="1380433"/>
            <a:ext cx="3136348" cy="4568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680176" y="1380434"/>
            <a:ext cx="3136348" cy="4568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gray">
          <a:xfrm>
            <a:off x="1226931" y="987877"/>
            <a:ext cx="213276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830698" y="16492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1.0</a:t>
            </a:r>
          </a:p>
        </p:txBody>
      </p:sp>
      <p:sp>
        <p:nvSpPr>
          <p:cNvPr id="9" name="Rechteck 8"/>
          <p:cNvSpPr/>
          <p:nvPr/>
        </p:nvSpPr>
        <p:spPr>
          <a:xfrm>
            <a:off x="1830698" y="2483011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10" name="Rechteck 9"/>
          <p:cNvSpPr/>
          <p:nvPr/>
        </p:nvSpPr>
        <p:spPr>
          <a:xfrm>
            <a:off x="1850611" y="3317135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3.0</a:t>
            </a:r>
          </a:p>
        </p:txBody>
      </p:sp>
      <p:sp>
        <p:nvSpPr>
          <p:cNvPr id="13" name="Textplatzhalter 2"/>
          <p:cNvSpPr txBox="1">
            <a:spLocks/>
          </p:cNvSpPr>
          <p:nvPr/>
        </p:nvSpPr>
        <p:spPr bwMode="gray">
          <a:xfrm>
            <a:off x="7680176" y="971708"/>
            <a:ext cx="1926064" cy="431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Lokaler</a:t>
            </a:r>
            <a:r>
              <a:rPr lang="en-US" dirty="0" smtClean="0"/>
              <a:t> Workspace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244430" y="1812080"/>
            <a:ext cx="2007840" cy="1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platzhalter 2"/>
          <p:cNvSpPr txBox="1">
            <a:spLocks/>
          </p:cNvSpPr>
          <p:nvPr/>
        </p:nvSpPr>
        <p:spPr bwMode="gray">
          <a:xfrm>
            <a:off x="8244430" y="1527497"/>
            <a:ext cx="1884018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P1</a:t>
            </a:r>
            <a:endParaRPr lang="de-DE" dirty="0"/>
          </a:p>
        </p:txBody>
      </p:sp>
      <p:sp>
        <p:nvSpPr>
          <p:cNvPr id="18" name="Textplatzhalter 2"/>
          <p:cNvSpPr txBox="1">
            <a:spLocks/>
          </p:cNvSpPr>
          <p:nvPr/>
        </p:nvSpPr>
        <p:spPr bwMode="gray">
          <a:xfrm>
            <a:off x="8245715" y="4013468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P2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303856" y="2386316"/>
            <a:ext cx="1888987" cy="567635"/>
          </a:xfrm>
          <a:prstGeom prst="rect">
            <a:avLst/>
          </a:prstGeom>
          <a:solidFill>
            <a:srgbClr val="C8F0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600" dirty="0" smtClean="0">
                <a:solidFill>
                  <a:schemeClr val="tx1"/>
                </a:solidFill>
              </a:rPr>
              <a:t>Version 2.0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 bwMode="gray">
          <a:xfrm>
            <a:off x="8244430" y="4404595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P3</a:t>
            </a:r>
            <a:endParaRPr lang="de-DE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 bwMode="gray">
          <a:xfrm>
            <a:off x="8244430" y="4802273"/>
            <a:ext cx="1360525" cy="392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Repository P4</a:t>
            </a:r>
            <a:endParaRPr lang="de-DE" dirty="0"/>
          </a:p>
        </p:txBody>
      </p:sp>
      <p:sp>
        <p:nvSpPr>
          <p:cNvPr id="24" name="Pfeil nach rechts 23"/>
          <p:cNvSpPr/>
          <p:nvPr/>
        </p:nvSpPr>
        <p:spPr>
          <a:xfrm>
            <a:off x="3393644" y="2643543"/>
            <a:ext cx="5150627" cy="2608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09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PageNumber"/>
  <p:tag name="ISOUTLINE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PageNumber"/>
  <p:tag name="ISOUTLINE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PageNumber"/>
  <p:tag name="ISOUTLIN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B93367EE-D45B-453F-A176-952731B43AF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"/>
  <p:tag name="ISOUTLINE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Number"/>
  <p:tag name="ISOUTLINE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PageNumber"/>
  <p:tag name="ISOUTLINE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2CwsWORLOAdQyc7ZT7s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AC1B149A-D6DB-49AA-81D9-070E6089C105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"/>
  <p:tag name="ISOUTLINE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Number"/>
  <p:tag name="ISOUTLINE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PageNumber"/>
  <p:tag name="ISOUTLINE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qXgplKSOGT9Z0yAw2fj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27333A58-0FC4-4137-9CE4-C3452938C901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"/>
  <p:tag name="ISOUTLINE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Number"/>
  <p:tag name="ISOUTLINE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PageNumber"/>
  <p:tag name="ISOUTLINE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94FBCF53-B040-4A7D-BC65-B068C01D940A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AGENDA" val="true"/>
  <p:tag name="CUSTOMID" val="{9D199031-5355-4117-9B57-898D366B9334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"/>
  <p:tag name="ISOUTLINE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Number"/>
  <p:tag name="ISOUTLINE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NotActiveItemPageNumber"/>
  <p:tag name="ISOUTLINE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"/>
  <p:tag name="ISOUTLINE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Number"/>
  <p:tag name="ISOUTLINE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"/>
  <p:tag name="ISOUTLINE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ActiveItemPageNumber"/>
  <p:tag name="ISOUTLINE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Number"/>
  <p:tag name="ISOUTLINE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utlineItemPageNumber"/>
  <p:tag name="ISOUTLINE" val="True"/>
</p:tagLst>
</file>

<file path=ppt/theme/theme1.xml><?xml version="1.0" encoding="utf-8"?>
<a:theme xmlns:a="http://schemas.openxmlformats.org/drawingml/2006/main" name="NTT DATA 16-9">
  <a:themeElements>
    <a:clrScheme name="NTT DATA">
      <a:dk1>
        <a:sysClr val="windowText" lastClr="000000"/>
      </a:dk1>
      <a:lt1>
        <a:srgbClr val="FFFFFF"/>
      </a:lt1>
      <a:dk2>
        <a:srgbClr val="6785C1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C2CEE6"/>
      </a:accent4>
      <a:accent5>
        <a:srgbClr val="E6B600"/>
      </a:accent5>
      <a:accent6>
        <a:srgbClr val="BC4328"/>
      </a:accent6>
      <a:hlink>
        <a:srgbClr val="6785C1"/>
      </a:hlink>
      <a:folHlink>
        <a:srgbClr val="0F1C50"/>
      </a:folHlink>
    </a:clrScheme>
    <a:fontScheme name="NTT DA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DCDC"/>
        </a:solidFill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216000" indent="-216000" algn="l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lIns="0" tIns="0" rIns="0" bIns="0" rtlCol="0" anchor="t">
        <a:noAutofit/>
      </a:bodyPr>
      <a:lstStyle>
        <a:defPPr marL="216000" indent="-216000">
          <a:spcBef>
            <a:spcPts val="600"/>
          </a:spcBef>
          <a:buClr>
            <a:schemeClr val="tx2"/>
          </a:buClr>
          <a:buFont typeface="Wingdings" panose="05000000000000000000" pitchFamily="2" charset="2"/>
          <a:buChar char="§"/>
          <a:defRPr sz="1600" smtClean="0">
            <a:solidFill>
              <a:schemeClr val="tx1"/>
            </a:solidFill>
          </a:defRPr>
        </a:defPPr>
      </a:lstStyle>
    </a:txDef>
  </a:objectDefaults>
  <a:extraClrSchemeLst/>
  <a:custClrLst>
    <a:custClr>
      <a:srgbClr val="E1F1FF"/>
    </a:custClr>
    <a:custClr>
      <a:srgbClr val="DCDCDC"/>
    </a:custClr>
    <a:custClr>
      <a:srgbClr val="505050"/>
    </a:custClr>
    <a:custClr>
      <a:srgbClr val="269848"/>
    </a:custClr>
  </a:custClrLst>
  <a:extLst>
    <a:ext uri="{05A4C25C-085E-4340-85A3-A5531E510DB2}">
      <thm15:themeFamily xmlns:thm15="http://schemas.microsoft.com/office/thememl/2012/main" name="NTT DATA_16-9.potx" id="{346DA634-7AB0-4537-B060-61A8367F3521}" vid="{69D1BC56-0A16-4901-962D-AF95DA1E6752}"/>
    </a:ext>
  </a:extLst>
</a:theme>
</file>

<file path=ppt/theme/theme2.xml><?xml version="1.0" encoding="utf-8"?>
<a:theme xmlns:a="http://schemas.openxmlformats.org/drawingml/2006/main" name="Office">
  <a:themeElements>
    <a:clrScheme name="NTT DATA">
      <a:dk1>
        <a:sysClr val="windowText" lastClr="000000"/>
      </a:dk1>
      <a:lt1>
        <a:srgbClr val="FFFFFF"/>
      </a:lt1>
      <a:dk2>
        <a:srgbClr val="6785C1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C2CEE6"/>
      </a:accent4>
      <a:accent5>
        <a:srgbClr val="E6B600"/>
      </a:accent5>
      <a:accent6>
        <a:srgbClr val="BC4328"/>
      </a:accent6>
      <a:hlink>
        <a:srgbClr val="6785C1"/>
      </a:hlink>
      <a:folHlink>
        <a:srgbClr val="0F1C50"/>
      </a:folHlink>
    </a:clrScheme>
    <a:fontScheme name="NTT DA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0F58DE773C6D40A692DCE33C72DBBF" ma:contentTypeVersion="1" ma:contentTypeDescription="Create a new document." ma:contentTypeScope="" ma:versionID="366fe772d641758865a68112bec7ac05">
  <xsd:schema xmlns:xsd="http://www.w3.org/2001/XMLSchema" xmlns:xs="http://www.w3.org/2001/XMLSchema" xmlns:p="http://schemas.microsoft.com/office/2006/metadata/properties" xmlns:ns2="7bf896f9-b70e-484a-9b07-51e01ab96261" targetNamespace="http://schemas.microsoft.com/office/2006/metadata/properties" ma:root="true" ma:fieldsID="4b73471d5d2a18e8e5c1441683c27c4d" ns2:_="">
    <xsd:import namespace="7bf896f9-b70e-484a-9b07-51e01ab96261"/>
    <xsd:element name="properties">
      <xsd:complexType>
        <xsd:sequence>
          <xsd:element name="documentManagement">
            <xsd:complexType>
              <xsd:all>
                <xsd:element ref="ns2:Vorscha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f896f9-b70e-484a-9b07-51e01ab96261" elementFormDefault="qualified">
    <xsd:import namespace="http://schemas.microsoft.com/office/2006/documentManagement/types"/>
    <xsd:import namespace="http://schemas.microsoft.com/office/infopath/2007/PartnerControls"/>
    <xsd:element name="Vorschau" ma:index="8" nillable="true" ma:displayName="Vorschau" ma:format="Image" ma:internalName="Vorschau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rschau xmlns="7bf896f9-b70e-484a-9b07-51e01ab96261">
      <Url xsi:nil="true"/>
      <Description xsi:nil="true"/>
    </Vorschau>
  </documentManagement>
</p:properties>
</file>

<file path=customXml/item4.xml><?xml version="1.0" encoding="utf-8"?>
<qs:outline xmlns:qs="urn:strategyCompass:quickSlide:basic:outlineOverview:2014">
  <qs:id>261</qs:id>
</qs:outline>
</file>

<file path=customXml/item5.xml><?xml version="1.0" encoding="utf-8"?>
<qs:outline xmlns:qs="urn:strategyCompass:quickSlide:basic:outlineSlide:2014">
  <qs:id>262</qs:id>
  <qs:pageNr>3</qs:pageNr>
  <qs:slideIndex>3</qs:slideIndex>
  <qs:title>Geschichte</qs:title>
  <qs:navText/>
  <qs:number>1.</qs:number>
  <qs:position>1</qs:position>
  <qs:level>0</qs:level>
</qs:outline>
</file>

<file path=customXml/item6.xml><?xml version="1.0" encoding="utf-8"?>
<qs:outline xmlns:qs="urn:strategyCompass:quickSlide:basic:outlineSlide:2014">
  <qs:id>266</qs:id>
  <qs:pageNr>5</qs:pageNr>
  <qs:slideIndex>5</qs:slideIndex>
  <qs:title>Versionsverwaltung</qs:title>
  <qs:navText/>
  <qs:number>2.</qs:number>
  <qs:position>2</qs:position>
  <qs:level>0</qs:level>
</qs:outline>
</file>

<file path=customXml/item7.xml><?xml version="1.0" encoding="utf-8"?>
<qs:outline xmlns:qs="urn:strategyCompass:quickSlide:basic:outlineSlide:2014">
  <qs:id>263</qs:id>
  <qs:pageNr>15</qs:pageNr>
  <qs:slideIndex>15</qs:slideIndex>
  <qs:title>Befehle</qs:title>
  <qs:navText/>
  <qs:number>3.</qs:number>
  <qs:position>3</qs:position>
  <qs:level>0</qs:level>
</qs:outline>
</file>

<file path=customXml/item8.xml><?xml version="1.0" encoding="utf-8"?>
<qs:outline xmlns:qs="urn:strategyCompass:quickSlide:basic:outlineSlide:2014">
  <qs:id>282</qs:id>
  <qs:pageNr>18</qs:pageNr>
  <qs:slideIndex>18</qs:slideIndex>
  <qs:title>Andere Versionsverwaltungen</qs:title>
  <qs:navText/>
  <qs:number>4.</qs:number>
  <qs:position>4</qs:position>
  <qs:level>0</qs:level>
</qs:outline>
</file>

<file path=customXml/item9.xml><?xml version="1.0" encoding="utf-8"?>
<qs:outline xmlns:qs="urn:strategyCompass:quickSlide:basic:outline:2014">
  <qs:settings>
    <qs:designID>QuickSlideAgendaA</qs:designID>
    <qs:numberingChecked>True</qs:numberingChecked>
    <qs:subNumberingChecked>False</qs:subNumberingChecked>
    <qs:pagesNumberChecked>True</qs:pagesNumberChecked>
    <qs:topicsChecked>True</qs:topicsChecked>
    <qs:subtopicsChecked>True</qs:subtopicsChecked>
    <qs:extratopicsChecked>False</qs:extratopicsChecked>
    <qs:overviewChecked>True</qs:overviewChecked>
    <qs:chapterNumberOnSlidesChecked>False</qs:chapterNumberOnSlidesChecked>
    <qs:chapterNameOnSlidesChecked>False</qs:chapterNameOnSlidesChecked>
    <qs:autoUpdateChecked>False</qs:autoUpdateChecked>
    <qs:subChaptersOnlyOnActiveChapter>False</qs:subChaptersOnlyOnActiveChapter>
    <qs:separatorOnlyActiveChapterChecked>False</qs:separatorOnlyActiveChapterChecked>
    <qs:overviewWithSubchaptersChecked>True</qs:overviewWithSubchaptersChecked>
    <qs:sectionsChecked>False</qs:sectionsChecked>
    <qs:navigationChecked>False</qs:navigationChecked>
    <qs:navigationSubChecked>False</qs:navigationSubChecked>
    <qs:linkChecked>False</qs:linkChecked>
  </qs:settings>
  <qs:title>Inhaltsverzeichnis</qs:title>
  <qs:overviewpage>261</qs:overviewpage>
  <qs:chapter>
    <qs:id>262</qs:id>
    <qs:pageNr>3</qs:pageNr>
    <qs:slideIndex>5</qs:slideIndex>
    <qs:title>Geschichte</qs:title>
    <qs:navText/>
    <qs:number>1.</qs:number>
    <qs:position>1</qs:position>
    <qs:level>0</qs:level>
  </qs:chapter>
  <qs:chapter>
    <qs:id>266</qs:id>
    <qs:pageNr>5</qs:pageNr>
    <qs:slideIndex>7</qs:slideIndex>
    <qs:title>Versionsverwaltung</qs:title>
    <qs:navText/>
    <qs:number>2.</qs:number>
    <qs:position>2</qs:position>
    <qs:level>0</qs:level>
  </qs:chapter>
  <qs:chapter>
    <qs:id>263</qs:id>
    <qs:pageNr>15</qs:pageNr>
    <qs:slideIndex>17</qs:slideIndex>
    <qs:title>Befehle</qs:title>
    <qs:navText/>
    <qs:number>3.</qs:number>
    <qs:position>3</qs:position>
    <qs:level>0</qs:level>
  </qs:chapter>
  <qs:chapter>
    <qs:id>282</qs:id>
    <qs:pageNr>18</qs:pageNr>
    <qs:slideIndex>20</qs:slideIndex>
    <qs:title>Andere Versionsverwaltungen</qs:title>
    <qs:navText/>
    <qs:number>4.</qs:number>
    <qs:position>4</qs:position>
    <qs:level>0</qs:level>
  </qs:chapter>
</qs:outline>
</file>

<file path=customXml/itemProps1.xml><?xml version="1.0" encoding="utf-8"?>
<ds:datastoreItem xmlns:ds="http://schemas.openxmlformats.org/officeDocument/2006/customXml" ds:itemID="{D6F1E390-B81E-4B68-85EA-B2180E59F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f896f9-b70e-484a-9b07-51e01ab962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F9EFE3-7271-4746-8DD6-AD339C2BE3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100AEC-2EA3-41D8-B5F7-E45B6FDC1C2D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7bf896f9-b70e-484a-9b07-51e01ab96261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D199031-5355-4117-9B57-898D366B9334}">
  <ds:schemaRefs>
    <ds:schemaRef ds:uri="urn:strategyCompass:quickSlide:basic:outlineOverview:2014"/>
  </ds:schemaRefs>
</ds:datastoreItem>
</file>

<file path=customXml/itemProps5.xml><?xml version="1.0" encoding="utf-8"?>
<ds:datastoreItem xmlns:ds="http://schemas.openxmlformats.org/officeDocument/2006/customXml" ds:itemID="{B93367EE-D45B-453F-A176-952731B43AF7}">
  <ds:schemaRefs>
    <ds:schemaRef ds:uri="urn:strategyCompass:quickSlide:basic:outlineSlide:2014"/>
  </ds:schemaRefs>
</ds:datastoreItem>
</file>

<file path=customXml/itemProps6.xml><?xml version="1.0" encoding="utf-8"?>
<ds:datastoreItem xmlns:ds="http://schemas.openxmlformats.org/officeDocument/2006/customXml" ds:itemID="{AC1B149A-D6DB-49AA-81D9-070E6089C105}">
  <ds:schemaRefs>
    <ds:schemaRef ds:uri="urn:strategyCompass:quickSlide:basic:outlineSlide:2014"/>
  </ds:schemaRefs>
</ds:datastoreItem>
</file>

<file path=customXml/itemProps7.xml><?xml version="1.0" encoding="utf-8"?>
<ds:datastoreItem xmlns:ds="http://schemas.openxmlformats.org/officeDocument/2006/customXml" ds:itemID="{27333A58-0FC4-4137-9CE4-C3452938C901}">
  <ds:schemaRefs>
    <ds:schemaRef ds:uri="urn:strategyCompass:quickSlide:basic:outlineSlide:2014"/>
  </ds:schemaRefs>
</ds:datastoreItem>
</file>

<file path=customXml/itemProps8.xml><?xml version="1.0" encoding="utf-8"?>
<ds:datastoreItem xmlns:ds="http://schemas.openxmlformats.org/officeDocument/2006/customXml" ds:itemID="{94FBCF53-B040-4A7D-BC65-B068C01D940A}">
  <ds:schemaRefs>
    <ds:schemaRef ds:uri="urn:strategyCompass:quickSlide:basic:outlineSlide:2014"/>
  </ds:schemaRefs>
</ds:datastoreItem>
</file>

<file path=customXml/itemProps9.xml><?xml version="1.0" encoding="utf-8"?>
<ds:datastoreItem xmlns:ds="http://schemas.openxmlformats.org/officeDocument/2006/customXml" ds:itemID="{EA3CCF7F-11BD-4D68-81C7-53CBE07DD655}">
  <ds:schemaRefs>
    <ds:schemaRef ds:uri="urn:strategyCompass:quickSlide:basic:outline:201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NTT DATA_16-9</Template>
  <TotalTime>0</TotalTime>
  <Words>451</Words>
  <Application>Microsoft Office PowerPoint</Application>
  <PresentationFormat>Breitbild</PresentationFormat>
  <Paragraphs>217</Paragraphs>
  <Slides>20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HGPGothicE</vt:lpstr>
      <vt:lpstr>Wingdings</vt:lpstr>
      <vt:lpstr>NTT DATA 16-9</vt:lpstr>
      <vt:lpstr>think-cell Folie</vt:lpstr>
      <vt:lpstr>Git</vt:lpstr>
      <vt:lpstr>Inhaltsverzeichnis</vt:lpstr>
      <vt:lpstr>Inhaltsverzeichnis</vt:lpstr>
      <vt:lpstr>Geschichte</vt:lpstr>
      <vt:lpstr>Inhaltsverzeichnis</vt:lpstr>
      <vt:lpstr>Versionsverwaltung</vt:lpstr>
      <vt:lpstr>Versionsverwaltung</vt:lpstr>
      <vt:lpstr>Versionsverwaltung – neue Version</vt:lpstr>
      <vt:lpstr>Versionsverwaltung – git clone</vt:lpstr>
      <vt:lpstr>Versionsverwaltung – git commit -a -m </vt:lpstr>
      <vt:lpstr>Versionsverwaltung – git push</vt:lpstr>
      <vt:lpstr>Versionsverwaltung – git checkout</vt:lpstr>
      <vt:lpstr>Versionsverwaltung – git merge</vt:lpstr>
      <vt:lpstr>Versionsverwaltung</vt:lpstr>
      <vt:lpstr>Inhaltsverzeichnis</vt:lpstr>
      <vt:lpstr>Befehle</vt:lpstr>
      <vt:lpstr>Übersicht</vt:lpstr>
      <vt:lpstr>Inhaltsverzeichnis</vt:lpstr>
      <vt:lpstr>Andere Versionsverwaltungen</vt:lpstr>
      <vt:lpstr>PowerPoint-Präsentation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Lauterbach Julius</dc:creator>
  <cp:keywords>Powerpoint, Master, Vorlage, Präsentation, presentation</cp:keywords>
  <cp:lastModifiedBy>Lauterbach Julius</cp:lastModifiedBy>
  <cp:revision>27</cp:revision>
  <cp:lastPrinted>2017-02-20T13:17:47Z</cp:lastPrinted>
  <dcterms:created xsi:type="dcterms:W3CDTF">2019-08-20T06:43:44Z</dcterms:created>
  <dcterms:modified xsi:type="dcterms:W3CDTF">2019-09-23T07:19:36Z</dcterms:modified>
  <cp:category>QMS,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BF0791C97DA31A36E4BA342890A93F85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WULSCO</vt:lpwstr>
  </property>
  <property fmtid="{D5CDD505-2E9C-101B-9397-08002B2CF9AE}" pid="9" name="CqDepartment">
    <vt:lpwstr/>
  </property>
  <property fmtid="{D5CDD505-2E9C-101B-9397-08002B2CF9AE}" pid="10" name="CqCompanyOwner">
    <vt:lpwstr>NTT DATA</vt:lpwstr>
  </property>
  <property fmtid="{D5CDD505-2E9C-101B-9397-08002B2CF9AE}" pid="11" name="ContentTypeId">
    <vt:lpwstr>0x0101000D0F58DE773C6D40A692DCE33C72DBBF</vt:lpwstr>
  </property>
  <property fmtid="{D5CDD505-2E9C-101B-9397-08002B2CF9AE}" pid="12" name="Version">
    <vt:lpwstr>2.2 / 09.10.18</vt:lpwstr>
  </property>
</Properties>
</file>