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503048-0E17-48C9-A1BB-5418B68CCDA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12.11.2019</a:t>
            </a:r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5037-A8DF-45FA-9D1B-541C0D24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7FFC3-12CC-4D5B-8021-55A3D2FD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Taxi rides in New York from 2009 to 2019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Pick-up &amp; drop-off times 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Pick-up &amp; drop-off locations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Trip distances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Extra data: passenger count, itemized fare, rate type, payment type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de-DE" dirty="0">
              <a:hlinkClick r:id="rId2"/>
            </a:endParaRPr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de-DE" dirty="0">
                <a:hlinkClick r:id="rId2"/>
              </a:rPr>
              <a:t>https://www1.nyc.gov/site/tlc/about/tlc-trip-record-data.page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Robert De Niro in Taxi Driver (1976)">
            <a:extLst>
              <a:ext uri="{FF2B5EF4-FFF2-40B4-BE49-F238E27FC236}">
                <a16:creationId xmlns:a16="http://schemas.microsoft.com/office/drawing/2014/main" id="{B573DBB9-FB41-4A9D-84ED-A7D6A29A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1" y="1845734"/>
            <a:ext cx="2872329" cy="4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55E4166-7652-407B-A708-0296FCA03367}"/>
              </a:ext>
            </a:extLst>
          </p:cNvPr>
          <p:cNvSpPr/>
          <p:nvPr/>
        </p:nvSpPr>
        <p:spPr>
          <a:xfrm>
            <a:off x="2187351" y="57486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/>
              <a:t>Taxi Driver </a:t>
            </a:r>
            <a:r>
              <a:rPr lang="de-DE" sz="1200" dirty="0" err="1"/>
              <a:t>movie</a:t>
            </a:r>
            <a:r>
              <a:rPr lang="de-DE" sz="1200" dirty="0"/>
              <a:t> </a:t>
            </a:r>
            <a:r>
              <a:rPr lang="de-DE" sz="1200" dirty="0" err="1"/>
              <a:t>cover</a:t>
            </a:r>
            <a:r>
              <a:rPr lang="de-DE" sz="1200" dirty="0"/>
              <a:t>, IMDB </a:t>
            </a:r>
          </a:p>
          <a:p>
            <a:pPr algn="r"/>
            <a:r>
              <a:rPr lang="de-DE" sz="1200" dirty="0"/>
              <a:t>(https://www.imdb.com/title/tt0075314/)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EF526-88C9-4A95-B27F-16453580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C1EAA-533B-4867-B31D-2865D692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n-US" dirty="0"/>
              <a:t>  Use geographic context information for analysis to show interesting facts on the Powerwall!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Hotspots in NYC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Event deviations (e.g. UN General Assembly, New Years Eve)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Analyze temporal influence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Morning vs Nighttime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Weekdays vs. Weekends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Summer vs. Winter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Use semantic zoom to present different levels of detail</a:t>
            </a:r>
          </a:p>
        </p:txBody>
      </p:sp>
      <p:pic>
        <p:nvPicPr>
          <p:cNvPr id="5" name="Grafik 4" descr="Ein Bild, das Person, jung, haltend, schwarz enthält.&#10;&#10;Automatisch generierte Beschreibung">
            <a:extLst>
              <a:ext uri="{FF2B5EF4-FFF2-40B4-BE49-F238E27FC236}">
                <a16:creationId xmlns:a16="http://schemas.microsoft.com/office/drawing/2014/main" id="{2FE45C69-6E03-43E8-A47F-20B86F75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00" y="2504049"/>
            <a:ext cx="2198780" cy="36646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D53A77-48FD-4B15-922D-541AF7A23D4E}"/>
              </a:ext>
            </a:extLst>
          </p:cNvPr>
          <p:cNvSpPr txBox="1"/>
          <p:nvPr/>
        </p:nvSpPr>
        <p:spPr>
          <a:xfrm>
            <a:off x="4304714" y="5707018"/>
            <a:ext cx="443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Most popular roads, thickness &amp; brightness based on number of Citi Bikes that traveled there (</a:t>
            </a:r>
            <a:r>
              <a:rPr lang="en-GB" sz="1200" dirty="0"/>
              <a:t>https://toddwschneider.com/page/3/)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07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FC3F-562A-4C53-B22E-F502537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0DC0D-5F91-4B56-ADEA-551F5035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Very large dataset</a:t>
            </a:r>
            <a:r>
              <a:rPr lang="en-US" dirty="0">
                <a:sym typeface="Wingdings" panose="05000000000000000000" pitchFamily="2" charset="2"/>
              </a:rPr>
              <a:t> (~600MB per month)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use only one year of data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Find interesting patterns in the data that are not obvious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Dependent on external factors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Develop a visualization technique to show results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Occlusion problems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Display the analysis simple, clear and understandable on the Powerwall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</p:txBody>
      </p:sp>
    </p:spTree>
    <p:extLst>
      <p:ext uri="{BB962C8B-B14F-4D97-AF65-F5344CB8AC3E}">
        <p14:creationId xmlns:p14="http://schemas.microsoft.com/office/powerpoint/2010/main" val="358173805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223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Rückblick</vt:lpstr>
      <vt:lpstr>Context analysis of taxi data using the Powerwall</vt:lpstr>
      <vt:lpstr>Data set</vt:lpstr>
      <vt:lpstr>Motivation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Julius</cp:lastModifiedBy>
  <cp:revision>19</cp:revision>
  <dcterms:created xsi:type="dcterms:W3CDTF">2019-11-08T11:38:05Z</dcterms:created>
  <dcterms:modified xsi:type="dcterms:W3CDTF">2019-11-11T14:42:51Z</dcterms:modified>
</cp:coreProperties>
</file>