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64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04.02.2020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82914" cy="402336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Points of Interest from Google</a:t>
            </a:r>
          </a:p>
          <a:p>
            <a:pPr marL="384048" lvl="2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 Better results</a:t>
            </a:r>
          </a:p>
          <a:p>
            <a:pPr marL="384048" lvl="2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Icon color depends on relationship between trip duration and trip distance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Identify outliers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Differences between clusters</a:t>
            </a:r>
            <a:endParaRPr lang="en-US" dirty="0"/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  <p:pic>
        <p:nvPicPr>
          <p:cNvPr id="6" name="Grafik 5" descr="Ein Bild, das Computer, Monitor enthält.&#10;&#10;Automatisch generierte Beschreibung">
            <a:extLst>
              <a:ext uri="{FF2B5EF4-FFF2-40B4-BE49-F238E27FC236}">
                <a16:creationId xmlns:a16="http://schemas.microsoft.com/office/drawing/2014/main" id="{C9280C87-E2CA-4754-A539-94D7DDE5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46" y="1691807"/>
            <a:ext cx="4008666" cy="2190610"/>
          </a:xfrm>
          <a:prstGeom prst="rect">
            <a:avLst/>
          </a:prstGeom>
        </p:spPr>
      </p:pic>
      <p:pic>
        <p:nvPicPr>
          <p:cNvPr id="8" name="Grafik 7" descr="Ein Bild, das Licht, sitzend, Regen, Verkehr enthält.&#10;&#10;Automatisch generierte Beschreibung">
            <a:extLst>
              <a:ext uri="{FF2B5EF4-FFF2-40B4-BE49-F238E27FC236}">
                <a16:creationId xmlns:a16="http://schemas.microsoft.com/office/drawing/2014/main" id="{B093BAD5-B57F-4B45-AC7B-CF54D90E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57" y="3979274"/>
            <a:ext cx="1950884" cy="2259601"/>
          </a:xfrm>
          <a:prstGeom prst="rect">
            <a:avLst/>
          </a:prstGeom>
        </p:spPr>
      </p:pic>
      <p:pic>
        <p:nvPicPr>
          <p:cNvPr id="10" name="Grafik 9" descr="Ein Bild, das Straße, Licht, sitzend, Verkehr enthält.&#10;&#10;Automatisch generierte Beschreibung">
            <a:extLst>
              <a:ext uri="{FF2B5EF4-FFF2-40B4-BE49-F238E27FC236}">
                <a16:creationId xmlns:a16="http://schemas.microsoft.com/office/drawing/2014/main" id="{B62E934B-9D94-4F88-8406-42CE48ADCC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5" r="15822"/>
          <a:stretch/>
        </p:blipFill>
        <p:spPr>
          <a:xfrm>
            <a:off x="9581027" y="3979274"/>
            <a:ext cx="1950885" cy="2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82914" cy="4023360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Icon size depends on relationship between fare amount and trip distance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Consistent with distance &amp; duration?</a:t>
            </a:r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7" name="Grafik 6" descr="Ein Bild, das Computer, Laptop, groß, Nacht enthält.&#10;&#10;Automatisch generierte Beschreibung">
            <a:extLst>
              <a:ext uri="{FF2B5EF4-FFF2-40B4-BE49-F238E27FC236}">
                <a16:creationId xmlns:a16="http://schemas.microsoft.com/office/drawing/2014/main" id="{BC08679E-7DA5-4F16-9822-DF989D2F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4" y="3352800"/>
            <a:ext cx="2725756" cy="2076407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3BBF7B50-3969-4B30-87E3-4B0E96CAA31A}"/>
              </a:ext>
            </a:extLst>
          </p:cNvPr>
          <p:cNvSpPr/>
          <p:nvPr/>
        </p:nvSpPr>
        <p:spPr>
          <a:xfrm>
            <a:off x="2681312" y="4537969"/>
            <a:ext cx="304800" cy="3143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8FA294-8007-4628-8227-26D2438BA617}"/>
              </a:ext>
            </a:extLst>
          </p:cNvPr>
          <p:cNvSpPr txBox="1"/>
          <p:nvPr/>
        </p:nvSpPr>
        <p:spPr>
          <a:xfrm>
            <a:off x="1470834" y="5429207"/>
            <a:ext cx="2697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Distance</a:t>
            </a:r>
            <a:r>
              <a:rPr lang="de-DE" sz="1400" dirty="0"/>
              <a:t>: 0.1m</a:t>
            </a:r>
          </a:p>
          <a:p>
            <a:pPr algn="ctr"/>
            <a:r>
              <a:rPr lang="de-DE" sz="1400" dirty="0"/>
              <a:t>Duration: 06:38</a:t>
            </a:r>
          </a:p>
          <a:p>
            <a:pPr algn="ctr"/>
            <a:r>
              <a:rPr lang="de-DE" sz="1400" dirty="0" err="1"/>
              <a:t>Fare</a:t>
            </a:r>
            <a:r>
              <a:rPr lang="de-DE" sz="1400" dirty="0"/>
              <a:t>: 5.5$</a:t>
            </a:r>
          </a:p>
        </p:txBody>
      </p:sp>
      <p:pic>
        <p:nvPicPr>
          <p:cNvPr id="13" name="Grafik 12" descr="Ein Bild, das Regen, groß, schließen, geparkt enthält.&#10;&#10;Automatisch generierte Beschreibung">
            <a:extLst>
              <a:ext uri="{FF2B5EF4-FFF2-40B4-BE49-F238E27FC236}">
                <a16:creationId xmlns:a16="http://schemas.microsoft.com/office/drawing/2014/main" id="{F357E1BA-71EC-41B4-9D16-B7535B1D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49" y="3352800"/>
            <a:ext cx="2725756" cy="207721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02981D9-933B-4623-9DB2-FDD98CE85826}"/>
              </a:ext>
            </a:extLst>
          </p:cNvPr>
          <p:cNvSpPr/>
          <p:nvPr/>
        </p:nvSpPr>
        <p:spPr>
          <a:xfrm>
            <a:off x="5624828" y="4404831"/>
            <a:ext cx="304800" cy="3143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0B80FF-1C18-47A0-B736-3DD0CE42480E}"/>
              </a:ext>
            </a:extLst>
          </p:cNvPr>
          <p:cNvSpPr txBox="1"/>
          <p:nvPr/>
        </p:nvSpPr>
        <p:spPr>
          <a:xfrm>
            <a:off x="4609712" y="5429207"/>
            <a:ext cx="2697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Distance</a:t>
            </a:r>
            <a:r>
              <a:rPr lang="de-DE" sz="1400" dirty="0"/>
              <a:t>: 0.05m</a:t>
            </a:r>
          </a:p>
          <a:p>
            <a:pPr algn="ctr"/>
            <a:r>
              <a:rPr lang="de-DE" sz="1400" dirty="0"/>
              <a:t>Duration: 00:03</a:t>
            </a:r>
          </a:p>
          <a:p>
            <a:pPr algn="ctr"/>
            <a:r>
              <a:rPr lang="de-DE" sz="1400" dirty="0" err="1"/>
              <a:t>Fare</a:t>
            </a:r>
            <a:r>
              <a:rPr lang="de-DE" sz="1400" dirty="0"/>
              <a:t>: 2.5$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93D9E25-9D1D-42F9-9177-90A619E8B7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6" r="12631" b="1"/>
          <a:stretch/>
        </p:blipFill>
        <p:spPr>
          <a:xfrm>
            <a:off x="7704064" y="3347961"/>
            <a:ext cx="2828686" cy="2077214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047D94D0-0CE1-4FA5-A2C6-16D9C2C31EB6}"/>
              </a:ext>
            </a:extLst>
          </p:cNvPr>
          <p:cNvSpPr/>
          <p:nvPr/>
        </p:nvSpPr>
        <p:spPr>
          <a:xfrm>
            <a:off x="8635838" y="3609329"/>
            <a:ext cx="304800" cy="3143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CBC5C9F-6BE1-4C33-AC88-2F7AABAA747D}"/>
              </a:ext>
            </a:extLst>
          </p:cNvPr>
          <p:cNvSpPr txBox="1"/>
          <p:nvPr/>
        </p:nvSpPr>
        <p:spPr>
          <a:xfrm>
            <a:off x="7769413" y="5425175"/>
            <a:ext cx="2697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Distance</a:t>
            </a:r>
            <a:r>
              <a:rPr lang="de-DE" sz="1400" dirty="0"/>
              <a:t>: 18.06m</a:t>
            </a:r>
          </a:p>
          <a:p>
            <a:pPr algn="ctr"/>
            <a:r>
              <a:rPr lang="de-DE" sz="1400" dirty="0"/>
              <a:t>Duration: 01:05:29</a:t>
            </a:r>
          </a:p>
          <a:p>
            <a:pPr algn="ctr"/>
            <a:r>
              <a:rPr lang="de-DE" sz="1400" dirty="0" err="1"/>
              <a:t>Fare</a:t>
            </a:r>
            <a:r>
              <a:rPr lang="de-DE" sz="1400" dirty="0"/>
              <a:t>: 52.0$</a:t>
            </a:r>
          </a:p>
        </p:txBody>
      </p:sp>
    </p:spTree>
    <p:extLst>
      <p:ext uri="{BB962C8B-B14F-4D97-AF65-F5344CB8AC3E}">
        <p14:creationId xmlns:p14="http://schemas.microsoft.com/office/powerpoint/2010/main" val="162812660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</Words>
  <Application>Microsoft Office PowerPoint</Application>
  <PresentationFormat>Breitbild</PresentationFormat>
  <Paragraphs>39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Wingdings</vt:lpstr>
      <vt:lpstr>Rückblick</vt:lpstr>
      <vt:lpstr>Context Analysis of Taxi Data Using the Powerwall</vt:lpstr>
      <vt:lpstr>Current status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Julia Klein</cp:lastModifiedBy>
  <cp:revision>86</cp:revision>
  <dcterms:created xsi:type="dcterms:W3CDTF">2019-11-08T11:38:05Z</dcterms:created>
  <dcterms:modified xsi:type="dcterms:W3CDTF">2020-02-04T00:24:33Z</dcterms:modified>
</cp:coreProperties>
</file>