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542A0-869C-4514-A71D-96D27D6921C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3F9C-C0AA-4DA9-8ED4-8AC056A553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B3A7-1477-47AB-9BDE-907E33DCF7F4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F8B0-997F-4AAA-9696-ECD7E2B9CC4B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B91-4D2E-4C04-9A39-7DD55D510938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8B78-C95C-4266-944D-140178EC5A46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92A-B1A3-47A1-9D1F-F4A60363824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855C-C3B7-404F-A260-629A70C3BA0D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D9D-5EB8-49CD-BC8A-7018F403EBDB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6D5-43A3-43F8-8B0C-34AB3EE55719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83B-D275-4598-8258-D96FF6649489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163B3C-A8EB-4B14-BDC2-0E1B23A32887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B92C-AF4B-4D32-B24A-A8CBEB0CC8B7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A9369D-AC86-460E-8EF8-963BF584AC81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B381-C002-40F9-AAAA-E7DF13791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Context Analysis of Taxi Data Using the Powerwall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F551E-D79F-4E3A-9D24-29DD2B3F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– Julia Klein, Julius Rauscher</a:t>
            </a:r>
          </a:p>
          <a:p>
            <a:r>
              <a:rPr lang="en-US" dirty="0"/>
              <a:t>03.12.2019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4C293-BB0B-4BD8-9D31-125EA0E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15037-A8DF-45FA-9D1B-541C0D24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dirty="0"/>
              <a:t>Hotspot detection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7FFC3-12CC-4D5B-8021-55A3D2FD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Mining the most-frequented places from the taxi data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Remove zero rows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Cluster data by location -&gt; DBSCAN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Future Challenges 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Try other clustering algorithms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Separate clusters by daytime (&amp; weekday/weekend)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Morning, afternoon, evening &amp; night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339086-6910-4840-8B6C-4C753AB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2</a:t>
            </a:fld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27615D-6D2E-426B-8249-623E6076A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4" t="24513" r="37500" b="11666"/>
          <a:stretch/>
        </p:blipFill>
        <p:spPr>
          <a:xfrm>
            <a:off x="7802880" y="1988495"/>
            <a:ext cx="3352800" cy="41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15037-A8DF-45FA-9D1B-541C0D24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dirty="0"/>
              <a:t>Location Scan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7FFC3-12CC-4D5B-8021-55A3D2FD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“Why are so many drop-offs at this location?”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Investigate using external data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Google Maps, Foursquare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Yelp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Subway stations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Future Challenges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Identify the correct reason for drop-off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Interactivity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Query limits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339086-6910-4840-8B6C-4C753AB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3</a:t>
            </a:fld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E8D035-4D8A-4FEA-AF1F-E7E0EC7E8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5" t="23473" r="40781" b="21944"/>
          <a:stretch/>
        </p:blipFill>
        <p:spPr>
          <a:xfrm>
            <a:off x="6572250" y="1985751"/>
            <a:ext cx="4583430" cy="37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4473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95</Words>
  <Application>Microsoft Office PowerPoint</Application>
  <PresentationFormat>Breitbild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Courier New</vt:lpstr>
      <vt:lpstr>Rückblick</vt:lpstr>
      <vt:lpstr>Context Analysis of Taxi Data Using the Powerwall</vt:lpstr>
      <vt:lpstr>Hotspot detection</vt:lpstr>
      <vt:lpstr>Location 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Klein7</dc:creator>
  <cp:lastModifiedBy>Julius</cp:lastModifiedBy>
  <cp:revision>46</cp:revision>
  <dcterms:created xsi:type="dcterms:W3CDTF">2019-11-08T11:38:05Z</dcterms:created>
  <dcterms:modified xsi:type="dcterms:W3CDTF">2019-12-03T09:37:38Z</dcterms:modified>
</cp:coreProperties>
</file>