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64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542A0-869C-4514-A71D-96D27D6921C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3F9C-C0AA-4DA9-8ED4-8AC056A553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B3A7-1477-47AB-9BDE-907E33DCF7F4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F8B0-997F-4AAA-9696-ECD7E2B9CC4B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B91-4D2E-4C04-9A39-7DD55D51093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8B78-C95C-4266-944D-140178EC5A46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92A-B1A3-47A1-9D1F-F4A603638242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855C-C3B7-404F-A260-629A70C3BA0D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D9D-5EB8-49CD-BC8A-7018F403EBDB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6D5-43A3-43F8-8B0C-34AB3EE55719}" type="datetime1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83B-D275-4598-8258-D96FF6649489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163B3C-A8EB-4B14-BDC2-0E1B23A32887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B92C-AF4B-4D32-B24A-A8CBEB0CC8B7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A9369D-AC86-460E-8EF8-963BF584AC81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B381-C002-40F9-AAAA-E7DF13791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Context Analysis of Taxi Data Using the Powerwall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F551E-D79F-4E3A-9D24-29DD2B3F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– Julia Klein, Julius Rauscher</a:t>
            </a:r>
          </a:p>
          <a:p>
            <a:r>
              <a:rPr lang="en-US" dirty="0"/>
              <a:t>10.12.2019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4C293-BB0B-4BD8-9D31-125EA0E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NYC Subway Stations added to map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Implemented Sidebar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Plots with additional information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Passenger_count</a:t>
            </a: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trip_distance</a:t>
            </a: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Applicable to entire dataset &amp; individual clusters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15037-A8DF-45FA-9D1B-541C0D24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7FFC3-12CC-4D5B-8021-55A3D2FD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No perfect clustering with DBSCAN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Airport not considered</a:t>
            </a:r>
          </a:p>
          <a:p>
            <a:pPr marL="384048" lvl="2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 Difficult to find good hyperparameters</a:t>
            </a: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No preloading of very large dataset possible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Limit to ~20000 datapoints 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339086-6910-4840-8B6C-4C753AB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4CD195-9174-444C-B5EB-E4460E901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53" y="3649687"/>
            <a:ext cx="5038901" cy="23803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127651-C7E4-485A-924B-99FA32006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53" y="956684"/>
            <a:ext cx="5038901" cy="23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BE7F9-A336-433F-85F0-D03E8981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1C16D0-8367-4510-88AA-9D0ADE62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4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D8FF2C1-AF21-411B-A78F-E7033E3E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Different visualization for outliers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Trip Details for clusters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Include List of Points of Interest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Show results for cluster in comparison to entire dataset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Plots for time of day, weekday, month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Compare pickups and </a:t>
            </a:r>
            <a:r>
              <a:rPr lang="en-US" dirty="0" err="1"/>
              <a:t>dropoffs</a:t>
            </a: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Semantic Zoom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7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BE7F9-A336-433F-85F0-D03E8981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1C16D0-8367-4510-88AA-9D0ADE62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5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D8FF2C1-AF21-411B-A78F-E7033E3E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Make use of tool easier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Buttons to show subway stations and Points of Interest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Improve hovering &amp; tooltips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Add Points of Interest for each cluster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048777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143</Words>
  <Application>Microsoft Office PowerPoint</Application>
  <PresentationFormat>Breitbild</PresentationFormat>
  <Paragraphs>47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Courier New</vt:lpstr>
      <vt:lpstr>Rückblick</vt:lpstr>
      <vt:lpstr>Context Analysis of Taxi Data Using the Powerwall</vt:lpstr>
      <vt:lpstr>Current status</vt:lpstr>
      <vt:lpstr>Challenges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Klein7</dc:creator>
  <cp:lastModifiedBy>Julius</cp:lastModifiedBy>
  <cp:revision>60</cp:revision>
  <dcterms:created xsi:type="dcterms:W3CDTF">2019-11-08T11:38:05Z</dcterms:created>
  <dcterms:modified xsi:type="dcterms:W3CDTF">2019-12-09T21:59:29Z</dcterms:modified>
</cp:coreProperties>
</file>