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07.01.2020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Improved cluster highlighting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show colored lines from pickup to </a:t>
            </a:r>
            <a:r>
              <a:rPr lang="en-US" dirty="0" err="1"/>
              <a:t>dropoff</a:t>
            </a: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unclustered</a:t>
            </a:r>
            <a:r>
              <a:rPr lang="en-US" dirty="0"/>
              <a:t> points have smaller radius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Joined pickups and </a:t>
            </a:r>
            <a:r>
              <a:rPr lang="en-US" dirty="0" err="1"/>
              <a:t>dropoffs</a:t>
            </a:r>
            <a:r>
              <a:rPr lang="en-US" dirty="0"/>
              <a:t> for cluster analysis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Previously: only </a:t>
            </a:r>
            <a:r>
              <a:rPr lang="en-US" dirty="0" err="1"/>
              <a:t>dropoffs</a:t>
            </a:r>
            <a:r>
              <a:rPr lang="en-US" dirty="0"/>
              <a:t> analyzed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Now: separate analysis of pickups and </a:t>
            </a:r>
            <a:r>
              <a:rPr lang="en-US" dirty="0" err="1"/>
              <a:t>dropoffs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See differences, for example more </a:t>
            </a:r>
            <a:r>
              <a:rPr lang="en-US" dirty="0" err="1"/>
              <a:t>dropoffs</a:t>
            </a:r>
            <a:r>
              <a:rPr lang="en-US" dirty="0"/>
              <a:t> than pickups in afternoon at airport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7AB67-A7C3-46A2-B6DA-39382D0C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8472" r="35625" b="5806"/>
          <a:stretch/>
        </p:blipFill>
        <p:spPr>
          <a:xfrm>
            <a:off x="7755247" y="1989456"/>
            <a:ext cx="4290422" cy="37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Increased size of dataset (20.000 – 50.000)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Export clustered data as string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Bounding box for NYC to filter outliers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Added plot to compare pickup vs. </a:t>
            </a:r>
            <a:r>
              <a:rPr lang="en-US" dirty="0" err="1"/>
              <a:t>dropoff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/>
              <a:t>Clustered data </a:t>
            </a:r>
            <a:r>
              <a:rPr lang="en-US" dirty="0"/>
              <a:t>comparable against entire dataset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68AC5C-809D-404E-A45E-72C1D672C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12" t="8333" b="6806"/>
          <a:stretch/>
        </p:blipFill>
        <p:spPr>
          <a:xfrm>
            <a:off x="8755380" y="300079"/>
            <a:ext cx="24003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1F4D7-3CA5-44A0-B2FC-3707391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B0CCC-EF2F-4DFB-8C14-DDA61143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Add points of Interest for each cluster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Overview of time of day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Change radius/opacity of points &amp; lines depending on zoom level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31EF5-5118-4584-A145-BCD3C204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657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Rückblick</vt:lpstr>
      <vt:lpstr>Context Analysis of Taxi Data Using the Powerwall</vt:lpstr>
      <vt:lpstr>Current status</vt:lpstr>
      <vt:lpstr>Current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Julius</cp:lastModifiedBy>
  <cp:revision>71</cp:revision>
  <dcterms:created xsi:type="dcterms:W3CDTF">2019-11-08T11:38:05Z</dcterms:created>
  <dcterms:modified xsi:type="dcterms:W3CDTF">2020-01-06T22:02:50Z</dcterms:modified>
</cp:coreProperties>
</file>