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14.01.2020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Points of Interest available for every cluster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Detect Hotspots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Confirm clusters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6" descr="Ein Bild, das Text, Tisch, haltend, klein enthält.&#10;&#10;Automatisch generierte Beschreibung">
            <a:extLst>
              <a:ext uri="{FF2B5EF4-FFF2-40B4-BE49-F238E27FC236}">
                <a16:creationId xmlns:a16="http://schemas.microsoft.com/office/drawing/2014/main" id="{69CE9F9E-9036-4EE3-A88C-6915EAC8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91" y="1845734"/>
            <a:ext cx="3511089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Change size of points according to zoom level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Perceive different levels of detail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Only for overview, not for specific clusters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7" name="Grafik 6" descr="Ein Bild, das Text, Computer, schwarz, Tisch enthält.&#10;&#10;Automatisch generierte Beschreibung">
            <a:extLst>
              <a:ext uri="{FF2B5EF4-FFF2-40B4-BE49-F238E27FC236}">
                <a16:creationId xmlns:a16="http://schemas.microsoft.com/office/drawing/2014/main" id="{E825F8C1-A767-49EC-B2F0-3FFB476D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00" y="1845734"/>
            <a:ext cx="2796130" cy="3891430"/>
          </a:xfrm>
          <a:prstGeom prst="rect">
            <a:avLst/>
          </a:prstGeom>
        </p:spPr>
      </p:pic>
      <p:pic>
        <p:nvPicPr>
          <p:cNvPr id="9" name="Grafik 8" descr="Ein Bild, das sitzend, Tisch, schwarz, rot enthält.&#10;&#10;Automatisch generierte Beschreibung">
            <a:extLst>
              <a:ext uri="{FF2B5EF4-FFF2-40B4-BE49-F238E27FC236}">
                <a16:creationId xmlns:a16="http://schemas.microsoft.com/office/drawing/2014/main" id="{542E1A29-3DD5-477C-AE82-AB5103ABF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/>
          <a:stretch/>
        </p:blipFill>
        <p:spPr>
          <a:xfrm>
            <a:off x="8920857" y="1845734"/>
            <a:ext cx="2895965" cy="38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1F4D7-3CA5-44A0-B2FC-3707391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B0CCC-EF2F-4DFB-8C14-DDA61143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 improvements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Clustering of points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Finer scaling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For all views, not just overview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Try on Powerwall what is working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Improve trip details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Cluster by daytime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31EF5-5118-4584-A145-BCD3C204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657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88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Wingdings</vt:lpstr>
      <vt:lpstr>Rückblick</vt:lpstr>
      <vt:lpstr>Context Analysis of Taxi Data Using the Powerwall</vt:lpstr>
      <vt:lpstr>Current status</vt:lpstr>
      <vt:lpstr>Current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Julia Klein</cp:lastModifiedBy>
  <cp:revision>77</cp:revision>
  <dcterms:created xsi:type="dcterms:W3CDTF">2019-11-08T11:38:05Z</dcterms:created>
  <dcterms:modified xsi:type="dcterms:W3CDTF">2020-01-14T00:29:49Z</dcterms:modified>
</cp:coreProperties>
</file>