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65" r:id="rId3"/>
    <p:sldId id="269" r:id="rId4"/>
    <p:sldId id="264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542A0-869C-4514-A71D-96D27D6921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3F9C-C0AA-4DA9-8ED4-8AC056A553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B3A7-1477-47AB-9BDE-907E33DCF7F4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F8B0-997F-4AAA-9696-ECD7E2B9CC4B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B91-4D2E-4C04-9A39-7DD55D510938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8B78-C95C-4266-944D-140178EC5A46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92A-B1A3-47A1-9D1F-F4A603638242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855C-C3B7-404F-A260-629A70C3BA0D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D9D-5EB8-49CD-BC8A-7018F403EBDB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6D5-43A3-43F8-8B0C-34AB3EE55719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83B-D275-4598-8258-D96FF6649489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163B3C-A8EB-4B14-BDC2-0E1B23A32887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B92C-AF4B-4D32-B24A-A8CBEB0CC8B7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A9369D-AC86-460E-8EF8-963BF584AC81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B381-C002-40F9-AAAA-E7DF13791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Context Analysis of Taxi Data Using the Powerwall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F551E-D79F-4E3A-9D24-29DD2B3F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– Julia Klein, Julius Rauscher</a:t>
            </a:r>
          </a:p>
          <a:p>
            <a:r>
              <a:rPr lang="en-US"/>
              <a:t>21.01.2020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4C293-BB0B-4BD8-9D31-125EA0E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Points of Interest added to side view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Shows name &amp; category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Sorted by best match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Points of interest are restaurant biased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2</a:t>
            </a:fld>
            <a:endParaRPr lang="en-US"/>
          </a:p>
        </p:txBody>
      </p:sp>
      <p:pic>
        <p:nvPicPr>
          <p:cNvPr id="6" name="Grafik 5" descr="Ein Bild, das Gebäude, sitzend, Licht, Schild enthält.&#10;&#10;Automatisch generierte Beschreibung">
            <a:extLst>
              <a:ext uri="{FF2B5EF4-FFF2-40B4-BE49-F238E27FC236}">
                <a16:creationId xmlns:a16="http://schemas.microsoft.com/office/drawing/2014/main" id="{7C851E35-16D9-4CF3-A47E-31862496E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54" y="1845734"/>
            <a:ext cx="5539665" cy="38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Minor refinements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Line colors match pickup clusters</a:t>
            </a:r>
          </a:p>
          <a:p>
            <a:pPr marL="384048" lvl="2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      detect where people come from</a:t>
            </a: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Zooming &amp; position errors fixed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Zooming parameters adapted to Powerwall</a:t>
            </a:r>
          </a:p>
          <a:p>
            <a:pPr marL="201168" lvl="1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3</a:t>
            </a:fld>
            <a:endParaRPr lang="en-US"/>
          </a:p>
        </p:txBody>
      </p:sp>
      <p:pic>
        <p:nvPicPr>
          <p:cNvPr id="6" name="Grafik 5" descr="Ein Bild, das sitzend, Draht, schwarz, Computer enthält.&#10;&#10;Automatisch generierte Beschreibung">
            <a:extLst>
              <a:ext uri="{FF2B5EF4-FFF2-40B4-BE49-F238E27FC236}">
                <a16:creationId xmlns:a16="http://schemas.microsoft.com/office/drawing/2014/main" id="{AC7CA3FF-0062-4882-AE09-CBA1E6475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08" y="1845735"/>
            <a:ext cx="5303971" cy="35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2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Semantic zoom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Change points when a specific zoom level is reached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Shape = pickup / </a:t>
            </a:r>
            <a:r>
              <a:rPr lang="en-US" dirty="0" err="1"/>
              <a:t>dropoff</a:t>
            </a: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Color = daytime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 descr="Ein Bild, das Computer, Elektronik, schwarz, Monitor enthält.&#10;&#10;Automatisch generierte Beschreibung">
            <a:extLst>
              <a:ext uri="{FF2B5EF4-FFF2-40B4-BE49-F238E27FC236}">
                <a16:creationId xmlns:a16="http://schemas.microsoft.com/office/drawing/2014/main" id="{BA369CCE-36E9-49DA-A91A-91B2B812D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/>
          <a:stretch/>
        </p:blipFill>
        <p:spPr>
          <a:xfrm>
            <a:off x="6097452" y="1845734"/>
            <a:ext cx="5115031" cy="34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0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/ 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647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Semantic zoom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Further modify data points (Kepler properties) 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Clutter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Pickup / </a:t>
            </a:r>
            <a:r>
              <a:rPr lang="en-US" dirty="0" err="1"/>
              <a:t>dropoff</a:t>
            </a:r>
            <a:r>
              <a:rPr lang="en-US" dirty="0"/>
              <a:t> clustering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Filter works only for one type of data points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Points of Interest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Highlighting 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Process categories of Points of Interests in cluster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E.g.: Only bars indicate a drinking area </a:t>
            </a:r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gain more information about cluster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372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147</Words>
  <Application>Microsoft Office PowerPoint</Application>
  <PresentationFormat>Breitbild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Courier New</vt:lpstr>
      <vt:lpstr>Rückblick</vt:lpstr>
      <vt:lpstr>Context Analysis of Taxi Data Using the Powerwall</vt:lpstr>
      <vt:lpstr>Current status</vt:lpstr>
      <vt:lpstr>Current status</vt:lpstr>
      <vt:lpstr>Current status</vt:lpstr>
      <vt:lpstr>Problems /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Klein7</dc:creator>
  <cp:lastModifiedBy>Julia Klein</cp:lastModifiedBy>
  <cp:revision>83</cp:revision>
  <dcterms:created xsi:type="dcterms:W3CDTF">2019-11-08T11:38:05Z</dcterms:created>
  <dcterms:modified xsi:type="dcterms:W3CDTF">2020-01-20T22:30:09Z</dcterms:modified>
</cp:coreProperties>
</file>