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56" r:id="rId2"/>
    <p:sldId id="264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542A0-869C-4514-A71D-96D27D6921C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53F9C-C0AA-4DA9-8ED4-8AC056A553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9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B3A7-1477-47AB-9BDE-907E33DCF7F4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4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9F8B0-997F-4AAA-9696-ECD7E2B9CC4B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B91-4D2E-4C04-9A39-7DD55D510938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E8B78-C95C-4266-944D-140178EC5A46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692A-B1A3-47A1-9D1F-F4A603638242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855C-C3B7-404F-A260-629A70C3BA0D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1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8D9D-5EB8-49CD-BC8A-7018F403EBDB}" type="datetime1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6D5-43A3-43F8-8B0C-34AB3EE55719}" type="datetime1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483B-D275-4598-8258-D96FF6649489}" type="datetime1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163B3C-A8EB-4B14-BDC2-0E1B23A32887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B92C-AF4B-4D32-B24A-A8CBEB0CC8B7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A9369D-AC86-460E-8EF8-963BF584AC81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DEF681-29F6-4DEB-8B0D-C0319DA3EE1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0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EB381-C002-40F9-AAAA-E7DF13791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600" dirty="0"/>
              <a:t>Context Analysis of Taxi Data Using the Powerwall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F551E-D79F-4E3A-9D24-29DD2B3FA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 – Julia Klein, Julius Rauscher</a:t>
            </a:r>
          </a:p>
          <a:p>
            <a:r>
              <a:rPr lang="en-US" dirty="0"/>
              <a:t>28.01.2020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4C293-BB0B-4BD8-9D31-125EA0E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FD452-92F8-4609-AE2C-0F0E5FC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234B2-C3AE-414C-8A2D-03E798D93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Added weekday column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Selection of individual weekdays possible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Different clusters for different weekdays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Differences in pickup/</a:t>
            </a:r>
            <a:r>
              <a:rPr lang="en-US" dirty="0" err="1"/>
              <a:t>dropoff</a:t>
            </a:r>
            <a:r>
              <a:rPr lang="en-US" dirty="0"/>
              <a:t> times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Minor </a:t>
            </a:r>
            <a:r>
              <a:rPr lang="en-US" dirty="0" err="1"/>
              <a:t>bugfixing</a:t>
            </a: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Show/hide lines 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Include legend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1827D-56D3-48D2-BA29-938B016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1F4D7-3CA5-44A0-B2FC-3707391E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EB0CCC-EF2F-4DFB-8C14-DDA61143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Coding attributes to visual variables 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visualize interesting patterns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color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/>
              <a:t>Size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Refine Point of Interest results</a:t>
            </a:r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More categories than restaurants</a:t>
            </a:r>
          </a:p>
          <a:p>
            <a:pPr lvl="1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lnSpc>
                <a:spcPct val="150000"/>
              </a:lnSpc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566928" lvl="3" indent="0">
              <a:lnSpc>
                <a:spcPct val="150000"/>
              </a:lnSpc>
              <a:buClr>
                <a:schemeClr val="accent4"/>
              </a:buClr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931EF5-5118-4584-A145-BCD3C204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EF681-29F6-4DEB-8B0D-C0319DA3EE14}" type="slidenum">
              <a:rPr lang="en-US" smtClean="0"/>
              <a:t>3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1D6FD4-3E33-407D-A7AB-FFF3D8F6F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88" t="12010" r="31405" b="5324"/>
          <a:stretch/>
        </p:blipFill>
        <p:spPr>
          <a:xfrm>
            <a:off x="7555230" y="1845734"/>
            <a:ext cx="3600450" cy="43031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2EDB0D4-561A-4156-A698-628F2F4E6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84" t="55139" r="36016" b="15833"/>
          <a:stretch/>
        </p:blipFill>
        <p:spPr>
          <a:xfrm>
            <a:off x="7555230" y="1845734"/>
            <a:ext cx="1219200" cy="19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8657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70</Words>
  <Application>Microsoft Office PowerPoint</Application>
  <PresentationFormat>Breitbild</PresentationFormat>
  <Paragraphs>32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Courier New</vt:lpstr>
      <vt:lpstr>Rückblick</vt:lpstr>
      <vt:lpstr>Context Analysis of Taxi Data Using the Powerwall</vt:lpstr>
      <vt:lpstr>Current status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Klein7</dc:creator>
  <cp:lastModifiedBy>Julius</cp:lastModifiedBy>
  <cp:revision>82</cp:revision>
  <dcterms:created xsi:type="dcterms:W3CDTF">2019-11-08T11:38:05Z</dcterms:created>
  <dcterms:modified xsi:type="dcterms:W3CDTF">2020-01-28T08:59:49Z</dcterms:modified>
</cp:coreProperties>
</file>