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5" r:id="rId5"/>
    <p:sldId id="310" r:id="rId6"/>
    <p:sldId id="320" r:id="rId7"/>
    <p:sldId id="318" r:id="rId8"/>
    <p:sldId id="339" r:id="rId9"/>
    <p:sldId id="340" r:id="rId10"/>
    <p:sldId id="341" r:id="rId11"/>
    <p:sldId id="338" r:id="rId12"/>
    <p:sldId id="314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6" d="100"/>
          <a:sy n="76" d="100"/>
        </p:scale>
        <p:origin x="456" y="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1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5" y="381001"/>
            <a:ext cx="1524397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10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2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9" y="1905000"/>
            <a:ext cx="4417703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9" y="2743201"/>
            <a:ext cx="4417703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90" y="1905000"/>
            <a:ext cx="4417703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90" y="2743201"/>
            <a:ext cx="4417703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80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80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7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1" y="381000"/>
            <a:ext cx="914638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9" y="1904999"/>
            <a:ext cx="913677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09" y="6400800"/>
            <a:ext cx="655490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6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1" y="6400800"/>
            <a:ext cx="83842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Wokeh!!.sln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39416" y="1887653"/>
            <a:ext cx="10801200" cy="2895600"/>
          </a:xfrm>
        </p:spPr>
        <p:txBody>
          <a:bodyPr>
            <a:normAutofit/>
          </a:bodyPr>
          <a:lstStyle/>
          <a:p>
            <a:r>
              <a:rPr lang="id-ID" sz="4800" dirty="0" smtClean="0"/>
              <a:t>ATM CONSOLE SIMULATION SYSTEM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83432" y="4783253"/>
            <a:ext cx="8231744" cy="1219200"/>
          </a:xfrm>
        </p:spPr>
        <p:txBody>
          <a:bodyPr/>
          <a:lstStyle/>
          <a:p>
            <a:r>
              <a:rPr lang="id-ID" dirty="0" smtClean="0"/>
              <a:t>MICROSOFT VISUAL STUDIO C# CONSOLE </a:t>
            </a:r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247221"/>
            <a:ext cx="2304256" cy="164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83832" y="1052736"/>
            <a:ext cx="3096344" cy="795536"/>
          </a:xfrm>
        </p:spPr>
        <p:txBody>
          <a:bodyPr/>
          <a:lstStyle/>
          <a:p>
            <a:r>
              <a:rPr lang="id-ID" dirty="0" smtClean="0"/>
              <a:t>PROJECT 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369244" y="4221088"/>
            <a:ext cx="7525519" cy="17400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dirty="0" smtClean="0"/>
              <a:t>GROUP 3 :</a:t>
            </a:r>
          </a:p>
          <a:p>
            <a:r>
              <a:rPr lang="id-ID" dirty="0" smtClean="0"/>
              <a:t>AJI TRINIOFERI 				{ 4817050025 }</a:t>
            </a:r>
            <a:endParaRPr lang="en-US" dirty="0"/>
          </a:p>
          <a:p>
            <a:r>
              <a:rPr lang="id-ID" dirty="0" smtClean="0"/>
              <a:t>CAHYA MULYADI				{ 4817050069 }</a:t>
            </a:r>
            <a:endParaRPr lang="en-US" dirty="0"/>
          </a:p>
          <a:p>
            <a:r>
              <a:rPr lang="id-ID" dirty="0" smtClean="0"/>
              <a:t>JULIUS DANES NUGROHO			{ 4817050199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27747" y="476672"/>
            <a:ext cx="4608512" cy="795536"/>
          </a:xfrm>
        </p:spPr>
        <p:txBody>
          <a:bodyPr>
            <a:normAutofit/>
          </a:bodyPr>
          <a:lstStyle/>
          <a:p>
            <a:pPr algn="ctr"/>
            <a:r>
              <a:rPr lang="id-ID" dirty="0" smtClean="0"/>
              <a:t>SYSTEM SUMMARY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19435" y="1412776"/>
            <a:ext cx="10225136" cy="49685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Automated Teller Machine (ATM) is an electronic banking outlet, which allows customers to complete basic transactions without the aid of a branch representative or </a:t>
            </a:r>
            <a:r>
              <a:rPr lang="en-US" dirty="0" smtClean="0">
                <a:latin typeface="+mj-lt"/>
              </a:rPr>
              <a:t>teller.</a:t>
            </a:r>
            <a:endParaRPr lang="id-ID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Anyone </a:t>
            </a:r>
            <a:r>
              <a:rPr lang="en-US" dirty="0">
                <a:latin typeface="+mj-lt"/>
              </a:rPr>
              <a:t>with a credit card or debit card can access most </a:t>
            </a:r>
            <a:r>
              <a:rPr lang="en-US" dirty="0" smtClean="0">
                <a:latin typeface="+mj-lt"/>
              </a:rPr>
              <a:t>ATMs.</a:t>
            </a:r>
            <a:endParaRPr lang="id-ID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Console </a:t>
            </a:r>
            <a:r>
              <a:rPr lang="en-US" dirty="0">
                <a:latin typeface="+mj-lt"/>
              </a:rPr>
              <a:t>application that can be used for doing transaction in Bank such as Saving Balance, Money Transfer, Balance Check, and many more.</a:t>
            </a:r>
          </a:p>
        </p:txBody>
      </p:sp>
    </p:spTree>
    <p:extLst>
      <p:ext uri="{BB962C8B-B14F-4D97-AF65-F5344CB8AC3E}">
        <p14:creationId xmlns:p14="http://schemas.microsoft.com/office/powerpoint/2010/main" val="81393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2924944"/>
            <a:ext cx="2232248" cy="866800"/>
          </a:xfrm>
        </p:spPr>
        <p:txBody>
          <a:bodyPr/>
          <a:lstStyle/>
          <a:p>
            <a:r>
              <a:rPr lang="id-ID" sz="4800" dirty="0" smtClean="0"/>
              <a:t>MENU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7728" y="377280"/>
            <a:ext cx="7707443" cy="648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dirty="0" smtClean="0"/>
              <a:t>	- </a:t>
            </a:r>
            <a:r>
              <a:rPr lang="en-US" sz="2000" dirty="0" smtClean="0"/>
              <a:t>Master </a:t>
            </a:r>
            <a:r>
              <a:rPr lang="en-US" sz="2000" dirty="0"/>
              <a:t>Main Display (For Login as Admin or User</a:t>
            </a:r>
            <a:r>
              <a:rPr lang="en-US" sz="2000" dirty="0" smtClean="0"/>
              <a:t>)</a:t>
            </a:r>
            <a:endParaRPr lang="id-ID" sz="2000" dirty="0" smtClean="0"/>
          </a:p>
          <a:p>
            <a:pPr marL="231775" lvl="1" indent="0">
              <a:buNone/>
            </a:pPr>
            <a:r>
              <a:rPr lang="en-US" dirty="0" smtClean="0"/>
              <a:t>O</a:t>
            </a:r>
            <a:r>
              <a:rPr lang="id-ID" dirty="0" smtClean="0"/>
              <a:t>	</a:t>
            </a:r>
            <a:r>
              <a:rPr lang="en-US" b="1" dirty="0" smtClean="0"/>
              <a:t>Master </a:t>
            </a:r>
            <a:r>
              <a:rPr lang="en-US" b="1" dirty="0"/>
              <a:t>Menu Admin Display</a:t>
            </a:r>
          </a:p>
          <a:p>
            <a:pPr marL="231775" lvl="1" indent="0">
              <a:buNone/>
            </a:pPr>
            <a:r>
              <a:rPr lang="id-ID" dirty="0" smtClean="0"/>
              <a:t>	</a:t>
            </a:r>
            <a:r>
              <a:rPr lang="en-US" dirty="0" smtClean="0"/>
              <a:t>- Create </a:t>
            </a:r>
            <a:r>
              <a:rPr lang="en-US" dirty="0"/>
              <a:t>User Display </a:t>
            </a:r>
          </a:p>
          <a:p>
            <a:pPr marL="231775" lvl="1" indent="0">
              <a:buNone/>
            </a:pPr>
            <a:r>
              <a:rPr lang="id-ID" dirty="0" smtClean="0"/>
              <a:t>	</a:t>
            </a:r>
            <a:r>
              <a:rPr lang="en-US" dirty="0" smtClean="0"/>
              <a:t>- </a:t>
            </a:r>
            <a:r>
              <a:rPr lang="en-US" dirty="0"/>
              <a:t>All User Display</a:t>
            </a:r>
          </a:p>
          <a:p>
            <a:pPr marL="231775" lvl="1" indent="0">
              <a:buNone/>
            </a:pPr>
            <a:r>
              <a:rPr lang="id-ID" dirty="0" smtClean="0"/>
              <a:t>	</a:t>
            </a:r>
            <a:r>
              <a:rPr lang="en-US" dirty="0" smtClean="0"/>
              <a:t>- </a:t>
            </a:r>
            <a:r>
              <a:rPr lang="en-US" dirty="0"/>
              <a:t>Search User Display</a:t>
            </a:r>
          </a:p>
          <a:p>
            <a:pPr marL="231775" lvl="1" indent="0">
              <a:buNone/>
            </a:pPr>
            <a:r>
              <a:rPr lang="id-ID" dirty="0" smtClean="0"/>
              <a:t>	</a:t>
            </a:r>
            <a:r>
              <a:rPr lang="en-US" dirty="0" smtClean="0"/>
              <a:t>- </a:t>
            </a:r>
            <a:r>
              <a:rPr lang="en-US" dirty="0"/>
              <a:t>Update User Display</a:t>
            </a:r>
          </a:p>
          <a:p>
            <a:pPr marL="231775" lvl="1" indent="0">
              <a:buNone/>
            </a:pPr>
            <a:r>
              <a:rPr lang="id-ID" dirty="0" smtClean="0"/>
              <a:t>	</a:t>
            </a:r>
            <a:r>
              <a:rPr lang="en-US" dirty="0" smtClean="0"/>
              <a:t>- </a:t>
            </a:r>
            <a:r>
              <a:rPr lang="en-US" dirty="0"/>
              <a:t>Delete User </a:t>
            </a:r>
            <a:r>
              <a:rPr lang="en-US" dirty="0" smtClean="0"/>
              <a:t>Display</a:t>
            </a:r>
            <a:endParaRPr lang="id-ID" dirty="0" smtClean="0"/>
          </a:p>
          <a:p>
            <a:pPr marL="231775" lvl="1" indent="0">
              <a:buNone/>
            </a:pPr>
            <a:r>
              <a:rPr lang="en-US" dirty="0"/>
              <a:t>o	</a:t>
            </a:r>
            <a:r>
              <a:rPr lang="en-US" b="1" dirty="0"/>
              <a:t>Master Menu User Display</a:t>
            </a:r>
          </a:p>
          <a:p>
            <a:pPr marL="231775" lvl="1" indent="0">
              <a:buNone/>
            </a:pPr>
            <a:r>
              <a:rPr lang="id-ID" dirty="0" smtClean="0"/>
              <a:t>	</a:t>
            </a:r>
            <a:r>
              <a:rPr lang="en-US" dirty="0" smtClean="0"/>
              <a:t>- </a:t>
            </a:r>
            <a:r>
              <a:rPr lang="en-US" dirty="0"/>
              <a:t>Check Balance Display</a:t>
            </a:r>
          </a:p>
          <a:p>
            <a:pPr marL="231775" lvl="1" indent="0">
              <a:buNone/>
            </a:pPr>
            <a:r>
              <a:rPr lang="id-ID" dirty="0" smtClean="0"/>
              <a:t>	</a:t>
            </a:r>
            <a:r>
              <a:rPr lang="en-US" dirty="0" smtClean="0"/>
              <a:t>- </a:t>
            </a:r>
            <a:r>
              <a:rPr lang="en-US" dirty="0"/>
              <a:t>Transfer Cash Display</a:t>
            </a:r>
          </a:p>
          <a:p>
            <a:pPr marL="231775" lvl="1" indent="0">
              <a:buNone/>
            </a:pPr>
            <a:r>
              <a:rPr lang="id-ID" dirty="0" smtClean="0"/>
              <a:t>	</a:t>
            </a:r>
            <a:r>
              <a:rPr lang="en-US" dirty="0" smtClean="0"/>
              <a:t>- </a:t>
            </a:r>
            <a:r>
              <a:rPr lang="en-US" dirty="0"/>
              <a:t>Cash Withdraw Display</a:t>
            </a:r>
          </a:p>
          <a:p>
            <a:pPr marL="231775" lvl="1" indent="0">
              <a:buNone/>
            </a:pPr>
            <a:r>
              <a:rPr lang="id-ID" dirty="0" smtClean="0"/>
              <a:t>	</a:t>
            </a:r>
            <a:r>
              <a:rPr lang="en-US" dirty="0" smtClean="0"/>
              <a:t>- </a:t>
            </a:r>
            <a:r>
              <a:rPr lang="en-US" dirty="0"/>
              <a:t>Cash Deposit Display</a:t>
            </a:r>
          </a:p>
          <a:p>
            <a:pPr marL="231775" lvl="1" indent="0">
              <a:buNone/>
            </a:pPr>
            <a:r>
              <a:rPr lang="id-ID" dirty="0" smtClean="0"/>
              <a:t>	</a:t>
            </a:r>
            <a:r>
              <a:rPr lang="en-US" dirty="0" smtClean="0"/>
              <a:t>- </a:t>
            </a:r>
            <a:r>
              <a:rPr lang="en-US" dirty="0"/>
              <a:t>Mutation Display</a:t>
            </a:r>
          </a:p>
          <a:p>
            <a:pPr marL="231775" lvl="1" indent="0">
              <a:buNone/>
            </a:pPr>
            <a:r>
              <a:rPr lang="id-ID" dirty="0" smtClean="0"/>
              <a:t>	</a:t>
            </a:r>
            <a:r>
              <a:rPr lang="en-US" dirty="0" smtClean="0"/>
              <a:t>- </a:t>
            </a:r>
            <a:r>
              <a:rPr lang="en-US" dirty="0"/>
              <a:t>Change PIN </a:t>
            </a:r>
            <a:r>
              <a:rPr lang="en-US" dirty="0" smtClean="0"/>
              <a:t>Display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5500" y="3791744"/>
            <a:ext cx="2619672" cy="445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i="1" dirty="0" smtClean="0"/>
              <a:t>IN THE APPLICATION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2924944"/>
            <a:ext cx="2232248" cy="866800"/>
          </a:xfrm>
        </p:spPr>
        <p:txBody>
          <a:bodyPr/>
          <a:lstStyle/>
          <a:p>
            <a:r>
              <a:rPr lang="id-ID" sz="4800" dirty="0" smtClean="0"/>
              <a:t>CLASS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7728" y="377280"/>
            <a:ext cx="7707443" cy="648072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id-ID" dirty="0"/>
              <a:t>Program Main</a:t>
            </a:r>
            <a:endParaRPr lang="id-ID" sz="2000" dirty="0"/>
          </a:p>
          <a:p>
            <a:pPr marL="0" lvl="0" indent="0">
              <a:buNone/>
            </a:pPr>
            <a:r>
              <a:rPr lang="id-ID" dirty="0" smtClean="0"/>
              <a:t>	Methods </a:t>
            </a:r>
            <a:r>
              <a:rPr lang="id-ID" dirty="0"/>
              <a:t>:</a:t>
            </a:r>
            <a:endParaRPr lang="id-ID" sz="2000" dirty="0"/>
          </a:p>
          <a:p>
            <a:pPr marL="0" lvl="0" indent="0">
              <a:buNone/>
            </a:pPr>
            <a:r>
              <a:rPr lang="id-ID" dirty="0" smtClean="0"/>
              <a:t>	- Main</a:t>
            </a:r>
            <a:endParaRPr lang="id-ID" sz="2000" dirty="0"/>
          </a:p>
          <a:p>
            <a:pPr marL="0" lvl="0" indent="0">
              <a:buNone/>
            </a:pPr>
            <a:r>
              <a:rPr lang="id-ID" dirty="0" smtClean="0"/>
              <a:t>	- Swipe</a:t>
            </a:r>
            <a:endParaRPr lang="id-ID" sz="2000" dirty="0"/>
          </a:p>
          <a:p>
            <a:pPr marL="0" lvl="0" indent="0">
              <a:buNone/>
            </a:pPr>
            <a:r>
              <a:rPr lang="id-ID" dirty="0" smtClean="0"/>
              <a:t>	- Emphasis</a:t>
            </a:r>
            <a:endParaRPr lang="id-ID" sz="2000" dirty="0"/>
          </a:p>
          <a:p>
            <a:pPr marL="0" lvl="0" indent="0">
              <a:buNone/>
            </a:pPr>
            <a:r>
              <a:rPr lang="id-ID" dirty="0" smtClean="0"/>
              <a:t>	- Warning</a:t>
            </a:r>
            <a:endParaRPr lang="id-ID" sz="2000" dirty="0"/>
          </a:p>
          <a:p>
            <a:pPr marL="0" indent="0">
              <a:buNone/>
            </a:pPr>
            <a:endParaRPr lang="id-ID" sz="2000" dirty="0"/>
          </a:p>
          <a:p>
            <a:pPr lvl="0"/>
            <a:r>
              <a:rPr lang="id-ID" dirty="0"/>
              <a:t>MasterMenuAdmin</a:t>
            </a:r>
            <a:endParaRPr lang="id-ID" sz="2000" dirty="0"/>
          </a:p>
          <a:p>
            <a:pPr marL="0" lvl="0" indent="0">
              <a:buNone/>
            </a:pPr>
            <a:r>
              <a:rPr lang="id-ID" dirty="0" smtClean="0"/>
              <a:t>	Methods </a:t>
            </a:r>
            <a:r>
              <a:rPr lang="id-ID" dirty="0"/>
              <a:t>:</a:t>
            </a:r>
            <a:endParaRPr lang="id-ID" sz="2000" dirty="0"/>
          </a:p>
          <a:p>
            <a:pPr marL="0" lvl="0" indent="0">
              <a:buNone/>
            </a:pPr>
            <a:r>
              <a:rPr lang="id-ID" dirty="0" smtClean="0"/>
              <a:t>	- Admin</a:t>
            </a:r>
            <a:endParaRPr lang="id-ID" sz="2000" dirty="0"/>
          </a:p>
          <a:p>
            <a:pPr marL="0" indent="0">
              <a:buNone/>
            </a:pPr>
            <a:endParaRPr lang="id-ID" sz="2000" dirty="0"/>
          </a:p>
          <a:p>
            <a:pPr lvl="0"/>
            <a:r>
              <a:rPr lang="id-ID" dirty="0"/>
              <a:t>MasterMenuUser</a:t>
            </a:r>
            <a:endParaRPr lang="id-ID" sz="2000" dirty="0"/>
          </a:p>
          <a:p>
            <a:pPr marL="0" lvl="0" indent="0">
              <a:buNone/>
            </a:pPr>
            <a:r>
              <a:rPr lang="id-ID" dirty="0" smtClean="0"/>
              <a:t>	Methods </a:t>
            </a:r>
            <a:r>
              <a:rPr lang="id-ID" dirty="0"/>
              <a:t>:</a:t>
            </a:r>
            <a:endParaRPr lang="id-ID" sz="2000" dirty="0"/>
          </a:p>
          <a:p>
            <a:pPr marL="0" lvl="0" indent="0">
              <a:buNone/>
            </a:pPr>
            <a:r>
              <a:rPr lang="id-ID" dirty="0"/>
              <a:t>	</a:t>
            </a:r>
            <a:r>
              <a:rPr lang="id-ID" dirty="0" smtClean="0"/>
              <a:t>- User</a:t>
            </a:r>
            <a:endParaRPr lang="id-ID" sz="2000" dirty="0"/>
          </a:p>
          <a:p>
            <a:pPr marL="2317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4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2924944"/>
            <a:ext cx="2232248" cy="866800"/>
          </a:xfrm>
        </p:spPr>
        <p:txBody>
          <a:bodyPr/>
          <a:lstStyle/>
          <a:p>
            <a:r>
              <a:rPr lang="id-ID" sz="4800" dirty="0" smtClean="0"/>
              <a:t>CLASS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9736" y="1484784"/>
            <a:ext cx="7707443" cy="3987824"/>
          </a:xfrm>
        </p:spPr>
        <p:txBody>
          <a:bodyPr>
            <a:normAutofit/>
          </a:bodyPr>
          <a:lstStyle/>
          <a:p>
            <a:r>
              <a:rPr lang="id-ID" sz="1900" dirty="0" smtClean="0"/>
              <a:t>ProgramAdmin</a:t>
            </a:r>
            <a:endParaRPr lang="id-ID" sz="1900" dirty="0"/>
          </a:p>
          <a:p>
            <a:pPr marL="0" lvl="0" indent="0">
              <a:buNone/>
            </a:pPr>
            <a:r>
              <a:rPr lang="id-ID" sz="1900" dirty="0" smtClean="0"/>
              <a:t>	Methods </a:t>
            </a:r>
            <a:r>
              <a:rPr lang="id-ID" sz="1900" dirty="0"/>
              <a:t>:</a:t>
            </a:r>
          </a:p>
          <a:p>
            <a:pPr marL="0" lvl="0" indent="0">
              <a:buNone/>
            </a:pPr>
            <a:r>
              <a:rPr lang="id-ID" sz="1900" dirty="0"/>
              <a:t>	</a:t>
            </a:r>
            <a:r>
              <a:rPr lang="id-ID" sz="1900" dirty="0" smtClean="0"/>
              <a:t>- CreateUserData</a:t>
            </a:r>
            <a:endParaRPr lang="id-ID" sz="1900" dirty="0"/>
          </a:p>
          <a:p>
            <a:pPr marL="0" lvl="0" indent="0">
              <a:buNone/>
            </a:pPr>
            <a:r>
              <a:rPr lang="id-ID" sz="1900" dirty="0"/>
              <a:t>	</a:t>
            </a:r>
            <a:r>
              <a:rPr lang="id-ID" sz="1900" dirty="0" smtClean="0"/>
              <a:t>- DisplayUserData</a:t>
            </a:r>
            <a:endParaRPr lang="id-ID" sz="1900" dirty="0"/>
          </a:p>
          <a:p>
            <a:pPr marL="0" lvl="0" indent="0">
              <a:buNone/>
            </a:pPr>
            <a:r>
              <a:rPr lang="id-ID" sz="1900" dirty="0"/>
              <a:t>	</a:t>
            </a:r>
            <a:r>
              <a:rPr lang="id-ID" sz="1900" dirty="0" smtClean="0"/>
              <a:t>- SearchUserData</a:t>
            </a:r>
            <a:endParaRPr lang="id-ID" sz="1900" dirty="0"/>
          </a:p>
          <a:p>
            <a:pPr marL="0" lvl="0" indent="0">
              <a:buNone/>
            </a:pPr>
            <a:r>
              <a:rPr lang="id-ID" sz="1900" dirty="0"/>
              <a:t>	</a:t>
            </a:r>
            <a:r>
              <a:rPr lang="id-ID" sz="1900" dirty="0" smtClean="0"/>
              <a:t>- UpdateUserData</a:t>
            </a:r>
            <a:endParaRPr lang="id-ID" sz="1900" dirty="0"/>
          </a:p>
          <a:p>
            <a:pPr marL="0" lvl="0" indent="0">
              <a:buNone/>
            </a:pPr>
            <a:r>
              <a:rPr lang="id-ID" sz="1900" dirty="0"/>
              <a:t>	</a:t>
            </a:r>
            <a:r>
              <a:rPr lang="id-ID" sz="1900" dirty="0" smtClean="0"/>
              <a:t>- DeleteLines</a:t>
            </a:r>
            <a:endParaRPr lang="id-ID" sz="1900" dirty="0"/>
          </a:p>
          <a:p>
            <a:pPr marL="0" lvl="0" indent="0">
              <a:buNone/>
            </a:pPr>
            <a:r>
              <a:rPr lang="id-ID" sz="1900" dirty="0"/>
              <a:t>	</a:t>
            </a:r>
            <a:r>
              <a:rPr lang="id-ID" sz="1900" dirty="0" smtClean="0"/>
              <a:t>- SearchDataUserForDelete</a:t>
            </a:r>
          </a:p>
          <a:p>
            <a:pPr marL="0" lvl="0" indent="0">
              <a:buNone/>
            </a:pPr>
            <a:endParaRPr lang="id-ID" sz="1900" dirty="0"/>
          </a:p>
          <a:p>
            <a:pPr lvl="0"/>
            <a:endParaRPr lang="id-ID" sz="1900" dirty="0"/>
          </a:p>
        </p:txBody>
      </p:sp>
    </p:spTree>
    <p:extLst>
      <p:ext uri="{BB962C8B-B14F-4D97-AF65-F5344CB8AC3E}">
        <p14:creationId xmlns:p14="http://schemas.microsoft.com/office/powerpoint/2010/main" val="312196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2924944"/>
            <a:ext cx="2232248" cy="866800"/>
          </a:xfrm>
        </p:spPr>
        <p:txBody>
          <a:bodyPr/>
          <a:lstStyle/>
          <a:p>
            <a:r>
              <a:rPr lang="id-ID" sz="4800" dirty="0" smtClean="0"/>
              <a:t>CLASS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9736" y="404664"/>
            <a:ext cx="7707443" cy="6192688"/>
          </a:xfrm>
        </p:spPr>
        <p:txBody>
          <a:bodyPr>
            <a:normAutofit/>
          </a:bodyPr>
          <a:lstStyle/>
          <a:p>
            <a:pPr lvl="0"/>
            <a:r>
              <a:rPr lang="id-ID" sz="2000" b="1" dirty="0"/>
              <a:t>ProgramUser</a:t>
            </a:r>
            <a:endParaRPr lang="id-ID" sz="2000" dirty="0"/>
          </a:p>
          <a:p>
            <a:pPr marL="0" lvl="0" indent="0">
              <a:buNone/>
            </a:pPr>
            <a:r>
              <a:rPr lang="id-ID" sz="2000" dirty="0" smtClean="0"/>
              <a:t>	Methods </a:t>
            </a:r>
            <a:r>
              <a:rPr lang="id-ID" sz="2000" dirty="0"/>
              <a:t>:</a:t>
            </a:r>
          </a:p>
          <a:p>
            <a:pPr marL="0" lvl="0" indent="0">
              <a:buNone/>
            </a:pPr>
            <a:r>
              <a:rPr lang="id-ID" sz="2000" dirty="0" smtClean="0"/>
              <a:t>	- GetID</a:t>
            </a:r>
            <a:endParaRPr lang="id-ID" sz="2000" dirty="0"/>
          </a:p>
          <a:p>
            <a:pPr marL="0" lvl="0" indent="0">
              <a:buNone/>
            </a:pPr>
            <a:r>
              <a:rPr lang="id-ID" sz="2000" dirty="0" smtClean="0"/>
              <a:t>	- CashDeposit</a:t>
            </a:r>
            <a:endParaRPr lang="id-ID" sz="2000" dirty="0"/>
          </a:p>
          <a:p>
            <a:pPr marL="0" lvl="0" indent="0">
              <a:buNone/>
            </a:pPr>
            <a:r>
              <a:rPr lang="id-ID" sz="2000" dirty="0" smtClean="0"/>
              <a:t>	- Cash </a:t>
            </a:r>
            <a:r>
              <a:rPr lang="id-ID" sz="2000" dirty="0"/>
              <a:t>Withdraw</a:t>
            </a:r>
          </a:p>
          <a:p>
            <a:pPr marL="0" lvl="0" indent="0">
              <a:buNone/>
            </a:pPr>
            <a:r>
              <a:rPr lang="id-ID" sz="2000" dirty="0" smtClean="0"/>
              <a:t>	- ScanMoney</a:t>
            </a:r>
            <a:endParaRPr lang="id-ID" sz="2000" dirty="0"/>
          </a:p>
          <a:p>
            <a:pPr marL="0" lvl="0" indent="0">
              <a:buNone/>
            </a:pPr>
            <a:r>
              <a:rPr lang="id-ID" sz="2000" dirty="0"/>
              <a:t>	</a:t>
            </a:r>
            <a:r>
              <a:rPr lang="id-ID" sz="2000" dirty="0" smtClean="0"/>
              <a:t>- Mutation</a:t>
            </a:r>
            <a:endParaRPr lang="id-ID" sz="2000" dirty="0"/>
          </a:p>
          <a:p>
            <a:pPr marL="0" lvl="0" indent="0">
              <a:buNone/>
            </a:pPr>
            <a:r>
              <a:rPr lang="id-ID" sz="2000" dirty="0" smtClean="0"/>
              <a:t>	- CheckBalance</a:t>
            </a:r>
            <a:endParaRPr lang="id-ID" sz="2000" dirty="0"/>
          </a:p>
          <a:p>
            <a:pPr marL="0" lvl="0" indent="0">
              <a:buNone/>
            </a:pPr>
            <a:r>
              <a:rPr lang="id-ID" sz="2000" dirty="0" smtClean="0"/>
              <a:t>	- ChangePIN</a:t>
            </a:r>
            <a:endParaRPr lang="id-ID" sz="2000" dirty="0"/>
          </a:p>
          <a:p>
            <a:pPr marL="0" lvl="0" indent="0">
              <a:buNone/>
            </a:pPr>
            <a:r>
              <a:rPr lang="id-ID" sz="2000" dirty="0" smtClean="0"/>
              <a:t>	- Transfer</a:t>
            </a:r>
            <a:endParaRPr lang="id-ID" sz="2000" dirty="0"/>
          </a:p>
          <a:p>
            <a:pPr marL="0" lvl="0" indent="0">
              <a:buNone/>
            </a:pPr>
            <a:r>
              <a:rPr lang="id-ID" sz="2000" dirty="0" smtClean="0"/>
              <a:t>	- TransferRek</a:t>
            </a:r>
            <a:endParaRPr lang="id-ID" sz="2000" dirty="0"/>
          </a:p>
          <a:p>
            <a:pPr marL="0" lvl="0" indent="0">
              <a:buNone/>
            </a:pPr>
            <a:r>
              <a:rPr lang="id-ID" sz="2000" dirty="0" smtClean="0"/>
              <a:t>	- TransferBank</a:t>
            </a:r>
            <a:endParaRPr lang="id-ID" sz="2000" dirty="0"/>
          </a:p>
          <a:p>
            <a:pPr lvl="0"/>
            <a:endParaRPr lang="id-ID" sz="1900" dirty="0"/>
          </a:p>
        </p:txBody>
      </p:sp>
    </p:spTree>
    <p:extLst>
      <p:ext uri="{BB962C8B-B14F-4D97-AF65-F5344CB8AC3E}">
        <p14:creationId xmlns:p14="http://schemas.microsoft.com/office/powerpoint/2010/main" val="396476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9376" y="1772816"/>
            <a:ext cx="11089232" cy="2667000"/>
          </a:xfrm>
        </p:spPr>
        <p:txBody>
          <a:bodyPr>
            <a:normAutofit/>
          </a:bodyPr>
          <a:lstStyle/>
          <a:p>
            <a:pPr algn="ctr"/>
            <a:r>
              <a:rPr lang="id-ID" sz="6000" dirty="0" smtClean="0"/>
              <a:t>SHOW THE PROJECT</a:t>
            </a:r>
            <a:endParaRPr lang="en-US" sz="6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39616" y="4439816"/>
            <a:ext cx="6912767" cy="364976"/>
          </a:xfrm>
        </p:spPr>
        <p:txBody>
          <a:bodyPr/>
          <a:lstStyle/>
          <a:p>
            <a:pPr algn="ctr"/>
            <a:r>
              <a:rPr lang="id-ID" dirty="0" smtClean="0"/>
              <a:t>ATM CONSOLE SIMULATION 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1336" y="2636912"/>
            <a:ext cx="12192000" cy="792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3">
            <a:hlinkClick r:id="rId2" action="ppaction://hlinkfile"/>
          </p:cNvPr>
          <p:cNvSpPr txBox="1">
            <a:spLocks/>
          </p:cNvSpPr>
          <p:nvPr/>
        </p:nvSpPr>
        <p:spPr>
          <a:xfrm>
            <a:off x="2639616" y="2850468"/>
            <a:ext cx="6912767" cy="364976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dirty="0" smtClean="0"/>
              <a:t>.SLN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0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7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SEE YOU NEXT quarter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247221"/>
            <a:ext cx="2304256" cy="164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tf02895261</Template>
  <TotalTime>742</TotalTime>
  <Words>113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Digital Blue Tunnel 16x9</vt:lpstr>
      <vt:lpstr>ATM CONSOLE SIMULATION SYSTEM</vt:lpstr>
      <vt:lpstr>PROJECT ON</vt:lpstr>
      <vt:lpstr>SYSTEM SUMMARY</vt:lpstr>
      <vt:lpstr>MENU</vt:lpstr>
      <vt:lpstr>CLASS</vt:lpstr>
      <vt:lpstr>CLASS</vt:lpstr>
      <vt:lpstr>CLASS</vt:lpstr>
      <vt:lpstr>SHOW THE PROJECT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RELATIONSHIP DIAGRAM</dc:title>
  <dc:creator>Nio</dc:creator>
  <cp:lastModifiedBy>Aji Trinioferi</cp:lastModifiedBy>
  <cp:revision>29</cp:revision>
  <dcterms:created xsi:type="dcterms:W3CDTF">2017-12-06T10:59:24Z</dcterms:created>
  <dcterms:modified xsi:type="dcterms:W3CDTF">2018-04-02T14:58:57Z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