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260" r:id="rId3"/>
    <p:sldId id="257" r:id="rId4"/>
    <p:sldId id="295" r:id="rId5"/>
    <p:sldId id="259" r:id="rId6"/>
    <p:sldId id="287" r:id="rId7"/>
    <p:sldId id="283" r:id="rId8"/>
    <p:sldId id="284" r:id="rId9"/>
    <p:sldId id="290" r:id="rId10"/>
    <p:sldId id="291" r:id="rId11"/>
    <p:sldId id="293" r:id="rId12"/>
    <p:sldId id="294" r:id="rId13"/>
    <p:sldId id="275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/>
    <p:restoredTop sz="93911" autoAdjust="0"/>
  </p:normalViewPr>
  <p:slideViewPr>
    <p:cSldViewPr snapToGrid="0" snapToObjects="1">
      <p:cViewPr varScale="1">
        <p:scale>
          <a:sx n="34" d="100"/>
          <a:sy n="34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9530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3774280" y="1120850"/>
            <a:ext cx="16437649" cy="1190627"/>
          </a:xfrm>
          <a:prstGeom prst="rect">
            <a:avLst/>
          </a:prstGeom>
        </p:spPr>
        <p:txBody>
          <a:bodyPr anchor="t"/>
          <a:lstStyle>
            <a:lvl1pPr algn="ctr">
              <a:defRPr sz="84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4830914" y="3137780"/>
            <a:ext cx="15171586" cy="701929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53192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378790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804388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20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819037" y="4603683"/>
            <a:ext cx="4218709" cy="4218709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244635" y="4603683"/>
            <a:ext cx="4218709" cy="4218709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74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0608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83822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414180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37394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7909665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0608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83822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414180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37394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909665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70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29605" y="-17009"/>
            <a:ext cx="24443209" cy="13750018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4381499" y="3216473"/>
            <a:ext cx="15621001" cy="69406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3418907" y="1085132"/>
            <a:ext cx="17546186" cy="1190626"/>
          </a:xfrm>
          <a:prstGeom prst="rect">
            <a:avLst/>
          </a:prstGeom>
        </p:spPr>
        <p:txBody>
          <a:bodyPr anchor="t"/>
          <a:lstStyle>
            <a:lvl1pPr algn="ctr">
              <a:defRPr sz="84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23072100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23306902" y="12320613"/>
            <a:ext cx="432248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14824" y="2428874"/>
            <a:ext cx="15754351" cy="1714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14824" y="4143374"/>
            <a:ext cx="15754351" cy="69056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1" r:id="rId6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29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928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156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2198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283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3468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4103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4738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5373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2497EF7-F77D-4C11-B199-00CD797C506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b="4614"/>
          <a:stretch>
            <a:fillRect/>
          </a:stretch>
        </p:blipFill>
        <p:spPr>
          <a:xfrm flipH="1">
            <a:off x="0" y="0"/>
            <a:ext cx="24384000" cy="13716000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</p:pic>
      <p:sp>
        <p:nvSpPr>
          <p:cNvPr id="9" name="Shape 70"/>
          <p:cNvSpPr/>
          <p:nvPr/>
        </p:nvSpPr>
        <p:spPr>
          <a:xfrm>
            <a:off x="-33302" y="-1399"/>
            <a:ext cx="10295978" cy="1373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600" extrusionOk="0">
                <a:moveTo>
                  <a:pt x="9" y="0"/>
                </a:moveTo>
                <a:lnTo>
                  <a:pt x="7396" y="0"/>
                </a:lnTo>
                <a:lnTo>
                  <a:pt x="21476" y="10546"/>
                </a:lnTo>
                <a:cubicBezTo>
                  <a:pt x="21557" y="10619"/>
                  <a:pt x="21600" y="10711"/>
                  <a:pt x="21598" y="10806"/>
                </a:cubicBezTo>
                <a:cubicBezTo>
                  <a:pt x="21596" y="10908"/>
                  <a:pt x="21542" y="11006"/>
                  <a:pt x="21446" y="11079"/>
                </a:cubicBezTo>
                <a:lnTo>
                  <a:pt x="7413" y="21600"/>
                </a:lnTo>
                <a:lnTo>
                  <a:pt x="0" y="21600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71"/>
          <p:cNvSpPr/>
          <p:nvPr/>
        </p:nvSpPr>
        <p:spPr>
          <a:xfrm>
            <a:off x="4011460" y="7229267"/>
            <a:ext cx="13179215" cy="6489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rgbClr val="00B050">
              <a:alpha val="94831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72"/>
          <p:cNvSpPr/>
          <p:nvPr/>
        </p:nvSpPr>
        <p:spPr>
          <a:xfrm>
            <a:off x="3989415" y="-11860"/>
            <a:ext cx="15139516" cy="1373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94831"/>
            </a:srgbClr>
          </a:solidFill>
          <a:ln w="12700">
            <a:solidFill>
              <a:srgbClr val="00B050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73"/>
          <p:cNvSpPr/>
          <p:nvPr/>
        </p:nvSpPr>
        <p:spPr>
          <a:xfrm>
            <a:off x="22988658" y="-9419"/>
            <a:ext cx="1410214" cy="1468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94831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74"/>
          <p:cNvSpPr txBox="1">
            <a:spLocks/>
          </p:cNvSpPr>
          <p:nvPr/>
        </p:nvSpPr>
        <p:spPr>
          <a:xfrm>
            <a:off x="1124355" y="5936383"/>
            <a:ext cx="7657257" cy="19162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 fontScale="850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id-ID" dirty="0"/>
              <a:t>Weapon Inventory</a:t>
            </a:r>
          </a:p>
          <a:p>
            <a:pPr hangingPunct="1"/>
            <a:r>
              <a:rPr lang="id-ID" dirty="0"/>
              <a:t>Database</a:t>
            </a:r>
            <a:endParaRPr lang="en-US" dirty="0"/>
          </a:p>
        </p:txBody>
      </p:sp>
      <p:sp>
        <p:nvSpPr>
          <p:cNvPr id="19" name="Shape 75"/>
          <p:cNvSpPr/>
          <p:nvPr/>
        </p:nvSpPr>
        <p:spPr>
          <a:xfrm>
            <a:off x="1166115" y="7852449"/>
            <a:ext cx="5163769" cy="1916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+mj-lt"/>
              </a:rPr>
              <a:t>G</a:t>
            </a:r>
            <a:r>
              <a:rPr lang="id-ID" dirty="0">
                <a:solidFill>
                  <a:schemeClr val="accent1"/>
                </a:solidFill>
                <a:latin typeface="+mj-lt"/>
              </a:rPr>
              <a:t>rup 4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717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0558" y="1597605"/>
            <a:ext cx="14768004" cy="12379724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7804310" y="2413014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07"/>
          <p:cNvSpPr txBox="1">
            <a:spLocks/>
          </p:cNvSpPr>
          <p:nvPr/>
        </p:nvSpPr>
        <p:spPr>
          <a:xfrm>
            <a:off x="13332541" y="871029"/>
            <a:ext cx="10825317" cy="1541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dirty="0">
                <a:solidFill>
                  <a:schemeClr val="accent2"/>
                </a:solidFill>
              </a:rPr>
              <a:t>Input New User</a:t>
            </a:r>
            <a:r>
              <a:rPr lang="id-ID" dirty="0">
                <a:solidFill>
                  <a:schemeClr val="accent2"/>
                </a:solidFill>
              </a:rPr>
              <a:t> Form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Shape 734"/>
          <p:cNvSpPr txBox="1">
            <a:spLocks/>
          </p:cNvSpPr>
          <p:nvPr/>
        </p:nvSpPr>
        <p:spPr>
          <a:xfrm>
            <a:off x="14217446" y="3954999"/>
            <a:ext cx="9602802" cy="4693657"/>
          </a:xfrm>
          <a:prstGeom prst="rect">
            <a:avLst/>
          </a:prstGeom>
        </p:spPr>
        <p:txBody>
          <a:bodyPr/>
          <a:lstStyle>
            <a:lvl1pPr marL="29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92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156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219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283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346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410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473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537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indent="0" hangingPunct="1">
              <a:buNone/>
            </a:pPr>
            <a:r>
              <a:rPr lang="id-ID" sz="6600" dirty="0">
                <a:solidFill>
                  <a:schemeClr val="bg1"/>
                </a:solidFill>
              </a:rPr>
              <a:t>You can input weapon information, you can choose weapon type from lookup menu here don’t forget to add photo. You must add License ID  from combo box. 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37215-C633-4BC9-9C7B-A9614051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1" y="2657475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9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0558" y="1597605"/>
            <a:ext cx="14768004" cy="12379724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7635506" y="7787467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734"/>
          <p:cNvSpPr txBox="1">
            <a:spLocks/>
          </p:cNvSpPr>
          <p:nvPr/>
        </p:nvSpPr>
        <p:spPr>
          <a:xfrm>
            <a:off x="14217446" y="3954999"/>
            <a:ext cx="9602802" cy="4693657"/>
          </a:xfrm>
          <a:prstGeom prst="rect">
            <a:avLst/>
          </a:prstGeom>
        </p:spPr>
        <p:txBody>
          <a:bodyPr/>
          <a:lstStyle>
            <a:lvl1pPr marL="29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92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156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219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283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346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410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473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537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indent="0" hangingPunct="1">
              <a:buNone/>
            </a:pPr>
            <a:r>
              <a:rPr lang="id-ID" sz="6600" dirty="0">
                <a:solidFill>
                  <a:schemeClr val="accent2"/>
                </a:solidFill>
              </a:rPr>
              <a:t>The Result of The User Information That Has Been Entered.</a:t>
            </a:r>
            <a:endParaRPr lang="en-US" sz="66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74EDD-C04C-4F36-870D-14C7F13B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9" y="2644227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27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0558" y="1597605"/>
            <a:ext cx="14768004" cy="12379724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7804310" y="7752249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734"/>
          <p:cNvSpPr txBox="1">
            <a:spLocks/>
          </p:cNvSpPr>
          <p:nvPr/>
        </p:nvSpPr>
        <p:spPr>
          <a:xfrm>
            <a:off x="14217446" y="3954999"/>
            <a:ext cx="9602802" cy="4693657"/>
          </a:xfrm>
          <a:prstGeom prst="rect">
            <a:avLst/>
          </a:prstGeom>
        </p:spPr>
        <p:txBody>
          <a:bodyPr/>
          <a:lstStyle>
            <a:lvl1pPr marL="29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92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156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219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283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346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410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473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537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indent="0" hangingPunct="1">
              <a:buNone/>
            </a:pPr>
            <a:r>
              <a:rPr lang="id-ID" sz="6600" dirty="0">
                <a:solidFill>
                  <a:schemeClr val="accent2"/>
                </a:solidFill>
              </a:rPr>
              <a:t>The Result of The Weapon Information That Has Been Entered.</a:t>
            </a:r>
            <a:endParaRPr lang="en-US" sz="6600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951A41-3AE4-4293-9DFB-12E48010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4" y="2138516"/>
            <a:ext cx="12954000" cy="77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2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/>
        </p:nvSpPr>
        <p:spPr>
          <a:xfrm>
            <a:off x="7535" y="-17860"/>
            <a:ext cx="24368931" cy="13751720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10493829" y="3483706"/>
            <a:ext cx="3396342" cy="3396340"/>
          </a:xfrm>
          <a:prstGeom prst="ellipse">
            <a:avLst/>
          </a:pr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9899833" y="2972659"/>
            <a:ext cx="4584339" cy="4584337"/>
          </a:xfrm>
          <a:prstGeom prst="ellipse">
            <a:avLst/>
          </a:prstGeom>
          <a:noFill/>
          <a:ln w="508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7761590" y="8232396"/>
            <a:ext cx="8860822" cy="1633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>
            <a:lvl1pPr algn="ctr">
              <a:defRPr sz="84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id-ID" dirty="0"/>
              <a:t>Thank You</a:t>
            </a:r>
            <a:endParaRPr dirty="0"/>
          </a:p>
        </p:txBody>
      </p:sp>
      <p:sp>
        <p:nvSpPr>
          <p:cNvPr id="746" name="Shape 746"/>
          <p:cNvSpPr/>
          <p:nvPr/>
        </p:nvSpPr>
        <p:spPr>
          <a:xfrm>
            <a:off x="-19489" y="13448045"/>
            <a:ext cx="24422979" cy="309115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392">
            <a:extLst>
              <a:ext uri="{FF2B5EF4-FFF2-40B4-BE49-F238E27FC236}">
                <a16:creationId xmlns:a16="http://schemas.microsoft.com/office/drawing/2014/main" id="{31A18749-802F-44BA-AA9B-7803F3C8CEDF}"/>
              </a:ext>
            </a:extLst>
          </p:cNvPr>
          <p:cNvSpPr/>
          <p:nvPr/>
        </p:nvSpPr>
        <p:spPr>
          <a:xfrm>
            <a:off x="11199871" y="4333743"/>
            <a:ext cx="1984258" cy="140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C48D3D99-EF56-4CAA-8119-BC747DA17B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4" r="16654"/>
          <a:stretch>
            <a:fillRect/>
          </a:stretch>
        </p:blipFill>
        <p:spPr>
          <a:xfrm>
            <a:off x="2411868" y="3765734"/>
            <a:ext cx="5428117" cy="5426075"/>
          </a:xfrm>
          <a:ln w="38100">
            <a:solidFill>
              <a:schemeClr val="accent1"/>
            </a:solidFill>
          </a:ln>
        </p:spPr>
      </p:pic>
      <p:sp>
        <p:nvSpPr>
          <p:cNvPr id="321" name="Shape 321"/>
          <p:cNvSpPr/>
          <p:nvPr/>
        </p:nvSpPr>
        <p:spPr>
          <a:xfrm>
            <a:off x="11360899" y="2003075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850926" y="9560290"/>
            <a:ext cx="4410425" cy="7922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>
            <a:lvl1pPr algn="ctr">
              <a:defRPr sz="3200">
                <a:solidFill>
                  <a:srgbClr val="38A1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id-ID" dirty="0">
                <a:solidFill>
                  <a:srgbClr val="00B050"/>
                </a:solidFill>
              </a:rPr>
              <a:t>Rafiq Amalul Widodo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16755259" y="9560290"/>
            <a:ext cx="4410425" cy="7922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>
            <a:lvl1pPr algn="ctr">
              <a:defRPr sz="3200">
                <a:solidFill>
                  <a:srgbClr val="38A1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id-ID" dirty="0">
                <a:solidFill>
                  <a:srgbClr val="00B050"/>
                </a:solidFill>
              </a:rPr>
              <a:t>Reza Madani</a:t>
            </a:r>
            <a:endParaRPr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45541" y="372259"/>
            <a:ext cx="18287493" cy="2486125"/>
            <a:chOff x="3040944" y="781694"/>
            <a:chExt cx="18287493" cy="2486125"/>
          </a:xfrm>
        </p:grpSpPr>
        <p:sp>
          <p:nvSpPr>
            <p:cNvPr id="30" name="Shape 339"/>
            <p:cNvSpPr txBox="1">
              <a:spLocks/>
            </p:cNvSpPr>
            <p:nvPr/>
          </p:nvSpPr>
          <p:spPr>
            <a:xfrm>
              <a:off x="3040944" y="781694"/>
              <a:ext cx="18287493" cy="163081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 anchor="t">
              <a:normAutofit/>
            </a:bodyPr>
            <a:lstStyle>
              <a:lvl1pPr marL="0" marR="0" indent="0" algn="ctr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0" baseline="0">
                  <a:ln>
                    <a:noFill/>
                  </a:ln>
                  <a:solidFill>
                    <a:srgbClr val="282828"/>
                  </a:solidFill>
                  <a:uFillTx/>
                  <a:latin typeface="Roboto Bold"/>
                  <a:ea typeface="Roboto Bold"/>
                  <a:cs typeface="Roboto Bold"/>
                  <a:sym typeface="Roboto Bold"/>
                </a:defRPr>
              </a:lvl1pPr>
              <a:lvl2pPr marL="0" marR="0" indent="2286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2pPr>
              <a:lvl3pPr marL="0" marR="0" indent="4572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3pPr>
              <a:lvl4pPr marL="0" marR="0" indent="6858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4pPr>
              <a:lvl5pPr marL="0" marR="0" indent="9144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5pPr>
              <a:lvl6pPr marL="0" marR="0" indent="11430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6pPr>
              <a:lvl7pPr marL="0" marR="0" indent="13716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7pPr>
              <a:lvl8pPr marL="0" marR="0" indent="16002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8pPr>
              <a:lvl9pPr marL="0" marR="0" indent="18288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9pPr>
            </a:lstStyle>
            <a:p>
              <a:pPr hangingPunct="1"/>
              <a:r>
                <a:rPr lang="id-ID" dirty="0">
                  <a:solidFill>
                    <a:srgbClr val="00B050"/>
                  </a:solidFill>
                </a:rPr>
                <a:t>Holla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1" name="Shape 341"/>
            <p:cNvSpPr/>
            <p:nvPr/>
          </p:nvSpPr>
          <p:spPr>
            <a:xfrm>
              <a:off x="3045541" y="2252118"/>
              <a:ext cx="18278298" cy="101570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normAutofit/>
            </a:bodyPr>
            <a:lstStyle>
              <a:lvl1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endParaRPr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4E31E59-0C6E-4688-82AC-EA43A5D6D35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r="21880"/>
          <a:stretch>
            <a:fillRect/>
          </a:stretch>
        </p:blipFill>
        <p:spPr>
          <a:xfrm>
            <a:off x="9153075" y="3623542"/>
            <a:ext cx="5568267" cy="5568267"/>
          </a:xfrm>
          <a:ln>
            <a:solidFill>
              <a:schemeClr val="accent1"/>
            </a:solidFill>
          </a:ln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4B49887-9937-4775-A3FC-02DACB996C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16034432" y="3680009"/>
            <a:ext cx="5528646" cy="5528646"/>
          </a:xfrm>
          <a:ln>
            <a:solidFill>
              <a:schemeClr val="accent1"/>
            </a:solidFill>
          </a:ln>
        </p:spPr>
      </p:pic>
      <p:sp>
        <p:nvSpPr>
          <p:cNvPr id="21" name="Shape 332">
            <a:extLst>
              <a:ext uri="{FF2B5EF4-FFF2-40B4-BE49-F238E27FC236}">
                <a16:creationId xmlns:a16="http://schemas.microsoft.com/office/drawing/2014/main" id="{DFA7568D-CB89-442A-8509-B8E1263F0E5C}"/>
              </a:ext>
            </a:extLst>
          </p:cNvPr>
          <p:cNvSpPr/>
          <p:nvPr/>
        </p:nvSpPr>
        <p:spPr>
          <a:xfrm>
            <a:off x="9731995" y="9560290"/>
            <a:ext cx="4410425" cy="7922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>
            <a:lvl1pPr algn="ctr">
              <a:defRPr sz="3200">
                <a:solidFill>
                  <a:srgbClr val="38A1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id-ID" dirty="0">
                <a:solidFill>
                  <a:srgbClr val="00B050"/>
                </a:solidFill>
              </a:rPr>
              <a:t>Kurnia Dhita Madani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  <p:bldP spid="33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3048253" y="780262"/>
            <a:ext cx="18287493" cy="1630817"/>
          </a:xfrm>
          <a:prstGeom prst="rect">
            <a:avLst/>
          </a:prstGeom>
        </p:spPr>
        <p:txBody>
          <a:bodyPr/>
          <a:lstStyle/>
          <a:p>
            <a:r>
              <a:rPr lang="id-ID" dirty="0"/>
              <a:t>Weapon Inventory Database</a:t>
            </a:r>
            <a:endParaRPr dirty="0"/>
          </a:p>
        </p:txBody>
      </p:sp>
      <p:sp>
        <p:nvSpPr>
          <p:cNvPr id="78" name="Shape 78"/>
          <p:cNvSpPr>
            <a:spLocks noGrp="1"/>
          </p:cNvSpPr>
          <p:nvPr>
            <p:ph type="body" sz="half" idx="1"/>
          </p:nvPr>
        </p:nvSpPr>
        <p:spPr>
          <a:xfrm>
            <a:off x="2753063" y="5286780"/>
            <a:ext cx="19156070" cy="516658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id-ID" sz="5400" dirty="0"/>
              <a:t>Weapon inventory database will help Goverment, LEO (Law Enforcement Organization), Military. To update &amp; to input new information about civillian or military personal weapon that they have, it will help surveillance on weapon that they use also with their detail information.</a:t>
            </a:r>
            <a:endParaRPr sz="5400" dirty="0"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23293351" y="12307021"/>
            <a:ext cx="260500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1500328" y="2411079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982D9-5341-48D4-A777-80DDE9E2F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7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3048253" y="780262"/>
            <a:ext cx="18287493" cy="1630817"/>
          </a:xfrm>
          <a:prstGeom prst="rect">
            <a:avLst/>
          </a:prstGeom>
        </p:spPr>
        <p:txBody>
          <a:bodyPr/>
          <a:lstStyle/>
          <a:p>
            <a:r>
              <a:rPr lang="id-ID" dirty="0">
                <a:solidFill>
                  <a:schemeClr val="accent2"/>
                </a:solidFill>
              </a:rPr>
              <a:t>Project Detail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2"/>
          </p:nvPr>
        </p:nvSpPr>
        <p:spPr>
          <a:xfrm>
            <a:off x="23271754" y="12307021"/>
            <a:ext cx="260500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585850" y="2658823"/>
            <a:ext cx="1383341" cy="1"/>
          </a:xfrm>
          <a:prstGeom prst="line">
            <a:avLst/>
          </a:prstGeom>
          <a:ln w="139700">
            <a:solidFill>
              <a:schemeClr val="accent2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95" name="Group 295"/>
          <p:cNvGrpSpPr/>
          <p:nvPr/>
        </p:nvGrpSpPr>
        <p:grpSpPr>
          <a:xfrm>
            <a:off x="1920807" y="4831962"/>
            <a:ext cx="4803110" cy="6064813"/>
            <a:chOff x="0" y="0"/>
            <a:chExt cx="4803108" cy="6064811"/>
          </a:xfrm>
        </p:grpSpPr>
        <p:grpSp>
          <p:nvGrpSpPr>
            <p:cNvPr id="293" name="Group 293"/>
            <p:cNvGrpSpPr/>
            <p:nvPr/>
          </p:nvGrpSpPr>
          <p:grpSpPr>
            <a:xfrm>
              <a:off x="120" y="0"/>
              <a:ext cx="4802988" cy="1388912"/>
              <a:chOff x="0" y="0"/>
              <a:chExt cx="4802986" cy="1388911"/>
            </a:xfrm>
          </p:grpSpPr>
          <p:grpSp>
            <p:nvGrpSpPr>
              <p:cNvPr id="291" name="Group 291"/>
              <p:cNvGrpSpPr/>
              <p:nvPr/>
            </p:nvGrpSpPr>
            <p:grpSpPr>
              <a:xfrm>
                <a:off x="0" y="0"/>
                <a:ext cx="4802986" cy="1388911"/>
                <a:chOff x="0" y="0"/>
                <a:chExt cx="4802985" cy="1388910"/>
              </a:xfrm>
            </p:grpSpPr>
            <p:sp>
              <p:nvSpPr>
                <p:cNvPr id="289" name="Shape 289"/>
                <p:cNvSpPr/>
                <p:nvPr/>
              </p:nvSpPr>
              <p:spPr>
                <a:xfrm>
                  <a:off x="0" y="0"/>
                  <a:ext cx="4802986" cy="1162166"/>
                </a:xfrm>
                <a:prstGeom prst="roundRect">
                  <a:avLst>
                    <a:gd name="adj" fmla="val 10559"/>
                  </a:avLst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 rot="18900000">
                  <a:off x="2025552" y="481309"/>
                  <a:ext cx="751882" cy="751882"/>
                </a:xfrm>
                <a:prstGeom prst="rect">
                  <a:avLst/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292" name="Shape 292"/>
              <p:cNvSpPr/>
              <p:nvPr/>
            </p:nvSpPr>
            <p:spPr>
              <a:xfrm>
                <a:off x="1954474" y="364161"/>
                <a:ext cx="1001876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>
                    <a:solidFill>
                      <a:srgbClr val="42C0A0"/>
                    </a:solidFill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Tables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4" name="Shape 294"/>
            <p:cNvSpPr/>
            <p:nvPr/>
          </p:nvSpPr>
          <p:spPr>
            <a:xfrm>
              <a:off x="0" y="1736238"/>
              <a:ext cx="4578102" cy="432857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id-ID" sz="3600" dirty="0">
                  <a:solidFill>
                    <a:srgbClr val="00B050"/>
                  </a:solidFill>
                </a:rPr>
                <a:t>License ID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>
                  <a:solidFill>
                    <a:srgbClr val="00B050"/>
                  </a:solidFill>
                </a:rPr>
                <a:t>User ID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>
                  <a:solidFill>
                    <a:srgbClr val="00B050"/>
                  </a:solidFill>
                </a:rPr>
                <a:t>Weapon</a:t>
              </a:r>
              <a:endParaRPr sz="3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7300317" y="4831962"/>
            <a:ext cx="4803110" cy="6064813"/>
            <a:chOff x="0" y="0"/>
            <a:chExt cx="4803108" cy="6064811"/>
          </a:xfrm>
        </p:grpSpPr>
        <p:grpSp>
          <p:nvGrpSpPr>
            <p:cNvPr id="300" name="Group 300"/>
            <p:cNvGrpSpPr/>
            <p:nvPr/>
          </p:nvGrpSpPr>
          <p:grpSpPr>
            <a:xfrm>
              <a:off x="120" y="0"/>
              <a:ext cx="4802988" cy="1388912"/>
              <a:chOff x="0" y="0"/>
              <a:chExt cx="4802986" cy="1388911"/>
            </a:xfrm>
          </p:grpSpPr>
          <p:grpSp>
            <p:nvGrpSpPr>
              <p:cNvPr id="298" name="Group 298"/>
              <p:cNvGrpSpPr/>
              <p:nvPr/>
            </p:nvGrpSpPr>
            <p:grpSpPr>
              <a:xfrm>
                <a:off x="0" y="0"/>
                <a:ext cx="4802986" cy="1388911"/>
                <a:chOff x="0" y="0"/>
                <a:chExt cx="4802985" cy="1388910"/>
              </a:xfrm>
            </p:grpSpPr>
            <p:sp>
              <p:nvSpPr>
                <p:cNvPr id="296" name="Shape 296"/>
                <p:cNvSpPr/>
                <p:nvPr/>
              </p:nvSpPr>
              <p:spPr>
                <a:xfrm>
                  <a:off x="0" y="0"/>
                  <a:ext cx="4802986" cy="1162166"/>
                </a:xfrm>
                <a:prstGeom prst="roundRect">
                  <a:avLst>
                    <a:gd name="adj" fmla="val 10559"/>
                  </a:avLst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 rot="18900000">
                  <a:off x="2025552" y="481309"/>
                  <a:ext cx="751882" cy="751882"/>
                </a:xfrm>
                <a:prstGeom prst="rect">
                  <a:avLst/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299" name="Shape 299"/>
              <p:cNvSpPr/>
              <p:nvPr/>
            </p:nvSpPr>
            <p:spPr>
              <a:xfrm>
                <a:off x="1877530" y="364161"/>
                <a:ext cx="1155765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>
                    <a:solidFill>
                      <a:srgbClr val="42C0A0"/>
                    </a:solidFill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Quaries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01" name="Shape 301"/>
            <p:cNvSpPr/>
            <p:nvPr/>
          </p:nvSpPr>
          <p:spPr>
            <a:xfrm>
              <a:off x="0" y="1736238"/>
              <a:ext cx="4578102" cy="432857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id-ID" sz="3200" dirty="0">
                  <a:solidFill>
                    <a:srgbClr val="00B050"/>
                  </a:solidFill>
                </a:rPr>
                <a:t>User Detailed Information Quary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>
                  <a:solidFill>
                    <a:srgbClr val="00B050"/>
                  </a:solidFill>
                </a:rPr>
                <a:t>Weapon Quary</a:t>
              </a:r>
              <a:endParaRPr sz="3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12679827" y="4831962"/>
            <a:ext cx="4803109" cy="6064813"/>
            <a:chOff x="0" y="0"/>
            <a:chExt cx="4803108" cy="6064811"/>
          </a:xfrm>
        </p:grpSpPr>
        <p:grpSp>
          <p:nvGrpSpPr>
            <p:cNvPr id="307" name="Group 307"/>
            <p:cNvGrpSpPr/>
            <p:nvPr/>
          </p:nvGrpSpPr>
          <p:grpSpPr>
            <a:xfrm>
              <a:off x="120" y="0"/>
              <a:ext cx="4802988" cy="1388912"/>
              <a:chOff x="0" y="0"/>
              <a:chExt cx="4802986" cy="1388911"/>
            </a:xfrm>
          </p:grpSpPr>
          <p:grpSp>
            <p:nvGrpSpPr>
              <p:cNvPr id="305" name="Group 305"/>
              <p:cNvGrpSpPr/>
              <p:nvPr/>
            </p:nvGrpSpPr>
            <p:grpSpPr>
              <a:xfrm>
                <a:off x="0" y="0"/>
                <a:ext cx="4802986" cy="1388911"/>
                <a:chOff x="0" y="0"/>
                <a:chExt cx="4802985" cy="1388910"/>
              </a:xfrm>
            </p:grpSpPr>
            <p:sp>
              <p:nvSpPr>
                <p:cNvPr id="303" name="Shape 303"/>
                <p:cNvSpPr/>
                <p:nvPr/>
              </p:nvSpPr>
              <p:spPr>
                <a:xfrm>
                  <a:off x="0" y="0"/>
                  <a:ext cx="4802986" cy="1162166"/>
                </a:xfrm>
                <a:prstGeom prst="roundRect">
                  <a:avLst>
                    <a:gd name="adj" fmla="val 10559"/>
                  </a:avLst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04" name="Shape 304"/>
                <p:cNvSpPr/>
                <p:nvPr/>
              </p:nvSpPr>
              <p:spPr>
                <a:xfrm rot="18900000">
                  <a:off x="2025552" y="481309"/>
                  <a:ext cx="751882" cy="751882"/>
                </a:xfrm>
                <a:prstGeom prst="rect">
                  <a:avLst/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06" name="Shape 306"/>
              <p:cNvSpPr/>
              <p:nvPr/>
            </p:nvSpPr>
            <p:spPr>
              <a:xfrm>
                <a:off x="2057867" y="364161"/>
                <a:ext cx="795089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>
                    <a:solidFill>
                      <a:srgbClr val="42C0A0"/>
                    </a:solidFill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Form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08" name="Shape 308"/>
            <p:cNvSpPr/>
            <p:nvPr/>
          </p:nvSpPr>
          <p:spPr>
            <a:xfrm>
              <a:off x="0" y="1736238"/>
              <a:ext cx="4578102" cy="432857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id-ID" sz="3600" dirty="0">
                  <a:solidFill>
                    <a:srgbClr val="00B050"/>
                  </a:solidFill>
                </a:rPr>
                <a:t>Input New License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>
                  <a:solidFill>
                    <a:srgbClr val="00B050"/>
                  </a:solidFill>
                </a:rPr>
                <a:t>Input New User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>
                  <a:solidFill>
                    <a:srgbClr val="00B050"/>
                  </a:solidFill>
                </a:rPr>
                <a:t>Input New Weapon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>
                  <a:solidFill>
                    <a:srgbClr val="00B050"/>
                  </a:solidFill>
                </a:rPr>
                <a:t>Main Menu</a:t>
              </a:r>
              <a:endParaRPr sz="3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18059337" y="4831962"/>
            <a:ext cx="4803110" cy="6064813"/>
            <a:chOff x="0" y="0"/>
            <a:chExt cx="4803108" cy="6064811"/>
          </a:xfrm>
        </p:grpSpPr>
        <p:grpSp>
          <p:nvGrpSpPr>
            <p:cNvPr id="314" name="Group 314"/>
            <p:cNvGrpSpPr/>
            <p:nvPr/>
          </p:nvGrpSpPr>
          <p:grpSpPr>
            <a:xfrm>
              <a:off x="120" y="0"/>
              <a:ext cx="4802988" cy="1388912"/>
              <a:chOff x="0" y="0"/>
              <a:chExt cx="4802986" cy="1388911"/>
            </a:xfrm>
          </p:grpSpPr>
          <p:grpSp>
            <p:nvGrpSpPr>
              <p:cNvPr id="312" name="Group 312"/>
              <p:cNvGrpSpPr/>
              <p:nvPr/>
            </p:nvGrpSpPr>
            <p:grpSpPr>
              <a:xfrm>
                <a:off x="0" y="0"/>
                <a:ext cx="4802986" cy="1388911"/>
                <a:chOff x="0" y="0"/>
                <a:chExt cx="4802985" cy="1388910"/>
              </a:xfrm>
            </p:grpSpPr>
            <p:sp>
              <p:nvSpPr>
                <p:cNvPr id="310" name="Shape 310"/>
                <p:cNvSpPr/>
                <p:nvPr/>
              </p:nvSpPr>
              <p:spPr>
                <a:xfrm>
                  <a:off x="0" y="0"/>
                  <a:ext cx="4802986" cy="1162166"/>
                </a:xfrm>
                <a:prstGeom prst="roundRect">
                  <a:avLst>
                    <a:gd name="adj" fmla="val 10559"/>
                  </a:avLst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11" name="Shape 311"/>
                <p:cNvSpPr/>
                <p:nvPr/>
              </p:nvSpPr>
              <p:spPr>
                <a:xfrm rot="18900000">
                  <a:off x="2025552" y="481309"/>
                  <a:ext cx="751882" cy="751882"/>
                </a:xfrm>
                <a:prstGeom prst="rect">
                  <a:avLst/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13" name="Shape 313"/>
              <p:cNvSpPr/>
              <p:nvPr/>
            </p:nvSpPr>
            <p:spPr>
              <a:xfrm>
                <a:off x="1954475" y="364161"/>
                <a:ext cx="1001876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>
                    <a:solidFill>
                      <a:srgbClr val="42C0A0"/>
                    </a:solidFill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Report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5" name="Shape 315"/>
            <p:cNvSpPr/>
            <p:nvPr/>
          </p:nvSpPr>
          <p:spPr>
            <a:xfrm>
              <a:off x="0" y="1736238"/>
              <a:ext cx="4578102" cy="432857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3200" dirty="0">
                  <a:solidFill>
                    <a:srgbClr val="00B050"/>
                  </a:solidFill>
                </a:rPr>
                <a:t>User Detailed Information </a:t>
              </a:r>
              <a:r>
                <a:rPr lang="en-US" sz="3200" dirty="0" err="1">
                  <a:solidFill>
                    <a:srgbClr val="00B050"/>
                  </a:solidFill>
                </a:rPr>
                <a:t>Quary</a:t>
              </a:r>
              <a:endParaRPr lang="en-US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endParaRPr lang="en-US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en-US" sz="3200" dirty="0">
                  <a:solidFill>
                    <a:srgbClr val="00B050"/>
                  </a:solidFill>
                </a:rPr>
                <a:t>Weapon </a:t>
              </a:r>
              <a:r>
                <a:rPr lang="id-ID" sz="3200" dirty="0">
                  <a:solidFill>
                    <a:srgbClr val="00B050"/>
                  </a:solidFill>
                </a:rPr>
                <a:t>Detailed Information</a:t>
              </a:r>
              <a:endParaRPr lang="en-US" sz="32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7B529DE-5CAF-4E32-A369-10988F6D2B7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95" b="195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2" name="Shape 539"/>
          <p:cNvSpPr/>
          <p:nvPr/>
        </p:nvSpPr>
        <p:spPr>
          <a:xfrm rot="10800000">
            <a:off x="20331556" y="2582145"/>
            <a:ext cx="4094093" cy="843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55" y="0"/>
                </a:moveTo>
                <a:lnTo>
                  <a:pt x="3586" y="1752"/>
                </a:lnTo>
                <a:lnTo>
                  <a:pt x="21288" y="10338"/>
                </a:lnTo>
                <a:cubicBezTo>
                  <a:pt x="21491" y="10457"/>
                  <a:pt x="21600" y="10606"/>
                  <a:pt x="21596" y="10760"/>
                </a:cubicBezTo>
                <a:cubicBezTo>
                  <a:pt x="21591" y="10927"/>
                  <a:pt x="21453" y="11087"/>
                  <a:pt x="21212" y="11206"/>
                </a:cubicBezTo>
                <a:lnTo>
                  <a:pt x="0" y="21600"/>
                </a:lnTo>
                <a:lnTo>
                  <a:pt x="55" y="0"/>
                </a:lnTo>
                <a:close/>
              </a:path>
            </a:pathLst>
          </a:custGeom>
          <a:solidFill>
            <a:schemeClr val="bg1">
              <a:lumMod val="10000"/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540"/>
          <p:cNvSpPr/>
          <p:nvPr/>
        </p:nvSpPr>
        <p:spPr>
          <a:xfrm rot="10800000">
            <a:off x="13403557" y="-24685"/>
            <a:ext cx="11025680" cy="648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71" y="14094"/>
                </a:moveTo>
                <a:cubicBezTo>
                  <a:pt x="718" y="13042"/>
                  <a:pt x="1363" y="11985"/>
                  <a:pt x="2006" y="10923"/>
                </a:cubicBezTo>
                <a:cubicBezTo>
                  <a:pt x="4111" y="7440"/>
                  <a:pt x="6186" y="3906"/>
                  <a:pt x="8230" y="320"/>
                </a:cubicBezTo>
                <a:cubicBezTo>
                  <a:pt x="8354" y="84"/>
                  <a:pt x="8539" y="-33"/>
                  <a:pt x="8724" y="9"/>
                </a:cubicBezTo>
                <a:cubicBezTo>
                  <a:pt x="8850" y="37"/>
                  <a:pt x="8966" y="139"/>
                  <a:pt x="9053" y="296"/>
                </a:cubicBezTo>
                <a:lnTo>
                  <a:pt x="21600" y="21567"/>
                </a:lnTo>
                <a:lnTo>
                  <a:pt x="8691" y="21546"/>
                </a:lnTo>
                <a:lnTo>
                  <a:pt x="2236" y="21536"/>
                </a:lnTo>
                <a:lnTo>
                  <a:pt x="0" y="21533"/>
                </a:lnTo>
                <a:lnTo>
                  <a:pt x="71" y="14094"/>
                </a:lnTo>
                <a:close/>
              </a:path>
            </a:pathLst>
          </a:custGeom>
          <a:solidFill>
            <a:schemeClr val="bg1">
              <a:lumMod val="10000"/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541"/>
          <p:cNvSpPr/>
          <p:nvPr/>
        </p:nvSpPr>
        <p:spPr>
          <a:xfrm rot="10800000">
            <a:off x="-43845" y="12277831"/>
            <a:ext cx="1410214" cy="1468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542"/>
          <p:cNvSpPr txBox="1">
            <a:spLocks/>
          </p:cNvSpPr>
          <p:nvPr/>
        </p:nvSpPr>
        <p:spPr>
          <a:xfrm>
            <a:off x="17789738" y="1043413"/>
            <a:ext cx="6134327" cy="4210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>
              <a:defRPr sz="84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id-ID" sz="8400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Main Menu</a:t>
            </a:r>
            <a:endParaRPr lang="en-US" sz="8400" dirty="0">
              <a:solidFill>
                <a:srgbClr val="FFFFFF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CD158-DF98-4A38-98F8-21FDA59F0866}"/>
              </a:ext>
            </a:extLst>
          </p:cNvPr>
          <p:cNvCxnSpPr>
            <a:cxnSpLocks/>
          </p:cNvCxnSpPr>
          <p:nvPr/>
        </p:nvCxnSpPr>
        <p:spPr>
          <a:xfrm flipV="1">
            <a:off x="8022167" y="4789483"/>
            <a:ext cx="1530470" cy="763284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C7C8B8-DAA9-4891-BD93-A29D3ECEC6BF}"/>
              </a:ext>
            </a:extLst>
          </p:cNvPr>
          <p:cNvCxnSpPr>
            <a:cxnSpLocks/>
          </p:cNvCxnSpPr>
          <p:nvPr/>
        </p:nvCxnSpPr>
        <p:spPr>
          <a:xfrm>
            <a:off x="7658553" y="6858000"/>
            <a:ext cx="5172544" cy="0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0FEDE0-2724-46C6-B5C9-2F9F51F55B7C}"/>
              </a:ext>
            </a:extLst>
          </p:cNvPr>
          <p:cNvCxnSpPr>
            <a:cxnSpLocks/>
          </p:cNvCxnSpPr>
          <p:nvPr/>
        </p:nvCxnSpPr>
        <p:spPr>
          <a:xfrm>
            <a:off x="2180742" y="8390043"/>
            <a:ext cx="5172544" cy="1494504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FEF784-51E9-4132-AC65-8BFE3C117CB7}"/>
              </a:ext>
            </a:extLst>
          </p:cNvPr>
          <p:cNvCxnSpPr>
            <a:cxnSpLocks/>
          </p:cNvCxnSpPr>
          <p:nvPr/>
        </p:nvCxnSpPr>
        <p:spPr>
          <a:xfrm flipV="1">
            <a:off x="2180742" y="3923071"/>
            <a:ext cx="1034406" cy="1629696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567589-7E75-4F86-8FC0-A529A875C899}"/>
              </a:ext>
            </a:extLst>
          </p:cNvPr>
          <p:cNvCxnSpPr>
            <a:cxnSpLocks/>
          </p:cNvCxnSpPr>
          <p:nvPr/>
        </p:nvCxnSpPr>
        <p:spPr>
          <a:xfrm flipV="1">
            <a:off x="3148738" y="3804162"/>
            <a:ext cx="9043262" cy="142368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277BFB-99EB-4AFB-8440-ACB43FC3AA79}"/>
              </a:ext>
            </a:extLst>
          </p:cNvPr>
          <p:cNvCxnSpPr>
            <a:cxnSpLocks/>
          </p:cNvCxnSpPr>
          <p:nvPr/>
        </p:nvCxnSpPr>
        <p:spPr>
          <a:xfrm flipV="1">
            <a:off x="9499008" y="4787000"/>
            <a:ext cx="1924283" cy="16926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1E104B-6634-4531-992F-FAC05EC8E84D}"/>
              </a:ext>
            </a:extLst>
          </p:cNvPr>
          <p:cNvCxnSpPr>
            <a:cxnSpLocks/>
          </p:cNvCxnSpPr>
          <p:nvPr/>
        </p:nvCxnSpPr>
        <p:spPr>
          <a:xfrm>
            <a:off x="7280932" y="9889664"/>
            <a:ext cx="5811641" cy="0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C01BD2-0D24-42BE-98D1-1DCD1376C128}"/>
              </a:ext>
            </a:extLst>
          </p:cNvPr>
          <p:cNvCxnSpPr>
            <a:cxnSpLocks/>
          </p:cNvCxnSpPr>
          <p:nvPr/>
        </p:nvCxnSpPr>
        <p:spPr>
          <a:xfrm>
            <a:off x="7309506" y="8096199"/>
            <a:ext cx="5811641" cy="0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3D6E2B-4009-4511-87A4-5404552138D6}"/>
              </a:ext>
            </a:extLst>
          </p:cNvPr>
          <p:cNvSpPr txBox="1"/>
          <p:nvPr/>
        </p:nvSpPr>
        <p:spPr>
          <a:xfrm>
            <a:off x="12235845" y="3396358"/>
            <a:ext cx="4133722" cy="81560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id-ID" b="1" dirty="0"/>
              <a:t>Open Report User Detailed Information Query</a:t>
            </a:r>
            <a:endParaRPr kumimoji="0" lang="id-ID" sz="2400" b="1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460878-9600-4B37-AE36-E54EC4E0A24E}"/>
              </a:ext>
            </a:extLst>
          </p:cNvPr>
          <p:cNvSpPr/>
          <p:nvPr/>
        </p:nvSpPr>
        <p:spPr>
          <a:xfrm>
            <a:off x="11467135" y="4536055"/>
            <a:ext cx="4369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Open Form Input New User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E302E1-405A-4D8F-8C9B-966F164CFC36}"/>
              </a:ext>
            </a:extLst>
          </p:cNvPr>
          <p:cNvSpPr/>
          <p:nvPr/>
        </p:nvSpPr>
        <p:spPr>
          <a:xfrm>
            <a:off x="12874942" y="6565612"/>
            <a:ext cx="2823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/>
              <a:t>Input License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02323-61A9-4305-93D1-B0A901229FF2}"/>
              </a:ext>
            </a:extLst>
          </p:cNvPr>
          <p:cNvSpPr/>
          <p:nvPr/>
        </p:nvSpPr>
        <p:spPr>
          <a:xfrm>
            <a:off x="13164992" y="7740536"/>
            <a:ext cx="3849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/>
              <a:t>Input New Weapon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668098-BFB0-48DF-A16B-71A4BE98DA84}"/>
              </a:ext>
            </a:extLst>
          </p:cNvPr>
          <p:cNvSpPr/>
          <p:nvPr/>
        </p:nvSpPr>
        <p:spPr>
          <a:xfrm>
            <a:off x="13272268" y="9599479"/>
            <a:ext cx="497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/>
              <a:t>Weapon Detailed Info Query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F0BDA0-D13F-46B0-A267-AC8C7265B4C4}"/>
              </a:ext>
            </a:extLst>
          </p:cNvPr>
          <p:cNvCxnSpPr>
            <a:cxnSpLocks/>
          </p:cNvCxnSpPr>
          <p:nvPr/>
        </p:nvCxnSpPr>
        <p:spPr>
          <a:xfrm>
            <a:off x="10613549" y="949016"/>
            <a:ext cx="3689157" cy="11649"/>
          </a:xfrm>
          <a:prstGeom prst="line">
            <a:avLst/>
          </a:prstGeom>
          <a:ln w="1270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87B707-EDF2-43D0-B4C3-C1E8D246588A}"/>
              </a:ext>
            </a:extLst>
          </p:cNvPr>
          <p:cNvSpPr txBox="1"/>
          <p:nvPr/>
        </p:nvSpPr>
        <p:spPr>
          <a:xfrm>
            <a:off x="14474254" y="558237"/>
            <a:ext cx="3254819" cy="63094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d-ID" sz="36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Quit Access</a:t>
            </a:r>
          </a:p>
        </p:txBody>
      </p:sp>
    </p:spTree>
    <p:extLst>
      <p:ext uri="{BB962C8B-B14F-4D97-AF65-F5344CB8AC3E}">
        <p14:creationId xmlns:p14="http://schemas.microsoft.com/office/powerpoint/2010/main" val="15832581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DB2DA94-18C4-4E77-9136-CCAED93E96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71" r="971"/>
          <a:stretch>
            <a:fillRect/>
          </a:stretch>
        </p:blipFill>
        <p:spPr>
          <a:xfrm>
            <a:off x="7845425" y="4908550"/>
            <a:ext cx="7927975" cy="4565650"/>
          </a:xfrm>
          <a:prstGeom prst="rect">
            <a:avLst/>
          </a:prstGeom>
        </p:spPr>
      </p:pic>
      <p:sp>
        <p:nvSpPr>
          <p:cNvPr id="708" name="Shape 7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1585850" y="3589734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12" name="image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9397" y="4457646"/>
            <a:ext cx="9099300" cy="7627762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725" name="Group 725"/>
          <p:cNvGrpSpPr/>
          <p:nvPr/>
        </p:nvGrpSpPr>
        <p:grpSpPr>
          <a:xfrm>
            <a:off x="3083152" y="2559012"/>
            <a:ext cx="5521856" cy="4699076"/>
            <a:chOff x="0" y="0"/>
            <a:chExt cx="5521855" cy="4699074"/>
          </a:xfrm>
        </p:grpSpPr>
        <p:grpSp>
          <p:nvGrpSpPr>
            <p:cNvPr id="721" name="Group 721"/>
            <p:cNvGrpSpPr/>
            <p:nvPr/>
          </p:nvGrpSpPr>
          <p:grpSpPr>
            <a:xfrm>
              <a:off x="0" y="0"/>
              <a:ext cx="5521855" cy="4699074"/>
              <a:chOff x="0" y="0"/>
              <a:chExt cx="5521854" cy="4699073"/>
            </a:xfrm>
          </p:grpSpPr>
          <p:sp>
            <p:nvSpPr>
              <p:cNvPr id="719" name="Shape 719"/>
              <p:cNvSpPr/>
              <p:nvPr/>
            </p:nvSpPr>
            <p:spPr>
              <a:xfrm>
                <a:off x="0" y="0"/>
                <a:ext cx="4699074" cy="4699074"/>
              </a:xfrm>
              <a:prstGeom prst="ellipse">
                <a:avLst/>
              </a:prstGeom>
              <a:solidFill>
                <a:schemeClr val="accent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 rot="7009877">
                <a:off x="3429000" y="2370330"/>
                <a:ext cx="1785938" cy="1785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724" name="Group 724"/>
            <p:cNvGrpSpPr/>
            <p:nvPr/>
          </p:nvGrpSpPr>
          <p:grpSpPr>
            <a:xfrm>
              <a:off x="632088" y="1173996"/>
              <a:ext cx="3568281" cy="2877983"/>
              <a:chOff x="255173" y="265112"/>
              <a:chExt cx="3568280" cy="2877981"/>
            </a:xfrm>
          </p:grpSpPr>
          <p:sp>
            <p:nvSpPr>
              <p:cNvPr id="722" name="Shape 722"/>
              <p:cNvSpPr/>
              <p:nvPr/>
            </p:nvSpPr>
            <p:spPr>
              <a:xfrm>
                <a:off x="282331" y="265112"/>
                <a:ext cx="3432102" cy="56938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ctr">
                <a:spAutoFit/>
              </a:bodyPr>
              <a:lstStyle>
                <a:lvl1pPr algn="ctr">
                  <a:defRPr sz="3200">
                    <a:solidFill>
                      <a:srgbClr val="42C0A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Interactive Menu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23" name="Shape 723"/>
              <p:cNvSpPr/>
              <p:nvPr/>
            </p:nvSpPr>
            <p:spPr>
              <a:xfrm>
                <a:off x="255173" y="1154529"/>
                <a:ext cx="3568280" cy="19885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no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lang="id-ID" sz="3200" dirty="0"/>
                  <a:t>Form Menu will help client to use database more easily</a:t>
                </a:r>
                <a:endParaRPr sz="3200" dirty="0"/>
              </a:p>
            </p:txBody>
          </p:sp>
        </p:grpSp>
      </p:grpSp>
      <p:sp>
        <p:nvSpPr>
          <p:cNvPr id="726" name="Shape 726"/>
          <p:cNvSpPr/>
          <p:nvPr/>
        </p:nvSpPr>
        <p:spPr>
          <a:xfrm>
            <a:off x="16644869" y="8931110"/>
            <a:ext cx="2884391" cy="24768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id-ID" dirty="0"/>
              <a:t>More Interactive Interface</a:t>
            </a:r>
            <a:r>
              <a:rPr dirty="0"/>
              <a:t>.</a:t>
            </a:r>
          </a:p>
        </p:txBody>
      </p:sp>
      <p:sp>
        <p:nvSpPr>
          <p:cNvPr id="25" name="Shape 707"/>
          <p:cNvSpPr txBox="1">
            <a:spLocks/>
          </p:cNvSpPr>
          <p:nvPr/>
        </p:nvSpPr>
        <p:spPr>
          <a:xfrm>
            <a:off x="3043655" y="782197"/>
            <a:ext cx="18287493" cy="16308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id-ID" dirty="0">
                <a:solidFill>
                  <a:schemeClr val="accent2"/>
                </a:solidFill>
              </a:rPr>
              <a:t>Full Version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0558" y="1597605"/>
            <a:ext cx="14768004" cy="12379724"/>
          </a:xfrm>
          <a:prstGeom prst="rect">
            <a:avLst/>
          </a:prstGeom>
          <a:ln w="3175">
            <a:miter lim="400000"/>
          </a:ln>
        </p:spPr>
      </p:pic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4AD438F3-2B8F-48BA-99C2-AC3D9103B9A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397" r="1397"/>
          <a:stretch>
            <a:fillRect/>
          </a:stretch>
        </p:blipFill>
        <p:spPr>
          <a:xfrm>
            <a:off x="358569" y="2413014"/>
            <a:ext cx="12831097" cy="7409412"/>
          </a:xfrm>
          <a:prstGeom prst="rect">
            <a:avLst/>
          </a:prstGeom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7804310" y="2413014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07"/>
          <p:cNvSpPr txBox="1">
            <a:spLocks/>
          </p:cNvSpPr>
          <p:nvPr/>
        </p:nvSpPr>
        <p:spPr>
          <a:xfrm>
            <a:off x="13332541" y="871029"/>
            <a:ext cx="10825317" cy="1541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dirty="0">
                <a:solidFill>
                  <a:schemeClr val="accent2"/>
                </a:solidFill>
              </a:rPr>
              <a:t>Input New User</a:t>
            </a:r>
            <a:r>
              <a:rPr lang="id-ID" dirty="0">
                <a:solidFill>
                  <a:schemeClr val="accent2"/>
                </a:solidFill>
              </a:rPr>
              <a:t> Form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Shape 734"/>
          <p:cNvSpPr txBox="1">
            <a:spLocks/>
          </p:cNvSpPr>
          <p:nvPr/>
        </p:nvSpPr>
        <p:spPr>
          <a:xfrm>
            <a:off x="14217446" y="4876692"/>
            <a:ext cx="9602802" cy="4693657"/>
          </a:xfrm>
          <a:prstGeom prst="rect">
            <a:avLst/>
          </a:prstGeom>
        </p:spPr>
        <p:txBody>
          <a:bodyPr/>
          <a:lstStyle>
            <a:lvl1pPr marL="29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92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156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219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283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346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410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473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537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indent="0" hangingPunct="1">
              <a:buNone/>
            </a:pPr>
            <a:r>
              <a:rPr lang="id-ID" sz="6600" dirty="0">
                <a:solidFill>
                  <a:schemeClr val="bg1"/>
                </a:solidFill>
              </a:rPr>
              <a:t>You can input user information here don’t forget to add photo.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4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0558" y="1597605"/>
            <a:ext cx="14768004" cy="12379724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7804310" y="2413014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07"/>
          <p:cNvSpPr txBox="1">
            <a:spLocks/>
          </p:cNvSpPr>
          <p:nvPr/>
        </p:nvSpPr>
        <p:spPr>
          <a:xfrm>
            <a:off x="13332541" y="871029"/>
            <a:ext cx="10825317" cy="1541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en-US" dirty="0">
                <a:solidFill>
                  <a:schemeClr val="accent2"/>
                </a:solidFill>
              </a:rPr>
              <a:t>Input New L</a:t>
            </a:r>
            <a:r>
              <a:rPr lang="id-ID" dirty="0">
                <a:solidFill>
                  <a:schemeClr val="accent2"/>
                </a:solidFill>
              </a:rPr>
              <a:t>icense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Shape 734"/>
          <p:cNvSpPr txBox="1">
            <a:spLocks/>
          </p:cNvSpPr>
          <p:nvPr/>
        </p:nvSpPr>
        <p:spPr>
          <a:xfrm>
            <a:off x="14217446" y="4876692"/>
            <a:ext cx="9602802" cy="4693657"/>
          </a:xfrm>
          <a:prstGeom prst="rect">
            <a:avLst/>
          </a:prstGeom>
        </p:spPr>
        <p:txBody>
          <a:bodyPr/>
          <a:lstStyle>
            <a:lvl1pPr marL="29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92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156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219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283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346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410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473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537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indent="0" hangingPunct="1">
              <a:buNone/>
            </a:pPr>
            <a:r>
              <a:rPr lang="id-ID" sz="6600" dirty="0">
                <a:solidFill>
                  <a:schemeClr val="bg1"/>
                </a:solidFill>
              </a:rPr>
              <a:t>You can input new or update license here don’t</a:t>
            </a:r>
            <a:br>
              <a:rPr lang="id-ID" sz="6600" dirty="0">
                <a:solidFill>
                  <a:schemeClr val="bg1"/>
                </a:solidFill>
              </a:rPr>
            </a:br>
            <a:r>
              <a:rPr lang="id-ID" sz="6600" dirty="0">
                <a:solidFill>
                  <a:schemeClr val="bg1"/>
                </a:solidFill>
              </a:rPr>
              <a:t>and you can choose the user from combo box.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0BB26-101A-4E97-A924-3664AFC7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6" y="2628900"/>
            <a:ext cx="12705194" cy="72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990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Emerald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42BF9F"/>
      </a:accent1>
      <a:accent2>
        <a:srgbClr val="37A189"/>
      </a:accent2>
      <a:accent3>
        <a:srgbClr val="0D426E"/>
      </a:accent3>
      <a:accent4>
        <a:srgbClr val="07355A"/>
      </a:accent4>
      <a:accent5>
        <a:srgbClr val="42BF9F"/>
      </a:accent5>
      <a:accent6>
        <a:srgbClr val="37A189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238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Light</vt:lpstr>
      <vt:lpstr>Helvetica Neue</vt:lpstr>
      <vt:lpstr>Helvetica Neue Medium</vt:lpstr>
      <vt:lpstr>Roboto Bold</vt:lpstr>
      <vt:lpstr>Roboto Regular</vt:lpstr>
      <vt:lpstr>White</vt:lpstr>
      <vt:lpstr>PowerPoint Presentation</vt:lpstr>
      <vt:lpstr>PowerPoint Presentation</vt:lpstr>
      <vt:lpstr>Weapon Inventory Database</vt:lpstr>
      <vt:lpstr>PowerPoint Presentation</vt:lpstr>
      <vt:lpstr>Project 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cp:lastModifiedBy>admin1</cp:lastModifiedBy>
  <cp:revision>39</cp:revision>
  <dcterms:modified xsi:type="dcterms:W3CDTF">2017-10-01T16:18:38Z</dcterms:modified>
</cp:coreProperties>
</file>