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57" r:id="rId3"/>
    <p:sldId id="259" r:id="rId4"/>
    <p:sldId id="301" r:id="rId5"/>
    <p:sldId id="302" r:id="rId6"/>
    <p:sldId id="287" r:id="rId7"/>
    <p:sldId id="295" r:id="rId8"/>
    <p:sldId id="296" r:id="rId9"/>
    <p:sldId id="297" r:id="rId10"/>
    <p:sldId id="298" r:id="rId11"/>
    <p:sldId id="299" r:id="rId12"/>
    <p:sldId id="300" r:id="rId13"/>
    <p:sldId id="283" r:id="rId14"/>
    <p:sldId id="284" r:id="rId15"/>
    <p:sldId id="290" r:id="rId16"/>
    <p:sldId id="291" r:id="rId17"/>
    <p:sldId id="293" r:id="rId18"/>
    <p:sldId id="294" r:id="rId19"/>
    <p:sldId id="275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1pPr>
    <a:lvl2pPr marL="0" marR="0" indent="228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2pPr>
    <a:lvl3pPr marL="0" marR="0" indent="457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3pPr>
    <a:lvl4pPr marL="0" marR="0" indent="685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4pPr>
    <a:lvl5pPr marL="0" marR="0" indent="9144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5pPr>
    <a:lvl6pPr marL="0" marR="0" indent="11430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6pPr>
    <a:lvl7pPr marL="0" marR="0" indent="13716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7pPr>
    <a:lvl8pPr marL="0" marR="0" indent="16002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8pPr>
    <a:lvl9pPr marL="0" marR="0" indent="1828800" algn="l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25860"/>
        </a:solidFill>
        <a:effectLst/>
        <a:uFillTx/>
        <a:latin typeface="+mj-lt"/>
        <a:ea typeface="+mj-ea"/>
        <a:cs typeface="+mj-cs"/>
        <a:sym typeface="Roboto Regular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/>
    <p:restoredTop sz="93911" autoAdjust="0"/>
  </p:normalViewPr>
  <p:slideViewPr>
    <p:cSldViewPr snapToGrid="0" snapToObjects="1">
      <p:cViewPr>
        <p:scale>
          <a:sx n="27" d="100"/>
          <a:sy n="27" d="100"/>
        </p:scale>
        <p:origin x="-450" y="6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695300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xfrm>
            <a:off x="3774280" y="1120850"/>
            <a:ext cx="16437649" cy="1190627"/>
          </a:xfrm>
          <a:prstGeom prst="rect">
            <a:avLst/>
          </a:prstGeom>
        </p:spPr>
        <p:txBody>
          <a:bodyPr anchor="t"/>
          <a:lstStyle>
            <a:lvl1pPr algn="ctr">
              <a:defRPr sz="8400">
                <a:solidFill>
                  <a:srgbClr val="282828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sz="half" idx="1"/>
          </p:nvPr>
        </p:nvSpPr>
        <p:spPr>
          <a:xfrm>
            <a:off x="4830914" y="3137780"/>
            <a:ext cx="15171586" cy="701929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</a:lvl1pPr>
            <a:lvl2pPr marL="0" indent="228600">
              <a:spcBef>
                <a:spcPts val="0"/>
              </a:spcBef>
              <a:buSzTx/>
              <a:buNone/>
            </a:lvl2pPr>
            <a:lvl3pPr marL="0" indent="457200">
              <a:spcBef>
                <a:spcPts val="0"/>
              </a:spcBef>
              <a:buSzTx/>
              <a:buNone/>
            </a:lvl3pPr>
            <a:lvl4pPr marL="0" indent="685800">
              <a:spcBef>
                <a:spcPts val="0"/>
              </a:spcBef>
              <a:buSzTx/>
              <a:buNone/>
            </a:lvl4pPr>
            <a:lvl5pPr marL="0" indent="914400">
              <a:spcBef>
                <a:spcPts val="0"/>
              </a:spcBef>
              <a:buSz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_cir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953192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0378790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2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5804388" y="4857683"/>
            <a:ext cx="4218709" cy="4218709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9206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819037" y="4603683"/>
            <a:ext cx="4218709" cy="4218709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3244635" y="4603683"/>
            <a:ext cx="4218709" cy="4218709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74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60608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83822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414180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0373943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17909665" y="7845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34" name="Shape 34"/>
          <p:cNvSpPr/>
          <p:nvPr/>
        </p:nvSpPr>
        <p:spPr>
          <a:xfrm>
            <a:off x="23050501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23290068" y="12324881"/>
            <a:ext cx="432247" cy="482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60608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0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83822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1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414180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0373943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  <p:sp>
        <p:nvSpPr>
          <p:cNvPr id="5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909665" y="4521999"/>
            <a:ext cx="3659014" cy="3217862"/>
          </a:xfrm>
          <a:prstGeom prst="roundRect">
            <a:avLst>
              <a:gd name="adj" fmla="val 3358"/>
            </a:avLst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705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(dark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-29605" y="-17009"/>
            <a:ext cx="24443209" cy="13750018"/>
          </a:xfrm>
          <a:prstGeom prst="rect">
            <a:avLst/>
          </a:prstGeom>
          <a:solidFill>
            <a:srgbClr val="292929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half" idx="1"/>
          </p:nvPr>
        </p:nvSpPr>
        <p:spPr>
          <a:xfrm>
            <a:off x="4381499" y="3216473"/>
            <a:ext cx="15621001" cy="694060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xfrm>
            <a:off x="3418907" y="1085132"/>
            <a:ext cx="17546186" cy="1190626"/>
          </a:xfrm>
          <a:prstGeom prst="rect">
            <a:avLst/>
          </a:prstGeom>
        </p:spPr>
        <p:txBody>
          <a:bodyPr anchor="t"/>
          <a:lstStyle>
            <a:lvl1pPr algn="ctr">
              <a:defRPr sz="84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Shape 59"/>
          <p:cNvSpPr/>
          <p:nvPr/>
        </p:nvSpPr>
        <p:spPr>
          <a:xfrm>
            <a:off x="23072100" y="12181178"/>
            <a:ext cx="1359755" cy="792231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sldNum" sz="quarter" idx="2"/>
          </p:nvPr>
        </p:nvSpPr>
        <p:spPr>
          <a:xfrm>
            <a:off x="23306902" y="12320613"/>
            <a:ext cx="432248" cy="4826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9292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14824" y="2428874"/>
            <a:ext cx="15754351" cy="1714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14824" y="4143374"/>
            <a:ext cx="15754351" cy="69056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71114" y="11525250"/>
            <a:ext cx="432247" cy="4826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1" r:id="rId6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titleStyle>
    <p:bodyStyle>
      <a:lvl1pPr marL="293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1pPr>
      <a:lvl2pPr marL="928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2pPr>
      <a:lvl3pPr marL="1563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3pPr>
      <a:lvl4pPr marL="2198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4pPr>
      <a:lvl5pPr marL="2833076" marR="0" indent="-293076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5pPr>
      <a:lvl6pPr marL="3468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6pPr>
      <a:lvl7pPr marL="4103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7pPr>
      <a:lvl8pPr marL="4738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8pPr>
      <a:lvl9pPr marL="5373077" marR="0" indent="-293077" algn="l" defTabSz="825500" latinLnBrk="0">
        <a:lnSpc>
          <a:spcPct val="100000"/>
        </a:lnSpc>
        <a:spcBef>
          <a:spcPts val="5200"/>
        </a:spcBef>
        <a:spcAft>
          <a:spcPts val="0"/>
        </a:spcAft>
        <a:buClrTx/>
        <a:buSzPct val="75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525860"/>
          </a:solidFill>
          <a:uFillTx/>
          <a:latin typeface="+mj-lt"/>
          <a:ea typeface="+mj-ea"/>
          <a:cs typeface="+mj-cs"/>
          <a:sym typeface="Roboto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obo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321" name="Shape 321"/>
          <p:cNvSpPr/>
          <p:nvPr/>
        </p:nvSpPr>
        <p:spPr>
          <a:xfrm>
            <a:off x="11360899" y="2003075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3050138" y="4397092"/>
            <a:ext cx="6681857" cy="1739618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>
            <a:lvl1pPr algn="ctr">
              <a:defRPr sz="3200">
                <a:solidFill>
                  <a:srgbClr val="38A18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id-ID" sz="4400" b="1" dirty="0" smtClean="0">
                <a:solidFill>
                  <a:srgbClr val="00B050"/>
                </a:solidFill>
              </a:rPr>
              <a:t>Dessy Putri Alvini</a:t>
            </a:r>
            <a:endParaRPr sz="4400" b="1" dirty="0">
              <a:solidFill>
                <a:srgbClr val="00B050"/>
              </a:solidFill>
            </a:endParaRPr>
          </a:p>
        </p:txBody>
      </p:sp>
      <p:sp>
        <p:nvSpPr>
          <p:cNvPr id="332" name="Shape 332"/>
          <p:cNvSpPr/>
          <p:nvPr/>
        </p:nvSpPr>
        <p:spPr>
          <a:xfrm>
            <a:off x="2441382" y="2858383"/>
            <a:ext cx="6730519" cy="19992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>
            <a:lvl1pPr algn="ctr">
              <a:defRPr sz="3200">
                <a:solidFill>
                  <a:srgbClr val="38A18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endParaRPr sz="4000" dirty="0">
              <a:solidFill>
                <a:srgbClr val="00B05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957609" y="636364"/>
            <a:ext cx="18287493" cy="11074990"/>
            <a:chOff x="3040944" y="1436709"/>
            <a:chExt cx="18287493" cy="9949574"/>
          </a:xfrm>
        </p:grpSpPr>
        <p:sp>
          <p:nvSpPr>
            <p:cNvPr id="30" name="Shape 339"/>
            <p:cNvSpPr txBox="1">
              <a:spLocks/>
            </p:cNvSpPr>
            <p:nvPr/>
          </p:nvSpPr>
          <p:spPr>
            <a:xfrm>
              <a:off x="3040944" y="1436709"/>
              <a:ext cx="18287493" cy="9949574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 anchor="t">
              <a:normAutofit/>
            </a:bodyPr>
            <a:lstStyle>
              <a:lvl1pPr marL="0" marR="0" indent="0" algn="ctr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8400" b="0" i="0" u="none" strike="noStrike" cap="none" spc="0" baseline="0">
                  <a:ln>
                    <a:noFill/>
                  </a:ln>
                  <a:solidFill>
                    <a:srgbClr val="282828"/>
                  </a:solidFill>
                  <a:uFillTx/>
                  <a:latin typeface="Roboto Bold"/>
                  <a:ea typeface="Roboto Bold"/>
                  <a:cs typeface="Roboto Bold"/>
                  <a:sym typeface="Roboto Bold"/>
                </a:defRPr>
              </a:lvl1pPr>
              <a:lvl2pPr marL="0" marR="0" indent="2286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2pPr>
              <a:lvl3pPr marL="0" marR="0" indent="4572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3pPr>
              <a:lvl4pPr marL="0" marR="0" indent="6858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4pPr>
              <a:lvl5pPr marL="0" marR="0" indent="9144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5pPr>
              <a:lvl6pPr marL="0" marR="0" indent="11430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6pPr>
              <a:lvl7pPr marL="0" marR="0" indent="13716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7pPr>
              <a:lvl8pPr marL="0" marR="0" indent="16002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8pPr>
              <a:lvl9pPr marL="0" marR="0" indent="1828800" algn="l" defTabSz="8255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525860"/>
                  </a:solidFill>
                  <a:uFillTx/>
                  <a:latin typeface="+mj-lt"/>
                  <a:ea typeface="+mj-ea"/>
                  <a:cs typeface="+mj-cs"/>
                  <a:sym typeface="Roboto Regular"/>
                </a:defRPr>
              </a:lvl9pPr>
            </a:lstStyle>
            <a:p>
              <a:pPr hangingPunct="1"/>
              <a:r>
                <a:rPr lang="id-ID" sz="6000" b="1" dirty="0" smtClean="0">
                  <a:solidFill>
                    <a:srgbClr val="00B050"/>
                  </a:solidFill>
                </a:rPr>
                <a:t>KELOMPOK 2</a:t>
              </a:r>
            </a:p>
            <a:p>
              <a:pPr hangingPunct="1"/>
              <a:endParaRPr lang="id-ID" sz="6000" b="1" dirty="0">
                <a:solidFill>
                  <a:srgbClr val="00B050"/>
                </a:solidFill>
              </a:endParaRPr>
            </a:p>
            <a:p>
              <a:pPr hangingPunct="1"/>
              <a:endParaRPr lang="id-ID" sz="6000" b="1" dirty="0" smtClean="0">
                <a:solidFill>
                  <a:srgbClr val="00B050"/>
                </a:solidFill>
              </a:endParaRPr>
            </a:p>
            <a:p>
              <a:pPr hangingPunct="1"/>
              <a:endParaRPr lang="id-ID" sz="6000" b="1" dirty="0">
                <a:solidFill>
                  <a:srgbClr val="00B050"/>
                </a:solidFill>
              </a:endParaRPr>
            </a:p>
            <a:p>
              <a:pPr hangingPunct="1"/>
              <a:endParaRPr lang="id-ID" sz="6000" b="1" dirty="0">
                <a:solidFill>
                  <a:srgbClr val="00B050"/>
                </a:solidFill>
              </a:endParaRPr>
            </a:p>
            <a:p>
              <a:pPr hangingPunct="1"/>
              <a:endParaRPr lang="id-ID" sz="6000" b="1" dirty="0">
                <a:solidFill>
                  <a:srgbClr val="00B050"/>
                </a:solidFill>
              </a:endParaRPr>
            </a:p>
            <a:p>
              <a:pPr hangingPunct="1"/>
              <a:endParaRPr lang="id-ID" sz="6000" b="1" dirty="0">
                <a:solidFill>
                  <a:srgbClr val="00B050"/>
                </a:solidFill>
              </a:endParaRPr>
            </a:p>
            <a:p>
              <a:pPr hangingPunct="1"/>
              <a:endParaRPr lang="id-ID" sz="6000" b="1" dirty="0">
                <a:solidFill>
                  <a:srgbClr val="00B050"/>
                </a:solidFill>
              </a:endParaRPr>
            </a:p>
            <a:p>
              <a:pPr hangingPunct="1"/>
              <a:endParaRPr lang="id-ID" sz="6000" b="1" dirty="0">
                <a:solidFill>
                  <a:srgbClr val="00B050"/>
                </a:solidFill>
              </a:endParaRPr>
            </a:p>
            <a:p>
              <a:pPr hangingPunct="1"/>
              <a:r>
                <a:rPr lang="id-ID" sz="6000" b="1" dirty="0" smtClean="0">
                  <a:solidFill>
                    <a:srgbClr val="00B050"/>
                  </a:solidFill>
                </a:rPr>
                <a:t>Book Store</a:t>
              </a:r>
              <a:endParaRPr lang="id-ID" sz="6000" b="1" dirty="0">
                <a:solidFill>
                  <a:srgbClr val="00B050"/>
                </a:solidFill>
              </a:endParaRPr>
            </a:p>
          </p:txBody>
        </p:sp>
        <p:sp>
          <p:nvSpPr>
            <p:cNvPr id="31" name="Shape 341"/>
            <p:cNvSpPr/>
            <p:nvPr/>
          </p:nvSpPr>
          <p:spPr>
            <a:xfrm>
              <a:off x="3045541" y="2252118"/>
              <a:ext cx="18278298" cy="1015701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38100" tIns="38100" rIns="38100" bIns="38100">
              <a:normAutofit/>
            </a:bodyPr>
            <a:lstStyle>
              <a:lvl1pPr algn="ctr"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endParaRPr dirty="0"/>
            </a:p>
          </p:txBody>
        </p:sp>
      </p:grpSp>
      <p:sp>
        <p:nvSpPr>
          <p:cNvPr id="21" name="Shape 332">
            <a:extLst>
              <a:ext uri="{FF2B5EF4-FFF2-40B4-BE49-F238E27FC236}">
                <a16:creationId xmlns="" xmlns:a16="http://schemas.microsoft.com/office/drawing/2014/main" id="{DFA7568D-CB89-442A-8509-B8E1263F0E5C}"/>
              </a:ext>
            </a:extLst>
          </p:cNvPr>
          <p:cNvSpPr/>
          <p:nvPr/>
        </p:nvSpPr>
        <p:spPr>
          <a:xfrm>
            <a:off x="13349486" y="4397092"/>
            <a:ext cx="6270004" cy="7922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>
            <a:lvl1pPr algn="ctr">
              <a:defRPr sz="3200">
                <a:solidFill>
                  <a:srgbClr val="38A18A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id-ID" sz="4400" b="1" dirty="0" smtClean="0">
                <a:solidFill>
                  <a:srgbClr val="00B050"/>
                </a:solidFill>
              </a:rPr>
              <a:t>Julius Danes</a:t>
            </a:r>
            <a:endParaRPr sz="4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/>
      <p:bldP spid="332" grpId="0"/>
      <p:bldP spid="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4598"/>
            <a:ext cx="24384000" cy="1297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22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700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0288"/>
            <a:ext cx="24384000" cy="138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25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Shape 7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710" name="Shape 710"/>
          <p:cNvSpPr/>
          <p:nvPr/>
        </p:nvSpPr>
        <p:spPr>
          <a:xfrm>
            <a:off x="11585850" y="3589734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712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5001" y="2413015"/>
            <a:ext cx="15544800" cy="10394468"/>
          </a:xfrm>
          <a:prstGeom prst="rect">
            <a:avLst/>
          </a:prstGeom>
          <a:ln w="3175">
            <a:miter lim="400000"/>
          </a:ln>
        </p:spPr>
      </p:pic>
      <p:sp>
        <p:nvSpPr>
          <p:cNvPr id="25" name="Shape 707"/>
          <p:cNvSpPr txBox="1">
            <a:spLocks/>
          </p:cNvSpPr>
          <p:nvPr/>
        </p:nvSpPr>
        <p:spPr>
          <a:xfrm>
            <a:off x="3043655" y="782197"/>
            <a:ext cx="18287493" cy="163081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id-ID" dirty="0" smtClean="0">
                <a:solidFill>
                  <a:schemeClr val="accent2"/>
                </a:solidFill>
              </a:rPr>
              <a:t>Form Book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89"/>
          <a:stretch/>
        </p:blipFill>
        <p:spPr>
          <a:xfrm>
            <a:off x="5567424" y="3238043"/>
            <a:ext cx="13239953" cy="5941126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97139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0558" y="1597605"/>
            <a:ext cx="14768004" cy="12379724"/>
          </a:xfrm>
          <a:prstGeom prst="rect">
            <a:avLst/>
          </a:prstGeom>
          <a:ln w="3175">
            <a:miter lim="400000"/>
          </a:ln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7804310" y="2413014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07"/>
          <p:cNvSpPr txBox="1">
            <a:spLocks/>
          </p:cNvSpPr>
          <p:nvPr/>
        </p:nvSpPr>
        <p:spPr>
          <a:xfrm>
            <a:off x="13332541" y="871029"/>
            <a:ext cx="10825317" cy="1541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id-ID" dirty="0" smtClean="0">
                <a:solidFill>
                  <a:schemeClr val="accent2"/>
                </a:solidFill>
              </a:rPr>
              <a:t>Form Book Donors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Shape 734"/>
          <p:cNvSpPr txBox="1">
            <a:spLocks/>
          </p:cNvSpPr>
          <p:nvPr/>
        </p:nvSpPr>
        <p:spPr>
          <a:xfrm>
            <a:off x="14217446" y="4876692"/>
            <a:ext cx="9602802" cy="4693657"/>
          </a:xfrm>
          <a:prstGeom prst="rect">
            <a:avLst/>
          </a:prstGeom>
        </p:spPr>
        <p:txBody>
          <a:bodyPr/>
          <a:lstStyle>
            <a:lvl1pPr marL="29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92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156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219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283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346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410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473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537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indent="0" hangingPunct="1">
              <a:buNone/>
            </a:pPr>
            <a:endParaRPr lang="en-US" sz="6600" dirty="0">
              <a:solidFill>
                <a:schemeClr val="bg1"/>
              </a:solidFill>
            </a:endParaRP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5" t="5008" r="23139" b="7516"/>
          <a:stretch/>
        </p:blipFill>
        <p:spPr>
          <a:xfrm>
            <a:off x="443035" y="2413015"/>
            <a:ext cx="12639919" cy="7403519"/>
          </a:xfrm>
          <a:prstGeom prst="roundRect">
            <a:avLst>
              <a:gd name="adj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614445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0558" y="1642021"/>
            <a:ext cx="14768004" cy="12335308"/>
          </a:xfrm>
          <a:prstGeom prst="rect">
            <a:avLst/>
          </a:prstGeom>
          <a:ln w="3175">
            <a:miter lim="400000"/>
          </a:ln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7804310" y="2413014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07"/>
          <p:cNvSpPr txBox="1">
            <a:spLocks/>
          </p:cNvSpPr>
          <p:nvPr/>
        </p:nvSpPr>
        <p:spPr>
          <a:xfrm>
            <a:off x="13332541" y="871029"/>
            <a:ext cx="10825317" cy="1541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id-ID" dirty="0" smtClean="0">
                <a:solidFill>
                  <a:schemeClr val="accent2"/>
                </a:solidFill>
              </a:rPr>
              <a:t>Form Customer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3" b="6929"/>
          <a:stretch/>
        </p:blipFill>
        <p:spPr>
          <a:xfrm>
            <a:off x="456519" y="2672862"/>
            <a:ext cx="12591266" cy="699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369907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19647" y="1984466"/>
            <a:ext cx="14768004" cy="12379724"/>
          </a:xfrm>
          <a:prstGeom prst="rect">
            <a:avLst/>
          </a:prstGeom>
          <a:ln w="3175">
            <a:miter lim="400000"/>
          </a:ln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1111977" y="1984465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707"/>
          <p:cNvSpPr txBox="1">
            <a:spLocks/>
          </p:cNvSpPr>
          <p:nvPr/>
        </p:nvSpPr>
        <p:spPr>
          <a:xfrm>
            <a:off x="6390990" y="442481"/>
            <a:ext cx="10825317" cy="154198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282828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hangingPunct="1"/>
            <a:r>
              <a:rPr lang="id-ID" dirty="0" smtClean="0">
                <a:solidFill>
                  <a:schemeClr val="accent2"/>
                </a:solidFill>
              </a:rPr>
              <a:t>Form Fund Donors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3" b="7544"/>
          <a:stretch/>
        </p:blipFill>
        <p:spPr>
          <a:xfrm>
            <a:off x="5485719" y="2919045"/>
            <a:ext cx="12591266" cy="71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298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50558" y="1597605"/>
            <a:ext cx="14768004" cy="12379724"/>
          </a:xfrm>
          <a:prstGeom prst="rect">
            <a:avLst/>
          </a:prstGeom>
          <a:ln w="3175">
            <a:miter lim="400000"/>
          </a:ln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6826892" y="1597605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734"/>
          <p:cNvSpPr txBox="1">
            <a:spLocks/>
          </p:cNvSpPr>
          <p:nvPr/>
        </p:nvSpPr>
        <p:spPr>
          <a:xfrm>
            <a:off x="14217446" y="389731"/>
            <a:ext cx="9602802" cy="4693657"/>
          </a:xfrm>
          <a:prstGeom prst="rect">
            <a:avLst/>
          </a:prstGeom>
        </p:spPr>
        <p:txBody>
          <a:bodyPr/>
          <a:lstStyle>
            <a:lvl1pPr marL="29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92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156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219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283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346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410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473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537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indent="0" hangingPunct="1">
              <a:buNone/>
            </a:pPr>
            <a:r>
              <a:rPr lang="id-ID" sz="6600" b="1" dirty="0" smtClean="0">
                <a:solidFill>
                  <a:schemeClr val="accent2"/>
                </a:solidFill>
              </a:rPr>
              <a:t>FORM STAFF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" t="26618" b="13083"/>
          <a:stretch/>
        </p:blipFill>
        <p:spPr>
          <a:xfrm>
            <a:off x="457196" y="2490374"/>
            <a:ext cx="12696093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27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image1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90957" y="1778855"/>
            <a:ext cx="14768004" cy="12379724"/>
          </a:xfrm>
          <a:prstGeom prst="rect">
            <a:avLst/>
          </a:prstGeom>
          <a:ln w="3175">
            <a:miter lim="400000"/>
          </a:ln>
        </p:spPr>
      </p:pic>
      <p:sp>
        <p:nvSpPr>
          <p:cNvPr id="730" name="Shape 7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sp>
        <p:nvSpPr>
          <p:cNvPr id="732" name="Shape 732"/>
          <p:cNvSpPr/>
          <p:nvPr/>
        </p:nvSpPr>
        <p:spPr>
          <a:xfrm>
            <a:off x="10491618" y="1809918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734"/>
          <p:cNvSpPr txBox="1">
            <a:spLocks/>
          </p:cNvSpPr>
          <p:nvPr/>
        </p:nvSpPr>
        <p:spPr>
          <a:xfrm>
            <a:off x="6833444" y="401776"/>
            <a:ext cx="9602802" cy="4693657"/>
          </a:xfrm>
          <a:prstGeom prst="rect">
            <a:avLst/>
          </a:prstGeom>
        </p:spPr>
        <p:txBody>
          <a:bodyPr/>
          <a:lstStyle>
            <a:lvl1pPr marL="29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1pPr>
            <a:lvl2pPr marL="92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156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2198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2833076" marR="0" indent="-293076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346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410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4738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5373077" marR="0" indent="-293077" algn="l" defTabSz="825500" latinLnBrk="0">
              <a:lnSpc>
                <a:spcPct val="10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marL="0" indent="0" hangingPunct="1">
              <a:buNone/>
            </a:pPr>
            <a:r>
              <a:rPr lang="id-ID" sz="6600" b="1" dirty="0" smtClean="0">
                <a:solidFill>
                  <a:schemeClr val="accent2"/>
                </a:solidFill>
              </a:rPr>
              <a:t>FORM TRANSACTION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2" b="7364"/>
          <a:stretch/>
        </p:blipFill>
        <p:spPr>
          <a:xfrm>
            <a:off x="5521569" y="2748604"/>
            <a:ext cx="12625754" cy="72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7629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Shape 736"/>
          <p:cNvSpPr/>
          <p:nvPr/>
        </p:nvSpPr>
        <p:spPr>
          <a:xfrm>
            <a:off x="7535" y="-17860"/>
            <a:ext cx="24368931" cy="13751720"/>
          </a:xfrm>
          <a:prstGeom prst="rect">
            <a:avLst/>
          </a:prstGeom>
          <a:solidFill>
            <a:schemeClr val="accent4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38" name="Shape 738"/>
          <p:cNvSpPr/>
          <p:nvPr/>
        </p:nvSpPr>
        <p:spPr>
          <a:xfrm>
            <a:off x="10493829" y="3483706"/>
            <a:ext cx="3396342" cy="3396340"/>
          </a:xfrm>
          <a:prstGeom prst="ellipse">
            <a:avLst/>
          </a:prstGeom>
          <a:solidFill>
            <a:schemeClr val="accent3"/>
          </a:solidFill>
          <a:ln w="3175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41" name="Shape 741"/>
          <p:cNvSpPr/>
          <p:nvPr/>
        </p:nvSpPr>
        <p:spPr>
          <a:xfrm>
            <a:off x="9899833" y="2972659"/>
            <a:ext cx="4584339" cy="4584337"/>
          </a:xfrm>
          <a:prstGeom prst="ellipse">
            <a:avLst/>
          </a:prstGeom>
          <a:noFill/>
          <a:ln w="508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44" name="Shape 744"/>
          <p:cNvSpPr/>
          <p:nvPr/>
        </p:nvSpPr>
        <p:spPr>
          <a:xfrm>
            <a:off x="7761590" y="8232396"/>
            <a:ext cx="8860822" cy="163366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normAutofit/>
          </a:bodyPr>
          <a:lstStyle>
            <a:lvl1pPr algn="ctr">
              <a:defRPr sz="84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defRPr>
            </a:lvl1pPr>
          </a:lstStyle>
          <a:p>
            <a:r>
              <a:rPr lang="id-ID" dirty="0"/>
              <a:t>Thank You</a:t>
            </a:r>
            <a:endParaRPr dirty="0"/>
          </a:p>
        </p:txBody>
      </p:sp>
      <p:sp>
        <p:nvSpPr>
          <p:cNvPr id="746" name="Shape 746"/>
          <p:cNvSpPr/>
          <p:nvPr/>
        </p:nvSpPr>
        <p:spPr>
          <a:xfrm>
            <a:off x="-19489" y="13448045"/>
            <a:ext cx="24422979" cy="309115"/>
          </a:xfrm>
          <a:prstGeom prst="rect">
            <a:avLst/>
          </a:prstGeom>
          <a:solidFill>
            <a:schemeClr val="accent1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9" name="Shape 392">
            <a:extLst>
              <a:ext uri="{FF2B5EF4-FFF2-40B4-BE49-F238E27FC236}">
                <a16:creationId xmlns="" xmlns:a16="http://schemas.microsoft.com/office/drawing/2014/main" id="{31A18749-802F-44BA-AA9B-7803F3C8CEDF}"/>
              </a:ext>
            </a:extLst>
          </p:cNvPr>
          <p:cNvSpPr/>
          <p:nvPr/>
        </p:nvSpPr>
        <p:spPr>
          <a:xfrm>
            <a:off x="11199871" y="4333743"/>
            <a:ext cx="1984258" cy="14051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3950" y="21600"/>
                </a:lnTo>
                <a:lnTo>
                  <a:pt x="3950" y="8656"/>
                </a:lnTo>
                <a:lnTo>
                  <a:pt x="0" y="8656"/>
                </a:lnTo>
                <a:lnTo>
                  <a:pt x="0" y="21600"/>
                </a:lnTo>
                <a:close/>
                <a:moveTo>
                  <a:pt x="21600" y="9649"/>
                </a:moveTo>
                <a:cubicBezTo>
                  <a:pt x="21600" y="8418"/>
                  <a:pt x="20658" y="7624"/>
                  <a:pt x="19534" y="7624"/>
                </a:cubicBezTo>
                <a:lnTo>
                  <a:pt x="13337" y="7624"/>
                </a:lnTo>
                <a:lnTo>
                  <a:pt x="14460" y="2462"/>
                </a:lnTo>
                <a:lnTo>
                  <a:pt x="14460" y="2263"/>
                </a:lnTo>
                <a:cubicBezTo>
                  <a:pt x="14460" y="1826"/>
                  <a:pt x="14279" y="1429"/>
                  <a:pt x="14098" y="1032"/>
                </a:cubicBezTo>
                <a:lnTo>
                  <a:pt x="12974" y="0"/>
                </a:lnTo>
                <a:lnTo>
                  <a:pt x="6379" y="6988"/>
                </a:lnTo>
                <a:cubicBezTo>
                  <a:pt x="6016" y="7385"/>
                  <a:pt x="5835" y="8021"/>
                  <a:pt x="5835" y="8656"/>
                </a:cubicBezTo>
                <a:lnTo>
                  <a:pt x="5835" y="19337"/>
                </a:lnTo>
                <a:cubicBezTo>
                  <a:pt x="5835" y="20568"/>
                  <a:pt x="6777" y="21600"/>
                  <a:pt x="7901" y="21600"/>
                </a:cubicBezTo>
                <a:lnTo>
                  <a:pt x="16707" y="21600"/>
                </a:lnTo>
                <a:cubicBezTo>
                  <a:pt x="17468" y="21600"/>
                  <a:pt x="18230" y="21004"/>
                  <a:pt x="18411" y="20171"/>
                </a:cubicBezTo>
                <a:lnTo>
                  <a:pt x="21419" y="12547"/>
                </a:lnTo>
                <a:cubicBezTo>
                  <a:pt x="21419" y="12349"/>
                  <a:pt x="21419" y="12150"/>
                  <a:pt x="21419" y="11713"/>
                </a:cubicBezTo>
                <a:lnTo>
                  <a:pt x="21419" y="9649"/>
                </a:lnTo>
                <a:lnTo>
                  <a:pt x="21600" y="9649"/>
                </a:lnTo>
                <a:close/>
              </a:path>
            </a:pathLst>
          </a:custGeom>
          <a:solidFill>
            <a:schemeClr val="accent1"/>
          </a:solidFill>
          <a:ln w="3175" cap="flat">
            <a:noFill/>
            <a:miter lim="400000"/>
          </a:ln>
          <a:effectLst/>
        </p:spPr>
        <p:txBody>
          <a:bodyPr wrap="square" lIns="64293" tIns="64293" rIns="64293" bIns="64293" numCol="1" anchor="ctr">
            <a:noAutofit/>
          </a:bodyPr>
          <a:lstStyle/>
          <a:p>
            <a:pPr defTabSz="1285875">
              <a:defRPr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3048253" y="780262"/>
            <a:ext cx="18287493" cy="1630817"/>
          </a:xfrm>
          <a:prstGeom prst="rect">
            <a:avLst/>
          </a:prstGeom>
        </p:spPr>
        <p:txBody>
          <a:bodyPr/>
          <a:lstStyle/>
          <a:p>
            <a:r>
              <a:rPr lang="id-ID" dirty="0" smtClean="0"/>
              <a:t>S</a:t>
            </a:r>
            <a:r>
              <a:rPr lang="id-ID" dirty="0"/>
              <a:t>y</a:t>
            </a:r>
            <a:r>
              <a:rPr dirty="0" smtClean="0"/>
              <a:t>stem Analysis</a:t>
            </a:r>
            <a:endParaRPr dirty="0"/>
          </a:p>
        </p:txBody>
      </p:sp>
      <p:sp>
        <p:nvSpPr>
          <p:cNvPr id="78" name="Shape 78"/>
          <p:cNvSpPr>
            <a:spLocks noGrp="1"/>
          </p:cNvSpPr>
          <p:nvPr>
            <p:ph type="body" sz="half" idx="1"/>
          </p:nvPr>
        </p:nvSpPr>
        <p:spPr>
          <a:xfrm>
            <a:off x="2753063" y="5286780"/>
            <a:ext cx="19156070" cy="516658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5400" dirty="0"/>
              <a:t>The book store is a shop that sells books. The book sold is of the donations in the donors by the book donors and fund donors, and then in process through the staff.</a:t>
            </a:r>
            <a:endParaRPr sz="5400" dirty="0"/>
          </a:p>
        </p:txBody>
      </p:sp>
      <p:sp>
        <p:nvSpPr>
          <p:cNvPr id="79" name="Shape 79"/>
          <p:cNvSpPr>
            <a:spLocks noGrp="1"/>
          </p:cNvSpPr>
          <p:nvPr>
            <p:ph type="sldNum" sz="quarter" idx="2"/>
          </p:nvPr>
        </p:nvSpPr>
        <p:spPr>
          <a:xfrm>
            <a:off x="23293351" y="12307021"/>
            <a:ext cx="260500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1" name="Shape 81"/>
          <p:cNvSpPr/>
          <p:nvPr/>
        </p:nvSpPr>
        <p:spPr>
          <a:xfrm>
            <a:off x="11500328" y="2411079"/>
            <a:ext cx="1383341" cy="1"/>
          </a:xfrm>
          <a:prstGeom prst="line">
            <a:avLst/>
          </a:prstGeom>
          <a:ln w="139700">
            <a:solidFill>
              <a:schemeClr val="accent3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xfrm>
            <a:off x="3048253" y="780262"/>
            <a:ext cx="18287493" cy="1630817"/>
          </a:xfrm>
          <a:prstGeom prst="rect">
            <a:avLst/>
          </a:prstGeom>
        </p:spPr>
        <p:txBody>
          <a:bodyPr/>
          <a:lstStyle/>
          <a:p>
            <a:r>
              <a:rPr lang="id-ID" dirty="0">
                <a:solidFill>
                  <a:schemeClr val="accent2"/>
                </a:solidFill>
              </a:rPr>
              <a:t>Project Detail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6" name="Shape 286"/>
          <p:cNvSpPr>
            <a:spLocks noGrp="1"/>
          </p:cNvSpPr>
          <p:nvPr>
            <p:ph type="sldNum" sz="quarter" idx="2"/>
          </p:nvPr>
        </p:nvSpPr>
        <p:spPr>
          <a:xfrm>
            <a:off x="23271754" y="12307021"/>
            <a:ext cx="260500" cy="482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11585850" y="2658823"/>
            <a:ext cx="1383341" cy="1"/>
          </a:xfrm>
          <a:prstGeom prst="line">
            <a:avLst/>
          </a:prstGeom>
          <a:ln w="139700">
            <a:solidFill>
              <a:schemeClr val="accent2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95" name="Group 295"/>
          <p:cNvGrpSpPr/>
          <p:nvPr/>
        </p:nvGrpSpPr>
        <p:grpSpPr>
          <a:xfrm>
            <a:off x="1920807" y="4831962"/>
            <a:ext cx="4803110" cy="7125574"/>
            <a:chOff x="0" y="0"/>
            <a:chExt cx="4803108" cy="7125572"/>
          </a:xfrm>
        </p:grpSpPr>
        <p:grpSp>
          <p:nvGrpSpPr>
            <p:cNvPr id="293" name="Group 293"/>
            <p:cNvGrpSpPr/>
            <p:nvPr/>
          </p:nvGrpSpPr>
          <p:grpSpPr>
            <a:xfrm>
              <a:off x="120" y="0"/>
              <a:ext cx="4802988" cy="1388912"/>
              <a:chOff x="0" y="0"/>
              <a:chExt cx="4802986" cy="1388911"/>
            </a:xfrm>
          </p:grpSpPr>
          <p:grpSp>
            <p:nvGrpSpPr>
              <p:cNvPr id="291" name="Group 291"/>
              <p:cNvGrpSpPr/>
              <p:nvPr/>
            </p:nvGrpSpPr>
            <p:grpSpPr>
              <a:xfrm>
                <a:off x="0" y="0"/>
                <a:ext cx="4802986" cy="1388911"/>
                <a:chOff x="0" y="0"/>
                <a:chExt cx="4802985" cy="1388910"/>
              </a:xfrm>
            </p:grpSpPr>
            <p:sp>
              <p:nvSpPr>
                <p:cNvPr id="289" name="Shape 289"/>
                <p:cNvSpPr/>
                <p:nvPr/>
              </p:nvSpPr>
              <p:spPr>
                <a:xfrm>
                  <a:off x="0" y="0"/>
                  <a:ext cx="4802986" cy="1162166"/>
                </a:xfrm>
                <a:prstGeom prst="roundRect">
                  <a:avLst>
                    <a:gd name="adj" fmla="val 10559"/>
                  </a:avLst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90" name="Shape 290"/>
                <p:cNvSpPr/>
                <p:nvPr/>
              </p:nvSpPr>
              <p:spPr>
                <a:xfrm rot="18900000">
                  <a:off x="2025552" y="481309"/>
                  <a:ext cx="751882" cy="751882"/>
                </a:xfrm>
                <a:prstGeom prst="rect">
                  <a:avLst/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292" name="Shape 292"/>
              <p:cNvSpPr/>
              <p:nvPr/>
            </p:nvSpPr>
            <p:spPr>
              <a:xfrm>
                <a:off x="1954474" y="364161"/>
                <a:ext cx="1001876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>
                    <a:solidFill>
                      <a:srgbClr val="42C0A0"/>
                    </a:solidFill>
                  </a:defRPr>
                </a:lvl1pPr>
              </a:lstStyle>
              <a:p>
                <a:r>
                  <a:rPr lang="id-ID" dirty="0">
                    <a:solidFill>
                      <a:schemeClr val="accent1"/>
                    </a:solidFill>
                  </a:rPr>
                  <a:t>Tables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94" name="Shape 294"/>
            <p:cNvSpPr/>
            <p:nvPr/>
          </p:nvSpPr>
          <p:spPr>
            <a:xfrm>
              <a:off x="0" y="1736237"/>
              <a:ext cx="4578102" cy="53893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fontScale="85000" lnSpcReduction="20000"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Book</a:t>
              </a: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Book Donors</a:t>
              </a: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Customer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Fund Donors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Staff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Transaction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Transaction Detail</a:t>
              </a:r>
              <a:endParaRPr sz="3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7300317" y="4831962"/>
            <a:ext cx="4803110" cy="6064813"/>
            <a:chOff x="0" y="0"/>
            <a:chExt cx="4803108" cy="6064811"/>
          </a:xfrm>
        </p:grpSpPr>
        <p:grpSp>
          <p:nvGrpSpPr>
            <p:cNvPr id="300" name="Group 300"/>
            <p:cNvGrpSpPr/>
            <p:nvPr/>
          </p:nvGrpSpPr>
          <p:grpSpPr>
            <a:xfrm>
              <a:off x="120" y="0"/>
              <a:ext cx="4802988" cy="1388912"/>
              <a:chOff x="0" y="0"/>
              <a:chExt cx="4802986" cy="1388911"/>
            </a:xfrm>
          </p:grpSpPr>
          <p:grpSp>
            <p:nvGrpSpPr>
              <p:cNvPr id="298" name="Group 298"/>
              <p:cNvGrpSpPr/>
              <p:nvPr/>
            </p:nvGrpSpPr>
            <p:grpSpPr>
              <a:xfrm>
                <a:off x="0" y="0"/>
                <a:ext cx="4802986" cy="1388911"/>
                <a:chOff x="0" y="0"/>
                <a:chExt cx="4802985" cy="1388910"/>
              </a:xfrm>
            </p:grpSpPr>
            <p:sp>
              <p:nvSpPr>
                <p:cNvPr id="296" name="Shape 296"/>
                <p:cNvSpPr/>
                <p:nvPr/>
              </p:nvSpPr>
              <p:spPr>
                <a:xfrm>
                  <a:off x="0" y="0"/>
                  <a:ext cx="4802986" cy="1162166"/>
                </a:xfrm>
                <a:prstGeom prst="roundRect">
                  <a:avLst>
                    <a:gd name="adj" fmla="val 10559"/>
                  </a:avLst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297" name="Shape 297"/>
                <p:cNvSpPr/>
                <p:nvPr/>
              </p:nvSpPr>
              <p:spPr>
                <a:xfrm rot="18900000">
                  <a:off x="2025552" y="481309"/>
                  <a:ext cx="751882" cy="751882"/>
                </a:xfrm>
                <a:prstGeom prst="rect">
                  <a:avLst/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299" name="Shape 299"/>
              <p:cNvSpPr/>
              <p:nvPr/>
            </p:nvSpPr>
            <p:spPr>
              <a:xfrm>
                <a:off x="1877530" y="364161"/>
                <a:ext cx="1155765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>
                    <a:solidFill>
                      <a:srgbClr val="42C0A0"/>
                    </a:solidFill>
                  </a:defRPr>
                </a:lvl1pPr>
              </a:lstStyle>
              <a:p>
                <a:r>
                  <a:rPr lang="id-ID" dirty="0">
                    <a:solidFill>
                      <a:schemeClr val="accent1"/>
                    </a:solidFill>
                  </a:rPr>
                  <a:t>Quaries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01" name="Shape 301"/>
            <p:cNvSpPr/>
            <p:nvPr/>
          </p:nvSpPr>
          <p:spPr>
            <a:xfrm>
              <a:off x="0" y="1736238"/>
              <a:ext cx="4578102" cy="432857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lnSpcReduction="10000"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Fund Donors Query</a:t>
              </a: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Book Donors Query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Customer Query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Transaction Query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Staff Query</a:t>
              </a:r>
              <a:endParaRPr sz="32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12679827" y="4831962"/>
            <a:ext cx="4803109" cy="6773882"/>
            <a:chOff x="0" y="0"/>
            <a:chExt cx="4803108" cy="6773880"/>
          </a:xfrm>
        </p:grpSpPr>
        <p:grpSp>
          <p:nvGrpSpPr>
            <p:cNvPr id="307" name="Group 307"/>
            <p:cNvGrpSpPr/>
            <p:nvPr/>
          </p:nvGrpSpPr>
          <p:grpSpPr>
            <a:xfrm>
              <a:off x="120" y="0"/>
              <a:ext cx="4802988" cy="1388912"/>
              <a:chOff x="0" y="0"/>
              <a:chExt cx="4802986" cy="1388911"/>
            </a:xfrm>
          </p:grpSpPr>
          <p:grpSp>
            <p:nvGrpSpPr>
              <p:cNvPr id="305" name="Group 305"/>
              <p:cNvGrpSpPr/>
              <p:nvPr/>
            </p:nvGrpSpPr>
            <p:grpSpPr>
              <a:xfrm>
                <a:off x="0" y="0"/>
                <a:ext cx="4802986" cy="1388911"/>
                <a:chOff x="0" y="0"/>
                <a:chExt cx="4802985" cy="1388910"/>
              </a:xfrm>
            </p:grpSpPr>
            <p:sp>
              <p:nvSpPr>
                <p:cNvPr id="303" name="Shape 303"/>
                <p:cNvSpPr/>
                <p:nvPr/>
              </p:nvSpPr>
              <p:spPr>
                <a:xfrm>
                  <a:off x="0" y="0"/>
                  <a:ext cx="4802986" cy="1162166"/>
                </a:xfrm>
                <a:prstGeom prst="roundRect">
                  <a:avLst>
                    <a:gd name="adj" fmla="val 10559"/>
                  </a:avLst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04" name="Shape 304"/>
                <p:cNvSpPr/>
                <p:nvPr/>
              </p:nvSpPr>
              <p:spPr>
                <a:xfrm rot="18900000">
                  <a:off x="2025552" y="481309"/>
                  <a:ext cx="751882" cy="751882"/>
                </a:xfrm>
                <a:prstGeom prst="rect">
                  <a:avLst/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306" name="Shape 306"/>
              <p:cNvSpPr/>
              <p:nvPr/>
            </p:nvSpPr>
            <p:spPr>
              <a:xfrm>
                <a:off x="2057867" y="364161"/>
                <a:ext cx="795089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>
                    <a:solidFill>
                      <a:srgbClr val="42C0A0"/>
                    </a:solidFill>
                  </a:defRPr>
                </a:lvl1pPr>
              </a:lstStyle>
              <a:p>
                <a:r>
                  <a:rPr lang="id-ID" dirty="0">
                    <a:solidFill>
                      <a:schemeClr val="accent1"/>
                    </a:solidFill>
                  </a:rPr>
                  <a:t>Form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08" name="Shape 308"/>
            <p:cNvSpPr/>
            <p:nvPr/>
          </p:nvSpPr>
          <p:spPr>
            <a:xfrm>
              <a:off x="0" y="1736237"/>
              <a:ext cx="4578102" cy="50376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fontScale="85000" lnSpcReduction="20000"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Book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Book Donors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Customer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Fund Donors 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Main Menu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Staff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6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600" dirty="0" smtClean="0">
                  <a:solidFill>
                    <a:srgbClr val="00B050"/>
                  </a:solidFill>
                </a:rPr>
                <a:t>Transaction</a:t>
              </a:r>
              <a:endParaRPr lang="id-ID" sz="36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16" name="Group 316"/>
          <p:cNvGrpSpPr/>
          <p:nvPr/>
        </p:nvGrpSpPr>
        <p:grpSpPr>
          <a:xfrm>
            <a:off x="18059337" y="4831962"/>
            <a:ext cx="4803110" cy="6316682"/>
            <a:chOff x="0" y="0"/>
            <a:chExt cx="4803108" cy="6316680"/>
          </a:xfrm>
        </p:grpSpPr>
        <p:grpSp>
          <p:nvGrpSpPr>
            <p:cNvPr id="314" name="Group 314"/>
            <p:cNvGrpSpPr/>
            <p:nvPr/>
          </p:nvGrpSpPr>
          <p:grpSpPr>
            <a:xfrm>
              <a:off x="120" y="0"/>
              <a:ext cx="4802988" cy="1388912"/>
              <a:chOff x="0" y="0"/>
              <a:chExt cx="4802986" cy="1388911"/>
            </a:xfrm>
          </p:grpSpPr>
          <p:grpSp>
            <p:nvGrpSpPr>
              <p:cNvPr id="312" name="Group 312"/>
              <p:cNvGrpSpPr/>
              <p:nvPr/>
            </p:nvGrpSpPr>
            <p:grpSpPr>
              <a:xfrm>
                <a:off x="0" y="0"/>
                <a:ext cx="4802986" cy="1388911"/>
                <a:chOff x="0" y="0"/>
                <a:chExt cx="4802985" cy="1388910"/>
              </a:xfrm>
            </p:grpSpPr>
            <p:sp>
              <p:nvSpPr>
                <p:cNvPr id="310" name="Shape 310"/>
                <p:cNvSpPr/>
                <p:nvPr/>
              </p:nvSpPr>
              <p:spPr>
                <a:xfrm>
                  <a:off x="0" y="0"/>
                  <a:ext cx="4802986" cy="1162166"/>
                </a:xfrm>
                <a:prstGeom prst="roundRect">
                  <a:avLst>
                    <a:gd name="adj" fmla="val 10559"/>
                  </a:avLst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  <p:sp>
              <p:nvSpPr>
                <p:cNvPr id="311" name="Shape 311"/>
                <p:cNvSpPr/>
                <p:nvPr/>
              </p:nvSpPr>
              <p:spPr>
                <a:xfrm rot="18900000">
                  <a:off x="2025552" y="481309"/>
                  <a:ext cx="751882" cy="751882"/>
                </a:xfrm>
                <a:prstGeom prst="rect">
                  <a:avLst/>
                </a:prstGeom>
                <a:solidFill>
                  <a:schemeClr val="accent3"/>
                </a:solidFill>
                <a:ln w="3175" cap="flat">
                  <a:solidFill>
                    <a:schemeClr val="accent3"/>
                  </a:solidFill>
                  <a:miter lim="400000"/>
                </a:ln>
                <a:effectLst/>
              </p:spPr>
              <p:txBody>
                <a:bodyPr wrap="square" lIns="38100" tIns="38100" rIns="38100" bIns="38100" numCol="1" anchor="ctr">
                  <a:noAutofit/>
                </a:bodyPr>
                <a:lstStyle/>
                <a:p>
                  <a:pPr algn="ctr">
                    <a:defRPr sz="3000">
                      <a:solidFill>
                        <a:srgbClr val="FFFFFF"/>
                      </a:solidFill>
                      <a:latin typeface="Helvetica Light"/>
                      <a:ea typeface="Helvetica Light"/>
                      <a:cs typeface="Helvetica Light"/>
                      <a:sym typeface="Helvetica Light"/>
                    </a:defRPr>
                  </a:pPr>
                  <a:endParaRPr/>
                </a:p>
              </p:txBody>
            </p:sp>
          </p:grpSp>
          <p:sp>
            <p:nvSpPr>
              <p:cNvPr id="313" name="Shape 313"/>
              <p:cNvSpPr/>
              <p:nvPr/>
            </p:nvSpPr>
            <p:spPr>
              <a:xfrm>
                <a:off x="1954475" y="364161"/>
                <a:ext cx="1001876" cy="446276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>
                    <a:solidFill>
                      <a:srgbClr val="42C0A0"/>
                    </a:solidFill>
                  </a:defRPr>
                </a:lvl1pPr>
              </a:lstStyle>
              <a:p>
                <a:r>
                  <a:rPr lang="id-ID" dirty="0">
                    <a:solidFill>
                      <a:schemeClr val="accent1"/>
                    </a:solidFill>
                  </a:rPr>
                  <a:t>Report</a:t>
                </a:r>
                <a:endParaRPr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15" name="Shape 315"/>
            <p:cNvSpPr/>
            <p:nvPr/>
          </p:nvSpPr>
          <p:spPr>
            <a:xfrm>
              <a:off x="0" y="1736237"/>
              <a:ext cx="4578102" cy="458044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 fontScale="92500" lnSpcReduction="20000"/>
            </a:bodyPr>
            <a:lstStyle/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Book Report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Book Donors Report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Fund Donors Report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Customer Report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Staff Report</a:t>
              </a:r>
            </a:p>
            <a:p>
              <a:pPr marL="457200" indent="-457200">
                <a:buFont typeface="+mj-lt"/>
                <a:buAutoNum type="arabicPeriod"/>
              </a:pPr>
              <a:endParaRPr lang="id-ID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r>
                <a:rPr lang="id-ID" sz="3200" dirty="0" smtClean="0">
                  <a:solidFill>
                    <a:srgbClr val="00B050"/>
                  </a:solidFill>
                </a:rPr>
                <a:t>Transaction Report</a:t>
              </a:r>
              <a:endParaRPr lang="en-US" sz="3200" dirty="0">
                <a:solidFill>
                  <a:srgbClr val="00B050"/>
                </a:solidFill>
              </a:endParaRPr>
            </a:p>
            <a:p>
              <a:pPr marL="457200" indent="-457200">
                <a:buFont typeface="+mj-lt"/>
                <a:buAutoNum type="arabicPeriod"/>
              </a:pPr>
              <a:endParaRPr lang="en-US" sz="3200" dirty="0">
                <a:solidFill>
                  <a:srgbClr val="00B050"/>
                </a:solidFill>
              </a:endParaRPr>
            </a:p>
            <a:p>
              <a:endParaRPr lang="en-US" sz="32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accent1">
                    <a:lumMod val="75000"/>
                  </a:schemeClr>
                </a:solidFill>
              </a:rPr>
              <a:t>Relationship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accent1">
                    <a:lumMod val="75000"/>
                  </a:schemeClr>
                </a:solidFill>
              </a:rPr>
              <a:t>Between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accent1">
                    <a:lumMod val="75000"/>
                  </a:schemeClr>
                </a:solidFill>
              </a:rPr>
              <a:t>Final</a:t>
            </a:r>
            <a:r>
              <a:rPr lang="id-ID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d-ID" b="1" dirty="0" smtClean="0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id-ID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2" y="2973539"/>
            <a:ext cx="19905786" cy="923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830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 dirty="0" smtClean="0">
                <a:solidFill>
                  <a:schemeClr val="accent1">
                    <a:lumMod val="75000"/>
                  </a:schemeClr>
                </a:solidFill>
              </a:rPr>
              <a:t>ER Diagram</a:t>
            </a:r>
            <a:endParaRPr lang="id-ID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46" y="2596621"/>
            <a:ext cx="18428677" cy="96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818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539"/>
          <p:cNvSpPr/>
          <p:nvPr/>
        </p:nvSpPr>
        <p:spPr>
          <a:xfrm rot="10800000">
            <a:off x="20331556" y="2582145"/>
            <a:ext cx="4094093" cy="843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6" h="21600" extrusionOk="0">
                <a:moveTo>
                  <a:pt x="55" y="0"/>
                </a:moveTo>
                <a:lnTo>
                  <a:pt x="3586" y="1752"/>
                </a:lnTo>
                <a:lnTo>
                  <a:pt x="21288" y="10338"/>
                </a:lnTo>
                <a:cubicBezTo>
                  <a:pt x="21491" y="10457"/>
                  <a:pt x="21600" y="10606"/>
                  <a:pt x="21596" y="10760"/>
                </a:cubicBezTo>
                <a:cubicBezTo>
                  <a:pt x="21591" y="10927"/>
                  <a:pt x="21453" y="11087"/>
                  <a:pt x="21212" y="11206"/>
                </a:cubicBezTo>
                <a:lnTo>
                  <a:pt x="0" y="21600"/>
                </a:lnTo>
                <a:lnTo>
                  <a:pt x="55" y="0"/>
                </a:lnTo>
                <a:close/>
              </a:path>
            </a:pathLst>
          </a:custGeom>
          <a:solidFill>
            <a:schemeClr val="bg1">
              <a:lumMod val="10000"/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3" name="Shape 540"/>
          <p:cNvSpPr/>
          <p:nvPr/>
        </p:nvSpPr>
        <p:spPr>
          <a:xfrm rot="10800000">
            <a:off x="13403557" y="-24685"/>
            <a:ext cx="11025680" cy="6489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67" extrusionOk="0">
                <a:moveTo>
                  <a:pt x="71" y="14094"/>
                </a:moveTo>
                <a:cubicBezTo>
                  <a:pt x="718" y="13042"/>
                  <a:pt x="1363" y="11985"/>
                  <a:pt x="2006" y="10923"/>
                </a:cubicBezTo>
                <a:cubicBezTo>
                  <a:pt x="4111" y="7440"/>
                  <a:pt x="6186" y="3906"/>
                  <a:pt x="8230" y="320"/>
                </a:cubicBezTo>
                <a:cubicBezTo>
                  <a:pt x="8354" y="84"/>
                  <a:pt x="8539" y="-33"/>
                  <a:pt x="8724" y="9"/>
                </a:cubicBezTo>
                <a:cubicBezTo>
                  <a:pt x="8850" y="37"/>
                  <a:pt x="8966" y="139"/>
                  <a:pt x="9053" y="296"/>
                </a:cubicBezTo>
                <a:lnTo>
                  <a:pt x="21600" y="21567"/>
                </a:lnTo>
                <a:lnTo>
                  <a:pt x="8691" y="21546"/>
                </a:lnTo>
                <a:lnTo>
                  <a:pt x="2236" y="21536"/>
                </a:lnTo>
                <a:lnTo>
                  <a:pt x="0" y="21533"/>
                </a:lnTo>
                <a:lnTo>
                  <a:pt x="71" y="14094"/>
                </a:lnTo>
                <a:close/>
              </a:path>
            </a:pathLst>
          </a:custGeom>
          <a:solidFill>
            <a:schemeClr val="bg1">
              <a:lumMod val="10000"/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541"/>
          <p:cNvSpPr/>
          <p:nvPr/>
        </p:nvSpPr>
        <p:spPr>
          <a:xfrm rot="10800000">
            <a:off x="-43845" y="12277831"/>
            <a:ext cx="1410214" cy="14685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94831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429236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5816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646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5206"/>
            <a:ext cx="24384000" cy="129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11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7026"/>
            <a:ext cx="24384000" cy="128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38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Emerald and Blue">
      <a:dk1>
        <a:srgbClr val="DCDEE0"/>
      </a:dk1>
      <a:lt1>
        <a:srgbClr val="525860"/>
      </a:lt1>
      <a:dk2>
        <a:srgbClr val="18222D"/>
      </a:dk2>
      <a:lt2>
        <a:srgbClr val="53585F"/>
      </a:lt2>
      <a:accent1>
        <a:srgbClr val="42BF9F"/>
      </a:accent1>
      <a:accent2>
        <a:srgbClr val="37A189"/>
      </a:accent2>
      <a:accent3>
        <a:srgbClr val="0D426E"/>
      </a:accent3>
      <a:accent4>
        <a:srgbClr val="07355A"/>
      </a:accent4>
      <a:accent5>
        <a:srgbClr val="42BF9F"/>
      </a:accent5>
      <a:accent6>
        <a:srgbClr val="37A189"/>
      </a:accent6>
      <a:hlink>
        <a:srgbClr val="0D426E"/>
      </a:hlink>
      <a:folHlink>
        <a:srgbClr val="063053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Roboto Regular"/>
        <a:ea typeface="Roboto Regular"/>
        <a:cs typeface="Roboto Regular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254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st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st="127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25860"/>
            </a:solidFill>
            <a:effectLst/>
            <a:uFillTx/>
            <a:latin typeface="+mj-lt"/>
            <a:ea typeface="+mj-ea"/>
            <a:cs typeface="+mj-cs"/>
            <a:sym typeface="Robot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131</Words>
  <Application>Microsoft Office PowerPoint</Application>
  <PresentationFormat>Custom</PresentationFormat>
  <Paragraphs>83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White</vt:lpstr>
      <vt:lpstr>PowerPoint Presentation</vt:lpstr>
      <vt:lpstr>System Analysis</vt:lpstr>
      <vt:lpstr>Project Detail</vt:lpstr>
      <vt:lpstr>Relationship Between Final Tables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creator>User</dc:creator>
  <cp:lastModifiedBy>User</cp:lastModifiedBy>
  <cp:revision>46</cp:revision>
  <dcterms:modified xsi:type="dcterms:W3CDTF">2017-10-10T02:31:48Z</dcterms:modified>
</cp:coreProperties>
</file>