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20" r:id="rId7"/>
    <p:sldId id="318" r:id="rId8"/>
    <p:sldId id="338" r:id="rId9"/>
    <p:sldId id="314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1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5" y="381001"/>
            <a:ext cx="152439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2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9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90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90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7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4999"/>
            <a:ext cx="913677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9" y="6400800"/>
            <a:ext cx="655490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6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1" y="6400800"/>
            <a:ext cx="83842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9416" y="1887653"/>
            <a:ext cx="10801200" cy="28956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ATM CONSOLE SIMULATION SYSTEM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3432" y="4783253"/>
            <a:ext cx="8231744" cy="1219200"/>
          </a:xfrm>
        </p:spPr>
        <p:txBody>
          <a:bodyPr/>
          <a:lstStyle/>
          <a:p>
            <a:r>
              <a:rPr lang="id-ID" dirty="0" smtClean="0"/>
              <a:t>MICROSOFT VISUAL STUDIO C# CONSOLE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83832" y="1052736"/>
            <a:ext cx="3096344" cy="795536"/>
          </a:xfrm>
        </p:spPr>
        <p:txBody>
          <a:bodyPr/>
          <a:lstStyle/>
          <a:p>
            <a:r>
              <a:rPr lang="id-ID" dirty="0" smtClean="0"/>
              <a:t>PROJECT 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69244" y="4221088"/>
            <a:ext cx="7525519" cy="17400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GROUP 3 :</a:t>
            </a:r>
          </a:p>
          <a:p>
            <a:r>
              <a:rPr lang="id-ID" dirty="0" smtClean="0"/>
              <a:t>AJI TRINIOFERI 				{ 4817050025 }</a:t>
            </a:r>
            <a:endParaRPr lang="en-US" dirty="0"/>
          </a:p>
          <a:p>
            <a:r>
              <a:rPr lang="id-ID" dirty="0" smtClean="0"/>
              <a:t>CAHYA MULYADI				{ 4817050069 }</a:t>
            </a:r>
            <a:endParaRPr lang="en-US" dirty="0"/>
          </a:p>
          <a:p>
            <a:r>
              <a:rPr lang="id-ID" dirty="0" smtClean="0"/>
              <a:t>JULIUS DANES NUGROHO			{ 4817050199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27747" y="476672"/>
            <a:ext cx="4608512" cy="79553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SYSTEM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9435" y="1412776"/>
            <a:ext cx="10225136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This Project, </a:t>
            </a:r>
            <a:r>
              <a:rPr lang="id-ID" dirty="0" smtClean="0"/>
              <a:t>Our team </a:t>
            </a:r>
            <a:r>
              <a:rPr lang="id-ID" dirty="0"/>
              <a:t>make Cashier System Using Android Camera As Code Reader application for mini </a:t>
            </a:r>
            <a:r>
              <a:rPr lang="id-ID" dirty="0" smtClean="0"/>
              <a:t>market.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Our </a:t>
            </a:r>
            <a:r>
              <a:rPr lang="id-ID" dirty="0"/>
              <a:t>team using Android Camera as QR Code Reader that used on Product ID. 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This </a:t>
            </a:r>
            <a:r>
              <a:rPr lang="id-ID" dirty="0"/>
              <a:t>Application have many menu, which is Product menu, Employee menu, Transaction menu and Report menu, 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3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MENU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728" y="377280"/>
            <a:ext cx="7707443" cy="6480720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id-ID" dirty="0" smtClean="0"/>
              <a:t>Master </a:t>
            </a:r>
            <a:r>
              <a:rPr lang="id-ID" dirty="0"/>
              <a:t>Main Display (For Login as Admin or User </a:t>
            </a:r>
            <a:r>
              <a:rPr lang="id-ID" dirty="0" smtClean="0"/>
              <a:t>Cashier)</a:t>
            </a:r>
            <a:endParaRPr lang="id-ID" sz="2000" dirty="0"/>
          </a:p>
          <a:p>
            <a:pPr marL="457200">
              <a:tabLst>
                <a:tab pos="511175" algn="l"/>
              </a:tabLst>
            </a:pPr>
            <a:r>
              <a:rPr lang="id-ID" dirty="0" smtClean="0"/>
              <a:t>Master </a:t>
            </a:r>
            <a:r>
              <a:rPr lang="id-ID" dirty="0"/>
              <a:t>Admin </a:t>
            </a:r>
            <a:r>
              <a:rPr lang="id-ID" dirty="0" smtClean="0"/>
              <a:t>Display</a:t>
            </a:r>
            <a:endParaRPr lang="id-ID" sz="18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500" dirty="0"/>
              <a:t> </a:t>
            </a:r>
            <a:r>
              <a:rPr lang="id-ID" sz="1900" dirty="0" smtClean="0"/>
              <a:t>Update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Remove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Update </a:t>
            </a:r>
            <a:r>
              <a:rPr lang="id-ID" sz="1900" dirty="0"/>
              <a:t>&amp; Remove 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Search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Report </a:t>
            </a:r>
            <a:r>
              <a:rPr lang="id-ID" sz="1900" dirty="0"/>
              <a:t>Data</a:t>
            </a:r>
            <a:endParaRPr lang="id-ID" sz="1700" dirty="0"/>
          </a:p>
          <a:p>
            <a:pPr lvl="1"/>
            <a:r>
              <a:rPr lang="id-ID" sz="2600" dirty="0" smtClean="0"/>
              <a:t>Master </a:t>
            </a:r>
            <a:r>
              <a:rPr lang="id-ID" sz="2600" dirty="0"/>
              <a:t>Menu Cashier </a:t>
            </a:r>
            <a:r>
              <a:rPr lang="id-ID" sz="2600" dirty="0" smtClean="0"/>
              <a:t>Display</a:t>
            </a:r>
            <a:endParaRPr lang="id-ID" sz="2200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Main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Payment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Trans </a:t>
            </a:r>
            <a:r>
              <a:rPr lang="id-ID" dirty="0"/>
              <a:t>Data</a:t>
            </a:r>
            <a:endParaRPr lang="id-ID" sz="2000" dirty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500" y="3791744"/>
            <a:ext cx="2619672" cy="44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i="1" dirty="0" smtClean="0"/>
              <a:t>IN THE APPLICATION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336" y="2636912"/>
            <a:ext cx="12192000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2348880"/>
            <a:ext cx="11089232" cy="115483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SHOW THE PROJECT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616" y="3496072"/>
            <a:ext cx="6912767" cy="364976"/>
          </a:xfrm>
        </p:spPr>
        <p:txBody>
          <a:bodyPr/>
          <a:lstStyle/>
          <a:p>
            <a:pPr algn="ctr"/>
            <a:r>
              <a:rPr lang="en-US" dirty="0"/>
              <a:t>Cashier System Using Android Camera As Code Reader </a:t>
            </a:r>
          </a:p>
        </p:txBody>
      </p:sp>
    </p:spTree>
    <p:extLst>
      <p:ext uri="{BB962C8B-B14F-4D97-AF65-F5344CB8AC3E}">
        <p14:creationId xmlns:p14="http://schemas.microsoft.com/office/powerpoint/2010/main" val="7317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SEE YOU NEXT quarter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763</TotalTime>
  <Words>142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Courier New</vt:lpstr>
      <vt:lpstr>Digital Blue Tunnel 16x9</vt:lpstr>
      <vt:lpstr>ATM CONSOLE SIMULATION SYSTEM</vt:lpstr>
      <vt:lpstr>PROJECT ON</vt:lpstr>
      <vt:lpstr>SYSTEM SUMMARY</vt:lpstr>
      <vt:lpstr>MENU</vt:lpstr>
      <vt:lpstr>SHOW THE PROJECT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Nio</dc:creator>
  <cp:lastModifiedBy>Aji Trinioferi</cp:lastModifiedBy>
  <cp:revision>34</cp:revision>
  <dcterms:created xsi:type="dcterms:W3CDTF">2017-12-06T10:59:24Z</dcterms:created>
  <dcterms:modified xsi:type="dcterms:W3CDTF">2018-04-19T06:16:24Z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