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20" r:id="rId7"/>
    <p:sldId id="318" r:id="rId8"/>
    <p:sldId id="338" r:id="rId9"/>
    <p:sldId id="314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1" d="100"/>
          <a:sy n="71" d="100"/>
        </p:scale>
        <p:origin x="61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1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5" y="381001"/>
            <a:ext cx="1524397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10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2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1905000"/>
            <a:ext cx="4417703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9" y="2743201"/>
            <a:ext cx="4417703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90" y="1905000"/>
            <a:ext cx="4417703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90" y="2743201"/>
            <a:ext cx="4417703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80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80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7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4/20/2018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1904999"/>
            <a:ext cx="913677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09" y="6400800"/>
            <a:ext cx="655490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6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1" y="6400800"/>
            <a:ext cx="83842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Nio\Documents\Visual%20Studio%202015\Projects\CashierAPP\CashierAPP\bin\Debug\CashierAPP.exe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9416" y="1887653"/>
            <a:ext cx="10801200" cy="2895600"/>
          </a:xfrm>
        </p:spPr>
        <p:txBody>
          <a:bodyPr>
            <a:normAutofit/>
          </a:bodyPr>
          <a:lstStyle/>
          <a:p>
            <a:r>
              <a:rPr lang="id-ID" sz="4800" dirty="0" smtClean="0"/>
              <a:t>CASHIER </a:t>
            </a:r>
            <a:r>
              <a:rPr lang="id-ID" sz="4800" dirty="0" smtClean="0"/>
              <a:t>SYSTEM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3432" y="4783253"/>
            <a:ext cx="8231744" cy="1219200"/>
          </a:xfrm>
        </p:spPr>
        <p:txBody>
          <a:bodyPr/>
          <a:lstStyle/>
          <a:p>
            <a:r>
              <a:rPr lang="id-ID" dirty="0" smtClean="0"/>
              <a:t>MICROSOFT VISUAL STUDIO </a:t>
            </a:r>
            <a:r>
              <a:rPr lang="id-ID" dirty="0" smtClean="0"/>
              <a:t>2015 ENTERPRISE</a:t>
            </a:r>
            <a:r>
              <a:rPr lang="id-ID" dirty="0" smtClean="0"/>
              <a:t> 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7221"/>
            <a:ext cx="2304256" cy="16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83832" y="1052736"/>
            <a:ext cx="3096344" cy="795536"/>
          </a:xfrm>
        </p:spPr>
        <p:txBody>
          <a:bodyPr/>
          <a:lstStyle/>
          <a:p>
            <a:r>
              <a:rPr lang="id-ID" dirty="0" smtClean="0"/>
              <a:t>PROJECT 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369244" y="4221088"/>
            <a:ext cx="7525519" cy="17400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/>
              <a:t>GROUP 3 :</a:t>
            </a:r>
          </a:p>
          <a:p>
            <a:r>
              <a:rPr lang="id-ID" dirty="0" smtClean="0"/>
              <a:t>AJI TRINIOFERI 				{ 4817050025 }</a:t>
            </a:r>
            <a:endParaRPr lang="en-US" dirty="0"/>
          </a:p>
          <a:p>
            <a:r>
              <a:rPr lang="id-ID" dirty="0" smtClean="0"/>
              <a:t>CAHYA MULYADI				{ 4817050069 }</a:t>
            </a:r>
            <a:endParaRPr lang="en-US" dirty="0"/>
          </a:p>
          <a:p>
            <a:r>
              <a:rPr lang="id-ID" dirty="0" smtClean="0"/>
              <a:t>JULIUS DANES NUGROHO			{ 4817050199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27747" y="476672"/>
            <a:ext cx="4608512" cy="795536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SYSTEM 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19435" y="1412776"/>
            <a:ext cx="10225136" cy="4968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This Project, </a:t>
            </a:r>
            <a:r>
              <a:rPr lang="id-ID" dirty="0" smtClean="0"/>
              <a:t>Our team </a:t>
            </a:r>
            <a:r>
              <a:rPr lang="id-ID" dirty="0"/>
              <a:t>make Cashier System Using Android Camera As Code Reader application for mini </a:t>
            </a:r>
            <a:r>
              <a:rPr lang="id-ID" dirty="0" smtClean="0"/>
              <a:t>market.</a:t>
            </a:r>
          </a:p>
          <a:p>
            <a:pPr>
              <a:lnSpc>
                <a:spcPct val="150000"/>
              </a:lnSpc>
            </a:pPr>
            <a:r>
              <a:rPr lang="id-ID" dirty="0" smtClean="0"/>
              <a:t>Our </a:t>
            </a:r>
            <a:r>
              <a:rPr lang="id-ID" dirty="0"/>
              <a:t>team using Android Camera as QR Code Reader that used on Product ID. </a:t>
            </a:r>
            <a:endParaRPr lang="id-ID" dirty="0" smtClean="0"/>
          </a:p>
          <a:p>
            <a:pPr>
              <a:lnSpc>
                <a:spcPct val="150000"/>
              </a:lnSpc>
            </a:pPr>
            <a:r>
              <a:rPr lang="id-ID" dirty="0" smtClean="0"/>
              <a:t>This </a:t>
            </a:r>
            <a:r>
              <a:rPr lang="id-ID" dirty="0"/>
              <a:t>Application have many menu, which is Product menu, Employee menu, Transaction menu and Report menu, Etc.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39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924944"/>
            <a:ext cx="2232248" cy="866800"/>
          </a:xfrm>
        </p:spPr>
        <p:txBody>
          <a:bodyPr/>
          <a:lstStyle/>
          <a:p>
            <a:r>
              <a:rPr lang="id-ID" sz="4800" dirty="0" smtClean="0"/>
              <a:t>MENU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728" y="377280"/>
            <a:ext cx="7707443" cy="6480720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id-ID" dirty="0" smtClean="0"/>
              <a:t>Master </a:t>
            </a:r>
            <a:r>
              <a:rPr lang="id-ID" dirty="0"/>
              <a:t>Main Display (For Login as Admin or User </a:t>
            </a:r>
            <a:r>
              <a:rPr lang="id-ID" dirty="0" smtClean="0"/>
              <a:t>Cashier)</a:t>
            </a:r>
            <a:endParaRPr lang="id-ID" sz="2000" dirty="0"/>
          </a:p>
          <a:p>
            <a:pPr marL="457200">
              <a:tabLst>
                <a:tab pos="511175" algn="l"/>
              </a:tabLst>
            </a:pPr>
            <a:r>
              <a:rPr lang="id-ID" dirty="0" smtClean="0"/>
              <a:t>Master </a:t>
            </a:r>
            <a:r>
              <a:rPr lang="id-ID" dirty="0"/>
              <a:t>Admin </a:t>
            </a:r>
            <a:r>
              <a:rPr lang="id-ID" dirty="0" smtClean="0"/>
              <a:t>Display</a:t>
            </a:r>
            <a:endParaRPr lang="id-ID" sz="18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500" dirty="0"/>
              <a:t> </a:t>
            </a:r>
            <a:r>
              <a:rPr lang="id-ID" sz="1900" dirty="0" smtClean="0"/>
              <a:t>Update </a:t>
            </a:r>
            <a:r>
              <a:rPr lang="id-ID" sz="1900" dirty="0"/>
              <a:t>Employee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Add </a:t>
            </a:r>
            <a:r>
              <a:rPr lang="id-ID" sz="1900" dirty="0"/>
              <a:t>Employee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Remove </a:t>
            </a:r>
            <a:r>
              <a:rPr lang="id-ID" sz="1900" dirty="0"/>
              <a:t>Employee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Add </a:t>
            </a:r>
            <a:r>
              <a:rPr lang="id-ID" sz="1900" dirty="0"/>
              <a:t>Product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Update </a:t>
            </a:r>
            <a:r>
              <a:rPr lang="id-ID" sz="1900" dirty="0"/>
              <a:t>&amp; Remove Product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Search </a:t>
            </a:r>
            <a:r>
              <a:rPr lang="id-ID" sz="1900" dirty="0"/>
              <a:t>Product </a:t>
            </a:r>
            <a:r>
              <a:rPr lang="id-ID" sz="1900" dirty="0" smtClean="0"/>
              <a:t>Data</a:t>
            </a:r>
            <a:endParaRPr lang="id-ID" sz="1700" dirty="0"/>
          </a:p>
          <a:p>
            <a:pPr marL="806450" indent="-285750" defTabSz="1196975">
              <a:buFont typeface="Courier New" panose="02070309020205020404" pitchFamily="49" charset="0"/>
              <a:buChar char="o"/>
              <a:tabLst>
                <a:tab pos="739775" algn="l"/>
              </a:tabLst>
            </a:pPr>
            <a:r>
              <a:rPr lang="id-ID" sz="1900" dirty="0" smtClean="0"/>
              <a:t>Report </a:t>
            </a:r>
            <a:r>
              <a:rPr lang="id-ID" sz="1900" dirty="0"/>
              <a:t>Data</a:t>
            </a:r>
            <a:endParaRPr lang="id-ID" sz="1700" dirty="0"/>
          </a:p>
          <a:p>
            <a:pPr lvl="1"/>
            <a:r>
              <a:rPr lang="id-ID" sz="2600" dirty="0" smtClean="0"/>
              <a:t>Master </a:t>
            </a:r>
            <a:r>
              <a:rPr lang="id-ID" sz="2600" dirty="0"/>
              <a:t>Menu Cashier </a:t>
            </a:r>
            <a:r>
              <a:rPr lang="id-ID" sz="2600" dirty="0" smtClean="0"/>
              <a:t>Display</a:t>
            </a:r>
            <a:endParaRPr lang="id-ID" sz="2200" dirty="0"/>
          </a:p>
          <a:p>
            <a:pPr marL="850900" lvl="1" indent="-342900">
              <a:buFont typeface="Courier New" panose="02070309020205020404" pitchFamily="49" charset="0"/>
              <a:buChar char="o"/>
            </a:pPr>
            <a:r>
              <a:rPr lang="id-ID" dirty="0" smtClean="0"/>
              <a:t>Main</a:t>
            </a:r>
            <a:endParaRPr lang="id-ID" dirty="0"/>
          </a:p>
          <a:p>
            <a:pPr marL="850900" lvl="1" indent="-342900">
              <a:buFont typeface="Courier New" panose="02070309020205020404" pitchFamily="49" charset="0"/>
              <a:buChar char="o"/>
            </a:pPr>
            <a:r>
              <a:rPr lang="id-ID" dirty="0" smtClean="0"/>
              <a:t>Payment</a:t>
            </a:r>
            <a:endParaRPr lang="id-ID" dirty="0"/>
          </a:p>
          <a:p>
            <a:pPr marL="850900" lvl="1" indent="-342900">
              <a:buFont typeface="Courier New" panose="02070309020205020404" pitchFamily="49" charset="0"/>
              <a:buChar char="o"/>
            </a:pPr>
            <a:r>
              <a:rPr lang="id-ID" dirty="0" smtClean="0"/>
              <a:t>Trans </a:t>
            </a:r>
            <a:r>
              <a:rPr lang="id-ID" dirty="0"/>
              <a:t>Data</a:t>
            </a:r>
            <a:endParaRPr lang="id-ID" sz="2000" dirty="0"/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500" y="3791744"/>
            <a:ext cx="2619672" cy="445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i="1" dirty="0" smtClean="0"/>
              <a:t>IN THE APPLICATION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376" y="1772816"/>
            <a:ext cx="11089232" cy="2667000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/>
              <a:t>SHOW THE PROJECT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9616" y="4439816"/>
            <a:ext cx="6912767" cy="364976"/>
          </a:xfrm>
        </p:spPr>
        <p:txBody>
          <a:bodyPr/>
          <a:lstStyle/>
          <a:p>
            <a:pPr algn="ctr"/>
            <a:r>
              <a:rPr lang="en-US" dirty="0"/>
              <a:t>Cashier System Using Android Camera As Code Reader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-11336" y="2636912"/>
            <a:ext cx="12192000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3">
            <a:hlinkClick r:id="rId2" action="ppaction://hlinkfile"/>
          </p:cNvPr>
          <p:cNvSpPr txBox="1">
            <a:spLocks/>
          </p:cNvSpPr>
          <p:nvPr/>
        </p:nvSpPr>
        <p:spPr>
          <a:xfrm>
            <a:off x="2639616" y="2850468"/>
            <a:ext cx="6912767" cy="36497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dirty="0" smtClean="0"/>
              <a:t>CASHIER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SEE YOU NEXT quarter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7221"/>
            <a:ext cx="2304256" cy="16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762</TotalTime>
  <Words>140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Courier New</vt:lpstr>
      <vt:lpstr>Digital Blue Tunnel 16x9</vt:lpstr>
      <vt:lpstr>CASHIER SYSTEM</vt:lpstr>
      <vt:lpstr>PROJECT ON</vt:lpstr>
      <vt:lpstr>SYSTEM SUMMARY</vt:lpstr>
      <vt:lpstr>MENU</vt:lpstr>
      <vt:lpstr>SHOW THE PROJECT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</dc:title>
  <dc:creator>Nio</dc:creator>
  <cp:lastModifiedBy>Aji Trinioferi</cp:lastModifiedBy>
  <cp:revision>34</cp:revision>
  <dcterms:created xsi:type="dcterms:W3CDTF">2017-12-06T10:59:24Z</dcterms:created>
  <dcterms:modified xsi:type="dcterms:W3CDTF">2018-04-20T15:32:32Z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