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5" r:id="rId13"/>
    <p:sldId id="277" r:id="rId14"/>
    <p:sldId id="281" r:id="rId15"/>
    <p:sldId id="272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86" r:id="rId29"/>
    <p:sldId id="282" r:id="rId30"/>
    <p:sldId id="283" r:id="rId31"/>
    <p:sldId id="288" r:id="rId32"/>
    <p:sldId id="284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70" d="100"/>
          <a:sy n="70" d="100"/>
        </p:scale>
        <p:origin x="6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CA9464-0CFB-4CEF-A7A7-FEB6B5AE6B1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B7E43C-5908-4792-AB50-83DEF9D9A97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752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9464-0CFB-4CEF-A7A7-FEB6B5AE6B1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E43C-5908-4792-AB50-83DEF9D9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9464-0CFB-4CEF-A7A7-FEB6B5AE6B1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E43C-5908-4792-AB50-83DEF9D9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9464-0CFB-4CEF-A7A7-FEB6B5AE6B1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E43C-5908-4792-AB50-83DEF9D9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CA9464-0CFB-4CEF-A7A7-FEB6B5AE6B1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B7E43C-5908-4792-AB50-83DEF9D9A9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20810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9464-0CFB-4CEF-A7A7-FEB6B5AE6B1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E43C-5908-4792-AB50-83DEF9D9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45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9464-0CFB-4CEF-A7A7-FEB6B5AE6B1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E43C-5908-4792-AB50-83DEF9D9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56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9464-0CFB-4CEF-A7A7-FEB6B5AE6B1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E43C-5908-4792-AB50-83DEF9D9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9464-0CFB-4CEF-A7A7-FEB6B5AE6B1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E43C-5908-4792-AB50-83DEF9D9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08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CCA9464-0CFB-4CEF-A7A7-FEB6B5AE6B1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0B7E43C-5908-4792-AB50-83DEF9D9A9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003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CCA9464-0CFB-4CEF-A7A7-FEB6B5AE6B1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0B7E43C-5908-4792-AB50-83DEF9D9A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CA9464-0CFB-4CEF-A7A7-FEB6B5AE6B1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B7E43C-5908-4792-AB50-83DEF9D9A97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6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526" y="2718148"/>
            <a:ext cx="7202465" cy="1139868"/>
          </a:xfrm>
        </p:spPr>
        <p:txBody>
          <a:bodyPr/>
          <a:lstStyle/>
          <a:p>
            <a:pPr algn="l"/>
            <a:r>
              <a:rPr lang="en-ID" sz="2800" b="1" dirty="0" smtClean="0">
                <a:solidFill>
                  <a:schemeClr val="accent3">
                    <a:lumMod val="50000"/>
                  </a:schemeClr>
                </a:solidFill>
              </a:rPr>
              <a:t>Java Travel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3299" y="5160722"/>
            <a:ext cx="5047989" cy="159080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D" dirty="0" smtClean="0"/>
              <a:t>Julius </a:t>
            </a:r>
            <a:r>
              <a:rPr lang="en-ID" dirty="0" err="1" smtClean="0"/>
              <a:t>danes</a:t>
            </a:r>
            <a:r>
              <a:rPr lang="en-ID" dirty="0" smtClean="0"/>
              <a:t> </a:t>
            </a:r>
            <a:r>
              <a:rPr lang="en-ID" dirty="0" err="1" smtClean="0"/>
              <a:t>nugroho</a:t>
            </a:r>
            <a:endParaRPr lang="en-ID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D" dirty="0" err="1" smtClean="0"/>
              <a:t>Suci</a:t>
            </a:r>
            <a:r>
              <a:rPr lang="en-ID" dirty="0" smtClean="0"/>
              <a:t> </a:t>
            </a:r>
            <a:r>
              <a:rPr lang="en-ID" dirty="0" err="1" smtClean="0"/>
              <a:t>rahmadhani</a:t>
            </a:r>
            <a:r>
              <a:rPr lang="en-ID" dirty="0" smtClean="0"/>
              <a:t>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D" dirty="0"/>
          </a:p>
          <a:p>
            <a:r>
              <a:rPr lang="en-ID" dirty="0" smtClean="0"/>
              <a:t>1nap2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4" y="0"/>
            <a:ext cx="3160734" cy="1967557"/>
          </a:xfrm>
          <a:prstGeom prst="rect">
            <a:avLst/>
          </a:prstGeom>
        </p:spPr>
      </p:pic>
      <p:pic>
        <p:nvPicPr>
          <p:cNvPr id="1026" name="Picture 2" descr="Image result for bus travel vecto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52286"/>
            <a:ext cx="1416872" cy="141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499283"/>
            <a:ext cx="4159566" cy="1183369"/>
          </a:xfrm>
        </p:spPr>
        <p:txBody>
          <a:bodyPr>
            <a:normAutofit/>
          </a:bodyPr>
          <a:lstStyle/>
          <a:p>
            <a:r>
              <a:rPr lang="en-ID" sz="3600" dirty="0" smtClean="0"/>
              <a:t>Check </a:t>
            </a:r>
            <a:r>
              <a:rPr lang="en-ID" sz="3600" dirty="0" err="1" smtClean="0"/>
              <a:t>jadwal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839" y="382385"/>
            <a:ext cx="5367345" cy="62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565" y="2599493"/>
            <a:ext cx="5081594" cy="870218"/>
          </a:xfrm>
        </p:spPr>
        <p:txBody>
          <a:bodyPr>
            <a:normAutofit/>
          </a:bodyPr>
          <a:lstStyle/>
          <a:p>
            <a:r>
              <a:rPr lang="en-ID" sz="4000" dirty="0" smtClean="0"/>
              <a:t>Check price 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159" y="253697"/>
            <a:ext cx="4625396" cy="603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089" y="2098451"/>
            <a:ext cx="5825529" cy="857692"/>
          </a:xfrm>
        </p:spPr>
        <p:txBody>
          <a:bodyPr>
            <a:normAutofit/>
          </a:bodyPr>
          <a:lstStyle/>
          <a:p>
            <a:r>
              <a:rPr lang="en-ID" sz="3200" dirty="0" smtClean="0"/>
              <a:t>Check chair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207" y="641711"/>
            <a:ext cx="3615272" cy="54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145" y="2486757"/>
            <a:ext cx="10178322" cy="1492132"/>
          </a:xfrm>
        </p:spPr>
        <p:txBody>
          <a:bodyPr/>
          <a:lstStyle/>
          <a:p>
            <a:r>
              <a:rPr lang="en-ID" dirty="0" smtClean="0"/>
              <a:t>Check detail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5980" y="106470"/>
            <a:ext cx="3200082" cy="66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54" y="364624"/>
            <a:ext cx="5487325" cy="1271051"/>
          </a:xfrm>
        </p:spPr>
        <p:txBody>
          <a:bodyPr/>
          <a:lstStyle/>
          <a:p>
            <a:r>
              <a:rPr lang="en-ID" sz="4000" dirty="0" smtClean="0"/>
              <a:t>Payment</a:t>
            </a:r>
            <a:r>
              <a:rPr lang="en-ID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4460" y="364624"/>
            <a:ext cx="9034817" cy="63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0022" y="3374197"/>
            <a:ext cx="5486400" cy="1014609"/>
          </a:xfrm>
        </p:spPr>
        <p:txBody>
          <a:bodyPr/>
          <a:lstStyle/>
          <a:p>
            <a:r>
              <a:rPr lang="en-ID" dirty="0" smtClean="0"/>
              <a:t>PSEUDOCODE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21" y="2993720"/>
            <a:ext cx="3156558" cy="17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9595862" cy="1020530"/>
          </a:xfrm>
        </p:spPr>
        <p:txBody>
          <a:bodyPr/>
          <a:lstStyle/>
          <a:p>
            <a:pPr algn="ctr"/>
            <a:r>
              <a:rPr lang="en-ID" dirty="0" smtClean="0"/>
              <a:t>Procedure main menu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630" y="1402915"/>
            <a:ext cx="7586903" cy="5154461"/>
          </a:xfrm>
        </p:spPr>
      </p:pic>
    </p:spTree>
    <p:extLst>
      <p:ext uri="{BB962C8B-B14F-4D97-AF65-F5344CB8AC3E}">
        <p14:creationId xmlns:p14="http://schemas.microsoft.com/office/powerpoint/2010/main" val="17191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2952"/>
          </a:xfrm>
        </p:spPr>
        <p:txBody>
          <a:bodyPr/>
          <a:lstStyle/>
          <a:p>
            <a:pPr algn="ctr"/>
            <a:r>
              <a:rPr lang="en-ID" dirty="0" err="1" smtClean="0"/>
              <a:t>Procedur</a:t>
            </a:r>
            <a:r>
              <a:rPr lang="en-ID" dirty="0" smtClean="0"/>
              <a:t> </a:t>
            </a:r>
            <a:r>
              <a:rPr lang="en-ID" dirty="0" err="1" smtClean="0"/>
              <a:t>asal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tujuan</a:t>
            </a:r>
            <a:r>
              <a:rPr lang="en-ID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9" y="1478832"/>
            <a:ext cx="9174460" cy="4646395"/>
          </a:xfrm>
        </p:spPr>
      </p:pic>
    </p:spTree>
    <p:extLst>
      <p:ext uri="{BB962C8B-B14F-4D97-AF65-F5344CB8AC3E}">
        <p14:creationId xmlns:p14="http://schemas.microsoft.com/office/powerpoint/2010/main" val="13586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36" y="526092"/>
            <a:ext cx="9007621" cy="5958887"/>
          </a:xfrm>
        </p:spPr>
      </p:pic>
    </p:spTree>
    <p:extLst>
      <p:ext uri="{BB962C8B-B14F-4D97-AF65-F5344CB8AC3E}">
        <p14:creationId xmlns:p14="http://schemas.microsoft.com/office/powerpoint/2010/main" val="40021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Procedure </a:t>
            </a:r>
            <a:r>
              <a:rPr lang="en-ID" dirty="0" err="1" smtClean="0"/>
              <a:t>cek</a:t>
            </a:r>
            <a:r>
              <a:rPr lang="en-ID" dirty="0" smtClean="0"/>
              <a:t> </a:t>
            </a:r>
            <a:r>
              <a:rPr lang="en-ID" dirty="0" err="1" smtClean="0"/>
              <a:t>harga</a:t>
            </a:r>
            <a:r>
              <a:rPr lang="en-ID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037357"/>
            <a:ext cx="10401657" cy="3632556"/>
          </a:xfrm>
        </p:spPr>
      </p:pic>
    </p:spTree>
    <p:extLst>
      <p:ext uri="{BB962C8B-B14F-4D97-AF65-F5344CB8AC3E}">
        <p14:creationId xmlns:p14="http://schemas.microsoft.com/office/powerpoint/2010/main" val="30873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To search many </a:t>
            </a:r>
            <a:r>
              <a:rPr lang="en-ID" dirty="0" smtClean="0"/>
              <a:t>passengers </a:t>
            </a:r>
            <a:r>
              <a:rPr lang="en-ID" dirty="0" smtClean="0"/>
              <a:t>used </a:t>
            </a:r>
            <a:r>
              <a:rPr lang="en-ID" dirty="0" smtClean="0"/>
              <a:t>Java Travel </a:t>
            </a:r>
            <a:r>
              <a:rPr lang="en-ID" dirty="0" smtClean="0"/>
              <a:t>to destination to going some places easier than </a:t>
            </a:r>
            <a:r>
              <a:rPr lang="en-ID" dirty="0" smtClean="0"/>
              <a:t>other transportation.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CHeCk</a:t>
            </a:r>
            <a:r>
              <a:rPr lang="en-ID" dirty="0" smtClean="0"/>
              <a:t> </a:t>
            </a:r>
            <a:r>
              <a:rPr lang="en-ID" dirty="0" err="1" smtClean="0"/>
              <a:t>jadwal</a:t>
            </a:r>
            <a:r>
              <a:rPr lang="en-ID" dirty="0" smtClean="0"/>
              <a:t> AND PRICE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30" y="1266237"/>
            <a:ext cx="7970053" cy="5256844"/>
          </a:xfrm>
        </p:spPr>
      </p:pic>
    </p:spTree>
    <p:extLst>
      <p:ext uri="{BB962C8B-B14F-4D97-AF65-F5344CB8AC3E}">
        <p14:creationId xmlns:p14="http://schemas.microsoft.com/office/powerpoint/2010/main" val="34992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Check DISTANCE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97" y="1415441"/>
            <a:ext cx="9944203" cy="4552341"/>
          </a:xfrm>
        </p:spPr>
      </p:pic>
    </p:spTree>
    <p:extLst>
      <p:ext uri="{BB962C8B-B14F-4D97-AF65-F5344CB8AC3E}">
        <p14:creationId xmlns:p14="http://schemas.microsoft.com/office/powerpoint/2010/main" val="27595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95" y="601249"/>
            <a:ext cx="7872005" cy="5694054"/>
          </a:xfrm>
        </p:spPr>
      </p:pic>
    </p:spTree>
    <p:extLst>
      <p:ext uri="{BB962C8B-B14F-4D97-AF65-F5344CB8AC3E}">
        <p14:creationId xmlns:p14="http://schemas.microsoft.com/office/powerpoint/2010/main" val="22059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05" y="807927"/>
            <a:ext cx="9182517" cy="5342351"/>
          </a:xfrm>
        </p:spPr>
      </p:pic>
    </p:spTree>
    <p:extLst>
      <p:ext uri="{BB962C8B-B14F-4D97-AF65-F5344CB8AC3E}">
        <p14:creationId xmlns:p14="http://schemas.microsoft.com/office/powerpoint/2010/main" val="9463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Check chairs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016690"/>
            <a:ext cx="10376455" cy="3269294"/>
          </a:xfrm>
        </p:spPr>
      </p:pic>
    </p:spTree>
    <p:extLst>
      <p:ext uri="{BB962C8B-B14F-4D97-AF65-F5344CB8AC3E}">
        <p14:creationId xmlns:p14="http://schemas.microsoft.com/office/powerpoint/2010/main" val="14431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pembayaran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5" y="1603331"/>
            <a:ext cx="10404547" cy="4308954"/>
          </a:xfrm>
        </p:spPr>
      </p:pic>
    </p:spTree>
    <p:extLst>
      <p:ext uri="{BB962C8B-B14F-4D97-AF65-F5344CB8AC3E}">
        <p14:creationId xmlns:p14="http://schemas.microsoft.com/office/powerpoint/2010/main" val="34814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Detail </a:t>
            </a:r>
            <a:r>
              <a:rPr lang="en-ID" dirty="0" err="1" smtClean="0"/>
              <a:t>pemesanan</a:t>
            </a:r>
            <a:r>
              <a:rPr lang="en-ID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85" y="1423580"/>
            <a:ext cx="9842315" cy="4601439"/>
          </a:xfrm>
        </p:spPr>
      </p:pic>
    </p:spTree>
    <p:extLst>
      <p:ext uri="{BB962C8B-B14F-4D97-AF65-F5344CB8AC3E}">
        <p14:creationId xmlns:p14="http://schemas.microsoft.com/office/powerpoint/2010/main" val="24489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Check </a:t>
            </a:r>
            <a:r>
              <a:rPr lang="en-ID" dirty="0" err="1" smtClean="0"/>
              <a:t>pemesanan</a:t>
            </a:r>
            <a:r>
              <a:rPr lang="en-ID" dirty="0" smtClean="0"/>
              <a:t> tickets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75" y="1473684"/>
            <a:ext cx="9234152" cy="4702653"/>
          </a:xfrm>
        </p:spPr>
      </p:pic>
    </p:spTree>
    <p:extLst>
      <p:ext uri="{BB962C8B-B14F-4D97-AF65-F5344CB8AC3E}">
        <p14:creationId xmlns:p14="http://schemas.microsoft.com/office/powerpoint/2010/main" val="25273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996" y="3037903"/>
            <a:ext cx="6038470" cy="807588"/>
          </a:xfrm>
        </p:spPr>
        <p:txBody>
          <a:bodyPr/>
          <a:lstStyle/>
          <a:p>
            <a:r>
              <a:rPr lang="en-ID" dirty="0" smtClean="0"/>
              <a:t>Dry run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51" y="378863"/>
            <a:ext cx="6276463" cy="732431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smtClean="0"/>
              <a:t>Id </a:t>
            </a:r>
            <a:r>
              <a:rPr lang="en-ID" dirty="0" err="1" smtClean="0"/>
              <a:t>pemesanan</a:t>
            </a:r>
            <a:r>
              <a:rPr lang="en-ID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395" y="1111294"/>
            <a:ext cx="7125536" cy="55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SYSTEM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smtClean="0"/>
              <a:t>	</a:t>
            </a:r>
            <a:r>
              <a:rPr lang="en-US" sz="2400" dirty="0" smtClean="0"/>
              <a:t>Java Travel </a:t>
            </a:r>
            <a:r>
              <a:rPr lang="en-US" sz="2400" dirty="0"/>
              <a:t>appeared since </a:t>
            </a:r>
            <a:r>
              <a:rPr lang="en-US" sz="2400" dirty="0" smtClean="0"/>
              <a:t>2010, </a:t>
            </a:r>
            <a:r>
              <a:rPr lang="en-US" sz="2400" dirty="0" smtClean="0"/>
              <a:t>is located </a:t>
            </a:r>
            <a:r>
              <a:rPr lang="en-US" sz="2400" dirty="0"/>
              <a:t>at </a:t>
            </a:r>
            <a:r>
              <a:rPr lang="en-US" sz="2400" dirty="0" smtClean="0"/>
              <a:t>Center Jakarta. Java Travel </a:t>
            </a:r>
            <a:r>
              <a:rPr lang="en-US" sz="2400" dirty="0"/>
              <a:t>is a transportation facilitate the community in achieving a particular destination or city with fast, convenient and very affordable price.</a:t>
            </a:r>
            <a:r>
              <a:rPr lang="en-US" sz="2400" b="1" dirty="0"/>
              <a:t> </a:t>
            </a:r>
            <a:r>
              <a:rPr lang="en-US" sz="2400" dirty="0"/>
              <a:t>Equipped with very convenient facilities, full air conditioning, as well as trained riders.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Java Travel </a:t>
            </a:r>
            <a:r>
              <a:rPr lang="en-US" sz="2400" dirty="0"/>
              <a:t>has many advantages and has many discounts for loyal customers of </a:t>
            </a:r>
            <a:r>
              <a:rPr lang="en-US" sz="2400" dirty="0" smtClean="0"/>
              <a:t>Java Travel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0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326" y="438411"/>
            <a:ext cx="8304756" cy="739035"/>
          </a:xfrm>
        </p:spPr>
        <p:txBody>
          <a:bodyPr>
            <a:normAutofit/>
          </a:bodyPr>
          <a:lstStyle/>
          <a:p>
            <a:r>
              <a:rPr lang="en-ID" sz="3600" dirty="0" err="1" smtClean="0"/>
              <a:t>Jadwal</a:t>
            </a:r>
            <a:r>
              <a:rPr lang="en-ID" sz="3600" dirty="0" smtClean="0"/>
              <a:t> </a:t>
            </a:r>
            <a:r>
              <a:rPr lang="en-ID" sz="3600" dirty="0" err="1" smtClean="0"/>
              <a:t>pemesanan</a:t>
            </a:r>
            <a:r>
              <a:rPr lang="en-ID" sz="3600" dirty="0" smtClean="0"/>
              <a:t> </a:t>
            </a:r>
            <a:r>
              <a:rPr lang="en-ID" sz="3600" dirty="0" err="1" smtClean="0"/>
              <a:t>dan</a:t>
            </a:r>
            <a:r>
              <a:rPr lang="en-ID" sz="3600" dirty="0" smtClean="0"/>
              <a:t> </a:t>
            </a:r>
            <a:r>
              <a:rPr lang="en-ID" sz="3600" dirty="0" err="1" smtClean="0"/>
              <a:t>sisa</a:t>
            </a:r>
            <a:r>
              <a:rPr lang="en-ID" sz="3600" dirty="0" smtClean="0"/>
              <a:t> </a:t>
            </a:r>
            <a:r>
              <a:rPr lang="en-ID" sz="3600" dirty="0" err="1" smtClean="0"/>
              <a:t>kursi</a:t>
            </a:r>
            <a:r>
              <a:rPr lang="en-ID" sz="3600" dirty="0" smtClean="0"/>
              <a:t>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26" y="1493937"/>
            <a:ext cx="9648966" cy="53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326" y="438411"/>
            <a:ext cx="8304756" cy="739035"/>
          </a:xfrm>
        </p:spPr>
        <p:txBody>
          <a:bodyPr>
            <a:normAutofit/>
          </a:bodyPr>
          <a:lstStyle/>
          <a:p>
            <a:r>
              <a:rPr lang="en-ID" sz="3600" dirty="0" err="1" smtClean="0"/>
              <a:t>Jadwal</a:t>
            </a:r>
            <a:r>
              <a:rPr lang="en-ID" sz="3600" dirty="0" smtClean="0"/>
              <a:t> </a:t>
            </a:r>
            <a:r>
              <a:rPr lang="en-ID" sz="3600" dirty="0" err="1" smtClean="0"/>
              <a:t>pemesanan</a:t>
            </a:r>
            <a:r>
              <a:rPr lang="en-ID" sz="3600" dirty="0" smtClean="0"/>
              <a:t> </a:t>
            </a:r>
            <a:r>
              <a:rPr lang="en-ID" sz="3600" dirty="0" err="1" smtClean="0"/>
              <a:t>dan</a:t>
            </a:r>
            <a:r>
              <a:rPr lang="en-ID" sz="3600" dirty="0" smtClean="0"/>
              <a:t> </a:t>
            </a:r>
            <a:r>
              <a:rPr lang="en-ID" sz="3600" dirty="0" err="1" smtClean="0"/>
              <a:t>sisa</a:t>
            </a:r>
            <a:r>
              <a:rPr lang="en-ID" sz="3600" dirty="0" smtClean="0"/>
              <a:t> </a:t>
            </a:r>
            <a:r>
              <a:rPr lang="en-ID" sz="3600" dirty="0" err="1" smtClean="0"/>
              <a:t>kursi</a:t>
            </a:r>
            <a:r>
              <a:rPr lang="en-ID" sz="3600" dirty="0" smtClean="0"/>
              <a:t>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50" y="1789665"/>
            <a:ext cx="8634707" cy="407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141" y="833322"/>
            <a:ext cx="4898601" cy="857692"/>
          </a:xfrm>
        </p:spPr>
        <p:txBody>
          <a:bodyPr/>
          <a:lstStyle/>
          <a:p>
            <a:r>
              <a:rPr lang="en-ID" sz="3600" dirty="0" err="1" smtClean="0"/>
              <a:t>Keberangkatan</a:t>
            </a:r>
            <a:r>
              <a:rPr lang="en-ID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141" y="1991670"/>
            <a:ext cx="8752692" cy="44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500" y="2962745"/>
            <a:ext cx="8556201" cy="982953"/>
          </a:xfrm>
        </p:spPr>
        <p:txBody>
          <a:bodyPr>
            <a:normAutofit/>
          </a:bodyPr>
          <a:lstStyle/>
          <a:p>
            <a:r>
              <a:rPr lang="en-ID" sz="4800" dirty="0" smtClean="0"/>
              <a:t>Thank you for attention </a:t>
            </a:r>
            <a:r>
              <a:rPr lang="en-ID" sz="4800" dirty="0" smtClean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17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853" y="2912642"/>
            <a:ext cx="10178322" cy="1492132"/>
          </a:xfrm>
        </p:spPr>
        <p:txBody>
          <a:bodyPr/>
          <a:lstStyle/>
          <a:p>
            <a:pPr algn="ctr"/>
            <a:r>
              <a:rPr lang="en-ID" dirty="0" smtClean="0"/>
              <a:t>Flowchart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19" y="2085032"/>
            <a:ext cx="3726493" cy="23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4134514" cy="2461023"/>
          </a:xfrm>
        </p:spPr>
        <p:txBody>
          <a:bodyPr/>
          <a:lstStyle/>
          <a:p>
            <a:r>
              <a:rPr lang="en-ID" dirty="0" smtClean="0"/>
              <a:t>procedure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973" y="232073"/>
            <a:ext cx="5774498" cy="64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5199226" cy="2373341"/>
          </a:xfrm>
        </p:spPr>
        <p:txBody>
          <a:bodyPr/>
          <a:lstStyle/>
          <a:p>
            <a:r>
              <a:rPr lang="en-ID" dirty="0" smtClean="0"/>
              <a:t>Main  menu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6134" y="382385"/>
            <a:ext cx="4209920" cy="62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28" y="3296494"/>
            <a:ext cx="7002974" cy="974882"/>
          </a:xfrm>
        </p:spPr>
        <p:txBody>
          <a:bodyPr>
            <a:normAutofit fontScale="90000"/>
          </a:bodyPr>
          <a:lstStyle/>
          <a:p>
            <a:r>
              <a:rPr lang="en-ID" sz="3600" dirty="0" smtClean="0"/>
              <a:t>Destination before and arrive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7842" y="282270"/>
            <a:ext cx="2964958" cy="62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6688042" cy="3262689"/>
          </a:xfrm>
        </p:spPr>
        <p:txBody>
          <a:bodyPr>
            <a:normAutofit fontScale="90000"/>
          </a:bodyPr>
          <a:lstStyle/>
          <a:p>
            <a:r>
              <a:rPr lang="en-ID" dirty="0" smtClean="0"/>
              <a:t>Check :</a:t>
            </a:r>
            <a:br>
              <a:rPr lang="en-ID" dirty="0" smtClean="0"/>
            </a:br>
            <a:r>
              <a:rPr lang="en-ID" dirty="0" smtClean="0"/>
              <a:t>	</a:t>
            </a:r>
            <a:r>
              <a:rPr lang="en-ID" dirty="0" err="1" smtClean="0"/>
              <a:t>jarak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	</a:t>
            </a:r>
            <a:r>
              <a:rPr lang="en-ID" dirty="0" err="1" smtClean="0"/>
              <a:t>jadwal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	</a:t>
            </a:r>
            <a:r>
              <a:rPr lang="en-ID" dirty="0" err="1" smtClean="0"/>
              <a:t>harga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	</a:t>
            </a:r>
            <a:r>
              <a:rPr lang="en-ID" dirty="0" err="1" smtClean="0"/>
              <a:t>kursi</a:t>
            </a:r>
            <a:r>
              <a:rPr lang="en-ID" dirty="0" smtClean="0"/>
              <a:t> </a:t>
            </a:r>
            <a:br>
              <a:rPr lang="en-ID" dirty="0" smtClean="0"/>
            </a:br>
            <a:endParaRPr lang="en-ID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9719" y="151183"/>
            <a:ext cx="3371284" cy="6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412" y="0"/>
            <a:ext cx="4472717" cy="882744"/>
          </a:xfrm>
        </p:spPr>
        <p:txBody>
          <a:bodyPr>
            <a:normAutofit/>
          </a:bodyPr>
          <a:lstStyle/>
          <a:p>
            <a:r>
              <a:rPr lang="en-ID" sz="2800" dirty="0" smtClean="0"/>
              <a:t>Check distance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177" y="546091"/>
            <a:ext cx="9206628" cy="624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357</TotalTime>
  <Words>97</Words>
  <Application>Microsoft Office PowerPoint</Application>
  <PresentationFormat>Widescreen</PresentationFormat>
  <Paragraphs>37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Gill Sans MT</vt:lpstr>
      <vt:lpstr>Wingdings</vt:lpstr>
      <vt:lpstr>Badge</vt:lpstr>
      <vt:lpstr>Java Travel</vt:lpstr>
      <vt:lpstr>PURPOSE </vt:lpstr>
      <vt:lpstr>SYSTEM ANALYSIS </vt:lpstr>
      <vt:lpstr>Flowchart</vt:lpstr>
      <vt:lpstr>procedure</vt:lpstr>
      <vt:lpstr>Main  menu</vt:lpstr>
      <vt:lpstr>Destination before and arrive </vt:lpstr>
      <vt:lpstr>Check :  jarak  jadwal  harga  kursi  </vt:lpstr>
      <vt:lpstr>Check distance</vt:lpstr>
      <vt:lpstr>Check jadwal</vt:lpstr>
      <vt:lpstr>Check price </vt:lpstr>
      <vt:lpstr>Check chair </vt:lpstr>
      <vt:lpstr>Check detail </vt:lpstr>
      <vt:lpstr>Payment </vt:lpstr>
      <vt:lpstr>PSEUDOCODE</vt:lpstr>
      <vt:lpstr>Procedure main menu </vt:lpstr>
      <vt:lpstr>Procedur asal dan tujuan  </vt:lpstr>
      <vt:lpstr>PowerPoint Presentation</vt:lpstr>
      <vt:lpstr>Procedure cek harga </vt:lpstr>
      <vt:lpstr>CHeCk jadwal AND PRICE </vt:lpstr>
      <vt:lpstr>Check DISTANCE </vt:lpstr>
      <vt:lpstr>PowerPoint Presentation</vt:lpstr>
      <vt:lpstr>PowerPoint Presentation</vt:lpstr>
      <vt:lpstr>Check chairs </vt:lpstr>
      <vt:lpstr>pembayaran</vt:lpstr>
      <vt:lpstr>Detail pemesanan  </vt:lpstr>
      <vt:lpstr>Check pemesanan tickets</vt:lpstr>
      <vt:lpstr>Dry run table</vt:lpstr>
      <vt:lpstr>Id pemesanan </vt:lpstr>
      <vt:lpstr>Jadwal pemesanan dan sisa kursi </vt:lpstr>
      <vt:lpstr>Jadwal pemesanan dan sisa kursi </vt:lpstr>
      <vt:lpstr>Keberangkatan </vt:lpstr>
      <vt:lpstr>Thank you for attention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travel</dc:title>
  <dc:creator>Windows User</dc:creator>
  <cp:lastModifiedBy>Justinus Dipo Nugroho</cp:lastModifiedBy>
  <cp:revision>21</cp:revision>
  <dcterms:created xsi:type="dcterms:W3CDTF">2017-10-19T19:22:26Z</dcterms:created>
  <dcterms:modified xsi:type="dcterms:W3CDTF">2017-10-20T09:47:34Z</dcterms:modified>
</cp:coreProperties>
</file>