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16" r:id="rId2"/>
    <p:sldId id="362" r:id="rId3"/>
    <p:sldId id="363" r:id="rId4"/>
    <p:sldId id="357" r:id="rId5"/>
    <p:sldId id="358" r:id="rId6"/>
    <p:sldId id="364" r:id="rId7"/>
    <p:sldId id="361" r:id="rId8"/>
    <p:sldId id="365" r:id="rId9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1ACE4"/>
    <a:srgbClr val="A1DA00"/>
    <a:srgbClr val="CCFF33"/>
    <a:srgbClr val="0CC103"/>
    <a:srgbClr val="00CC00"/>
    <a:srgbClr val="00990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F6A71-2C34-42D2-A117-11362DEB5A23}" v="5" dt="2022-11-28T07:32:36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Šviesus stilius 2 – paryškinimas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30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ūratė Danėnienė" userId="51648562-2403-4045-a126-eff825d1f94b" providerId="ADAL" clId="{DA2CC7C1-0A5D-4177-A3D1-9ECACA7CA666}"/>
    <pc:docChg chg="undo custSel addSld delSld modSld sldOrd">
      <pc:chgData name="Jūratė Danėnienė" userId="51648562-2403-4045-a126-eff825d1f94b" providerId="ADAL" clId="{DA2CC7C1-0A5D-4177-A3D1-9ECACA7CA666}" dt="2022-02-15T13:38:59.332" v="1486" actId="20577"/>
      <pc:docMkLst>
        <pc:docMk/>
      </pc:docMkLst>
      <pc:sldChg chg="modSp mod">
        <pc:chgData name="Jūratė Danėnienė" userId="51648562-2403-4045-a126-eff825d1f94b" providerId="ADAL" clId="{DA2CC7C1-0A5D-4177-A3D1-9ECACA7CA666}" dt="2022-02-09T12:11:12.314" v="2" actId="122"/>
        <pc:sldMkLst>
          <pc:docMk/>
          <pc:sldMk cId="543275457" sldId="316"/>
        </pc:sldMkLst>
        <pc:spChg chg="mod">
          <ac:chgData name="Jūratė Danėnienė" userId="51648562-2403-4045-a126-eff825d1f94b" providerId="ADAL" clId="{DA2CC7C1-0A5D-4177-A3D1-9ECACA7CA666}" dt="2022-02-09T12:11:12.314" v="2" actId="122"/>
          <ac:spMkLst>
            <pc:docMk/>
            <pc:sldMk cId="543275457" sldId="316"/>
            <ac:spMk id="26" creationId="{A64BD075-D81F-4C4B-8747-6F854D790BA5}"/>
          </ac:spMkLst>
        </pc:spChg>
      </pc:sldChg>
      <pc:sldChg chg="modSp mod">
        <pc:chgData name="Jūratė Danėnienė" userId="51648562-2403-4045-a126-eff825d1f94b" providerId="ADAL" clId="{DA2CC7C1-0A5D-4177-A3D1-9ECACA7CA666}" dt="2022-02-09T12:56:14.806" v="96" actId="113"/>
        <pc:sldMkLst>
          <pc:docMk/>
          <pc:sldMk cId="645954254" sldId="357"/>
        </pc:sldMkLst>
        <pc:spChg chg="mod">
          <ac:chgData name="Jūratė Danėnienė" userId="51648562-2403-4045-a126-eff825d1f94b" providerId="ADAL" clId="{DA2CC7C1-0A5D-4177-A3D1-9ECACA7CA666}" dt="2022-02-09T12:56:14.806" v="96" actId="113"/>
          <ac:spMkLst>
            <pc:docMk/>
            <pc:sldMk cId="645954254" sldId="357"/>
            <ac:spMk id="13" creationId="{F17B2479-1C20-43DD-B28D-238A1AAF8E46}"/>
          </ac:spMkLst>
        </pc:spChg>
      </pc:sldChg>
      <pc:sldChg chg="addSp delSp modSp mod setBg">
        <pc:chgData name="Jūratė Danėnienė" userId="51648562-2403-4045-a126-eff825d1f94b" providerId="ADAL" clId="{DA2CC7C1-0A5D-4177-A3D1-9ECACA7CA666}" dt="2022-02-15T13:38:59.332" v="1486" actId="20577"/>
        <pc:sldMkLst>
          <pc:docMk/>
          <pc:sldMk cId="4156804287" sldId="358"/>
        </pc:sldMkLst>
        <pc:spChg chg="mod ord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7" creationId="{AC30031C-7838-476A-B914-05B29136F3B9}"/>
          </ac:spMkLst>
        </pc:spChg>
        <pc:spChg chg="mod ord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12" creationId="{D0A5CDD5-B526-4B51-8216-923B391D9664}"/>
          </ac:spMkLst>
        </pc:spChg>
        <pc:spChg chg="mod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13" creationId="{F17B2479-1C20-43DD-B28D-238A1AAF8E46}"/>
          </ac:spMkLst>
        </pc:spChg>
        <pc:spChg chg="add del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15" creationId="{B5FA7C47-B7C1-4D2E-AB49-ED23BA34BA83}"/>
          </ac:spMkLst>
        </pc:spChg>
        <pc:spChg chg="add del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16" creationId="{596EE156-ABF1-4329-A6BA-03B4254E0877}"/>
          </ac:spMkLst>
        </pc:spChg>
        <pc:spChg chg="add del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17" creationId="{7D20183A-0B1D-4A1F-89B1-ADBEDBC6E54E}"/>
          </ac:spMkLst>
        </pc:spChg>
        <pc:spChg chg="add del">
          <ac:chgData name="Jūratė Danėnienė" userId="51648562-2403-4045-a126-eff825d1f94b" providerId="ADAL" clId="{DA2CC7C1-0A5D-4177-A3D1-9ECACA7CA666}" dt="2022-02-09T13:06:03.764" v="974" actId="26606"/>
          <ac:spMkLst>
            <pc:docMk/>
            <pc:sldMk cId="4156804287" sldId="358"/>
            <ac:spMk id="18" creationId="{5E39A796-BE83-48B1-B33F-35C4A32AAB57}"/>
          </ac:spMkLst>
        </pc:spChg>
        <pc:spChg chg="add del">
          <ac:chgData name="Jūratė Danėnienė" userId="51648562-2403-4045-a126-eff825d1f94b" providerId="ADAL" clId="{DA2CC7C1-0A5D-4177-A3D1-9ECACA7CA666}" dt="2022-02-09T13:06:03.764" v="974" actId="26606"/>
          <ac:spMkLst>
            <pc:docMk/>
            <pc:sldMk cId="4156804287" sldId="358"/>
            <ac:spMk id="20" creationId="{72F84B47-E267-4194-8194-831DB7B5547F}"/>
          </ac:spMkLst>
        </pc:spChg>
        <pc:spChg chg="add del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22" creationId="{19B9933F-AAB3-444A-8BB5-9CA194A8BC63}"/>
          </ac:spMkLst>
        </pc:spChg>
        <pc:spChg chg="add del">
          <ac:chgData name="Jūratė Danėnienė" userId="51648562-2403-4045-a126-eff825d1f94b" providerId="ADAL" clId="{DA2CC7C1-0A5D-4177-A3D1-9ECACA7CA666}" dt="2022-02-09T13:06:06.069" v="976" actId="26606"/>
          <ac:spMkLst>
            <pc:docMk/>
            <pc:sldMk cId="4156804287" sldId="358"/>
            <ac:spMk id="23" creationId="{2B566528-1B12-4246-9431-5C2D7D081168}"/>
          </ac:spMkLst>
        </pc:spChg>
        <pc:spChg chg="add del">
          <ac:chgData name="Jūratė Danėnienė" userId="51648562-2403-4045-a126-eff825d1f94b" providerId="ADAL" clId="{DA2CC7C1-0A5D-4177-A3D1-9ECACA7CA666}" dt="2022-02-09T13:06:25.444" v="982" actId="26606"/>
          <ac:spMkLst>
            <pc:docMk/>
            <pc:sldMk cId="4156804287" sldId="358"/>
            <ac:spMk id="26" creationId="{131031D3-26CD-4214-A9A4-5857EFA15A0C}"/>
          </ac:spMkLst>
        </pc:spChg>
        <pc:spChg chg="add del">
          <ac:chgData name="Jūratė Danėnienė" userId="51648562-2403-4045-a126-eff825d1f94b" providerId="ADAL" clId="{DA2CC7C1-0A5D-4177-A3D1-9ECACA7CA666}" dt="2022-02-09T13:06:08.928" v="978" actId="26606"/>
          <ac:spMkLst>
            <pc:docMk/>
            <pc:sldMk cId="4156804287" sldId="358"/>
            <ac:spMk id="29" creationId="{2B566528-1B12-4246-9431-5C2D7D081168}"/>
          </ac:spMkLst>
        </pc:spChg>
        <pc:grpChg chg="add del">
          <ac:chgData name="Jūratė Danėnienė" userId="51648562-2403-4045-a126-eff825d1f94b" providerId="ADAL" clId="{DA2CC7C1-0A5D-4177-A3D1-9ECACA7CA666}" dt="2022-02-09T13:06:06.069" v="976" actId="26606"/>
          <ac:grpSpMkLst>
            <pc:docMk/>
            <pc:sldMk cId="4156804287" sldId="358"/>
            <ac:grpSpMk id="24" creationId="{5995D10D-E9C9-47DB-AE7E-801FEF38F5C9}"/>
          </ac:grpSpMkLst>
        </pc:grpChg>
        <pc:grpChg chg="add del">
          <ac:chgData name="Jūratė Danėnienė" userId="51648562-2403-4045-a126-eff825d1f94b" providerId="ADAL" clId="{DA2CC7C1-0A5D-4177-A3D1-9ECACA7CA666}" dt="2022-02-09T13:06:06.069" v="976" actId="26606"/>
          <ac:grpSpMkLst>
            <pc:docMk/>
            <pc:sldMk cId="4156804287" sldId="358"/>
            <ac:grpSpMk id="27" creationId="{828A5161-06F1-46CF-8AD7-844680A59E13}"/>
          </ac:grpSpMkLst>
        </pc:grpChg>
        <pc:grpChg chg="add del">
          <ac:chgData name="Jūratė Danėnienė" userId="51648562-2403-4045-a126-eff825d1f94b" providerId="ADAL" clId="{DA2CC7C1-0A5D-4177-A3D1-9ECACA7CA666}" dt="2022-02-09T13:06:08.928" v="978" actId="26606"/>
          <ac:grpSpMkLst>
            <pc:docMk/>
            <pc:sldMk cId="4156804287" sldId="358"/>
            <ac:grpSpMk id="30" creationId="{828A5161-06F1-46CF-8AD7-844680A59E13}"/>
          </ac:grpSpMkLst>
        </pc:grpChg>
        <pc:grpChg chg="add del">
          <ac:chgData name="Jūratė Danėnienė" userId="51648562-2403-4045-a126-eff825d1f94b" providerId="ADAL" clId="{DA2CC7C1-0A5D-4177-A3D1-9ECACA7CA666}" dt="2022-02-09T13:06:08.928" v="978" actId="26606"/>
          <ac:grpSpMkLst>
            <pc:docMk/>
            <pc:sldMk cId="4156804287" sldId="358"/>
            <ac:grpSpMk id="33" creationId="{5995D10D-E9C9-47DB-AE7E-801FEF38F5C9}"/>
          </ac:grpSpMkLst>
        </pc:grpChg>
        <pc:graphicFrameChg chg="add mod modGraphic">
          <ac:chgData name="Jūratė Danėnienė" userId="51648562-2403-4045-a126-eff825d1f94b" providerId="ADAL" clId="{DA2CC7C1-0A5D-4177-A3D1-9ECACA7CA666}" dt="2022-02-15T13:38:59.332" v="1486" actId="20577"/>
          <ac:graphicFrameMkLst>
            <pc:docMk/>
            <pc:sldMk cId="4156804287" sldId="358"/>
            <ac:graphicFrameMk id="3" creationId="{010CCA5D-DF78-4653-8B65-26BD345C02AF}"/>
          </ac:graphicFrameMkLst>
        </pc:graphicFrameChg>
      </pc:sldChg>
      <pc:sldChg chg="modSp mod ord">
        <pc:chgData name="Jūratė Danėnienė" userId="51648562-2403-4045-a126-eff825d1f94b" providerId="ADAL" clId="{DA2CC7C1-0A5D-4177-A3D1-9ECACA7CA666}" dt="2022-02-09T13:08:34.879" v="1144" actId="20577"/>
        <pc:sldMkLst>
          <pc:docMk/>
          <pc:sldMk cId="1961819452" sldId="361"/>
        </pc:sldMkLst>
        <pc:spChg chg="mod">
          <ac:chgData name="Jūratė Danėnienė" userId="51648562-2403-4045-a126-eff825d1f94b" providerId="ADAL" clId="{DA2CC7C1-0A5D-4177-A3D1-9ECACA7CA666}" dt="2022-02-09T13:07:28.291" v="1053" actId="20577"/>
          <ac:spMkLst>
            <pc:docMk/>
            <pc:sldMk cId="1961819452" sldId="361"/>
            <ac:spMk id="12" creationId="{D0A5CDD5-B526-4B51-8216-923B391D9664}"/>
          </ac:spMkLst>
        </pc:spChg>
        <pc:spChg chg="mod">
          <ac:chgData name="Jūratė Danėnienė" userId="51648562-2403-4045-a126-eff825d1f94b" providerId="ADAL" clId="{DA2CC7C1-0A5D-4177-A3D1-9ECACA7CA666}" dt="2022-02-09T13:08:34.879" v="1144" actId="20577"/>
          <ac:spMkLst>
            <pc:docMk/>
            <pc:sldMk cId="1961819452" sldId="361"/>
            <ac:spMk id="13" creationId="{F17B2479-1C20-43DD-B28D-238A1AAF8E46}"/>
          </ac:spMkLst>
        </pc:spChg>
      </pc:sldChg>
      <pc:sldChg chg="modSp mod">
        <pc:chgData name="Jūratė Danėnienė" userId="51648562-2403-4045-a126-eff825d1f94b" providerId="ADAL" clId="{DA2CC7C1-0A5D-4177-A3D1-9ECACA7CA666}" dt="2022-02-09T12:12:35.082" v="32" actId="20577"/>
        <pc:sldMkLst>
          <pc:docMk/>
          <pc:sldMk cId="4155575472" sldId="362"/>
        </pc:sldMkLst>
        <pc:graphicFrameChg chg="modGraphic">
          <ac:chgData name="Jūratė Danėnienė" userId="51648562-2403-4045-a126-eff825d1f94b" providerId="ADAL" clId="{DA2CC7C1-0A5D-4177-A3D1-9ECACA7CA666}" dt="2022-02-09T12:12:35.082" v="32" actId="20577"/>
          <ac:graphicFrameMkLst>
            <pc:docMk/>
            <pc:sldMk cId="4155575472" sldId="362"/>
            <ac:graphicFrameMk id="3" creationId="{42F3708C-DC3D-4673-8645-BE330C9705EF}"/>
          </ac:graphicFrameMkLst>
        </pc:graphicFrameChg>
      </pc:sldChg>
      <pc:sldChg chg="modSp mod">
        <pc:chgData name="Jūratė Danėnienė" userId="51648562-2403-4045-a126-eff825d1f94b" providerId="ADAL" clId="{DA2CC7C1-0A5D-4177-A3D1-9ECACA7CA666}" dt="2022-02-09T12:55:59.060" v="95" actId="20577"/>
        <pc:sldMkLst>
          <pc:docMk/>
          <pc:sldMk cId="2781036930" sldId="363"/>
        </pc:sldMkLst>
        <pc:spChg chg="mod">
          <ac:chgData name="Jūratė Danėnienė" userId="51648562-2403-4045-a126-eff825d1f94b" providerId="ADAL" clId="{DA2CC7C1-0A5D-4177-A3D1-9ECACA7CA666}" dt="2022-02-09T12:55:30.066" v="80" actId="1076"/>
          <ac:spMkLst>
            <pc:docMk/>
            <pc:sldMk cId="2781036930" sldId="363"/>
            <ac:spMk id="12" creationId="{D0A5CDD5-B526-4B51-8216-923B391D9664}"/>
          </ac:spMkLst>
        </pc:spChg>
        <pc:graphicFrameChg chg="mod modGraphic">
          <ac:chgData name="Jūratė Danėnienė" userId="51648562-2403-4045-a126-eff825d1f94b" providerId="ADAL" clId="{DA2CC7C1-0A5D-4177-A3D1-9ECACA7CA666}" dt="2022-02-09T12:55:59.060" v="95" actId="20577"/>
          <ac:graphicFrameMkLst>
            <pc:docMk/>
            <pc:sldMk cId="2781036930" sldId="363"/>
            <ac:graphicFrameMk id="3" creationId="{42F3708C-DC3D-4673-8645-BE330C9705EF}"/>
          </ac:graphicFrameMkLst>
        </pc:graphicFrameChg>
      </pc:sldChg>
      <pc:sldChg chg="delSp modSp add mod">
        <pc:chgData name="Jūratė Danėnienė" userId="51648562-2403-4045-a126-eff825d1f94b" providerId="ADAL" clId="{DA2CC7C1-0A5D-4177-A3D1-9ECACA7CA666}" dt="2022-02-09T13:07:03.491" v="990" actId="1076"/>
        <pc:sldMkLst>
          <pc:docMk/>
          <pc:sldMk cId="1873636917" sldId="364"/>
        </pc:sldMkLst>
        <pc:spChg chg="mod">
          <ac:chgData name="Jūratė Danėnienė" userId="51648562-2403-4045-a126-eff825d1f94b" providerId="ADAL" clId="{DA2CC7C1-0A5D-4177-A3D1-9ECACA7CA666}" dt="2022-02-09T13:07:03.491" v="990" actId="1076"/>
          <ac:spMkLst>
            <pc:docMk/>
            <pc:sldMk cId="1873636917" sldId="364"/>
            <ac:spMk id="12" creationId="{D0A5CDD5-B526-4B51-8216-923B391D9664}"/>
          </ac:spMkLst>
        </pc:spChg>
        <pc:spChg chg="del mod">
          <ac:chgData name="Jūratė Danėnienė" userId="51648562-2403-4045-a126-eff825d1f94b" providerId="ADAL" clId="{DA2CC7C1-0A5D-4177-A3D1-9ECACA7CA666}" dt="2022-02-09T13:06:58.102" v="989" actId="478"/>
          <ac:spMkLst>
            <pc:docMk/>
            <pc:sldMk cId="1873636917" sldId="364"/>
            <ac:spMk id="13" creationId="{F17B2479-1C20-43DD-B28D-238A1AAF8E46}"/>
          </ac:spMkLst>
        </pc:spChg>
      </pc:sldChg>
      <pc:sldChg chg="add del">
        <pc:chgData name="Jūratė Danėnienė" userId="51648562-2403-4045-a126-eff825d1f94b" providerId="ADAL" clId="{DA2CC7C1-0A5D-4177-A3D1-9ECACA7CA666}" dt="2022-02-09T13:06:40.745" v="983" actId="47"/>
        <pc:sldMkLst>
          <pc:docMk/>
          <pc:sldMk cId="3892904454" sldId="364"/>
        </pc:sldMkLst>
      </pc:sldChg>
      <pc:sldChg chg="delSp modSp add mod">
        <pc:chgData name="Jūratė Danėnienė" userId="51648562-2403-4045-a126-eff825d1f94b" providerId="ADAL" clId="{DA2CC7C1-0A5D-4177-A3D1-9ECACA7CA666}" dt="2022-02-09T13:10:35.664" v="1468" actId="20577"/>
        <pc:sldMkLst>
          <pc:docMk/>
          <pc:sldMk cId="2675843054" sldId="365"/>
        </pc:sldMkLst>
        <pc:spChg chg="del mod">
          <ac:chgData name="Jūratė Danėnienė" userId="51648562-2403-4045-a126-eff825d1f94b" providerId="ADAL" clId="{DA2CC7C1-0A5D-4177-A3D1-9ECACA7CA666}" dt="2022-02-09T13:09:14.123" v="1171" actId="478"/>
          <ac:spMkLst>
            <pc:docMk/>
            <pc:sldMk cId="2675843054" sldId="365"/>
            <ac:spMk id="12" creationId="{D0A5CDD5-B526-4B51-8216-923B391D9664}"/>
          </ac:spMkLst>
        </pc:spChg>
        <pc:spChg chg="mod">
          <ac:chgData name="Jūratė Danėnienė" userId="51648562-2403-4045-a126-eff825d1f94b" providerId="ADAL" clId="{DA2CC7C1-0A5D-4177-A3D1-9ECACA7CA666}" dt="2022-02-09T13:10:35.664" v="1468" actId="20577"/>
          <ac:spMkLst>
            <pc:docMk/>
            <pc:sldMk cId="2675843054" sldId="365"/>
            <ac:spMk id="13" creationId="{F17B2479-1C20-43DD-B28D-238A1AAF8E46}"/>
          </ac:spMkLst>
        </pc:spChg>
      </pc:sldChg>
    </pc:docChg>
  </pc:docChgLst>
  <pc:docChgLst>
    <pc:chgData name="Jūratė Danėnienė" userId="51648562-2403-4045-a126-eff825d1f94b" providerId="ADAL" clId="{D9FF6A71-2C34-42D2-A117-11362DEB5A23}"/>
    <pc:docChg chg="custSel modSld">
      <pc:chgData name="Jūratė Danėnienė" userId="51648562-2403-4045-a126-eff825d1f94b" providerId="ADAL" clId="{D9FF6A71-2C34-42D2-A117-11362DEB5A23}" dt="2022-11-28T07:34:39.628" v="195" actId="113"/>
      <pc:docMkLst>
        <pc:docMk/>
      </pc:docMkLst>
      <pc:sldChg chg="modSp mod">
        <pc:chgData name="Jūratė Danėnienė" userId="51648562-2403-4045-a126-eff825d1f94b" providerId="ADAL" clId="{D9FF6A71-2C34-42D2-A117-11362DEB5A23}" dt="2022-11-28T07:32:38.621" v="192" actId="20577"/>
        <pc:sldMkLst>
          <pc:docMk/>
          <pc:sldMk cId="543275457" sldId="316"/>
        </pc:sldMkLst>
        <pc:spChg chg="mod">
          <ac:chgData name="Jūratė Danėnienė" userId="51648562-2403-4045-a126-eff825d1f94b" providerId="ADAL" clId="{D9FF6A71-2C34-42D2-A117-11362DEB5A23}" dt="2022-11-28T07:32:38.621" v="192" actId="20577"/>
          <ac:spMkLst>
            <pc:docMk/>
            <pc:sldMk cId="543275457" sldId="316"/>
            <ac:spMk id="26" creationId="{A64BD075-D81F-4C4B-8747-6F854D790BA5}"/>
          </ac:spMkLst>
        </pc:spChg>
      </pc:sldChg>
      <pc:sldChg chg="modSp mod">
        <pc:chgData name="Jūratė Danėnienė" userId="51648562-2403-4045-a126-eff825d1f94b" providerId="ADAL" clId="{D9FF6A71-2C34-42D2-A117-11362DEB5A23}" dt="2022-11-28T07:31:34.837" v="163" actId="20577"/>
        <pc:sldMkLst>
          <pc:docMk/>
          <pc:sldMk cId="1961819452" sldId="361"/>
        </pc:sldMkLst>
        <pc:spChg chg="mod">
          <ac:chgData name="Jūratė Danėnienė" userId="51648562-2403-4045-a126-eff825d1f94b" providerId="ADAL" clId="{D9FF6A71-2C34-42D2-A117-11362DEB5A23}" dt="2022-11-28T07:30:36.016" v="159" actId="20577"/>
          <ac:spMkLst>
            <pc:docMk/>
            <pc:sldMk cId="1961819452" sldId="361"/>
            <ac:spMk id="12" creationId="{D0A5CDD5-B526-4B51-8216-923B391D9664}"/>
          </ac:spMkLst>
        </pc:spChg>
        <pc:spChg chg="mod">
          <ac:chgData name="Jūratė Danėnienė" userId="51648562-2403-4045-a126-eff825d1f94b" providerId="ADAL" clId="{D9FF6A71-2C34-42D2-A117-11362DEB5A23}" dt="2022-11-28T07:31:34.837" v="163" actId="20577"/>
          <ac:spMkLst>
            <pc:docMk/>
            <pc:sldMk cId="1961819452" sldId="361"/>
            <ac:spMk id="13" creationId="{F17B2479-1C20-43DD-B28D-238A1AAF8E46}"/>
          </ac:spMkLst>
        </pc:spChg>
      </pc:sldChg>
      <pc:sldChg chg="modSp mod">
        <pc:chgData name="Jūratė Danėnienė" userId="51648562-2403-4045-a126-eff825d1f94b" providerId="ADAL" clId="{D9FF6A71-2C34-42D2-A117-11362DEB5A23}" dt="2022-11-28T07:34:39.628" v="195" actId="113"/>
        <pc:sldMkLst>
          <pc:docMk/>
          <pc:sldMk cId="4155575472" sldId="362"/>
        </pc:sldMkLst>
        <pc:spChg chg="mod">
          <ac:chgData name="Jūratė Danėnienė" userId="51648562-2403-4045-a126-eff825d1f94b" providerId="ADAL" clId="{D9FF6A71-2C34-42D2-A117-11362DEB5A23}" dt="2022-11-28T07:34:35.641" v="194" actId="113"/>
          <ac:spMkLst>
            <pc:docMk/>
            <pc:sldMk cId="4155575472" sldId="362"/>
            <ac:spMk id="12" creationId="{D0A5CDD5-B526-4B51-8216-923B391D9664}"/>
          </ac:spMkLst>
        </pc:spChg>
        <pc:graphicFrameChg chg="modGraphic">
          <ac:chgData name="Jūratė Danėnienė" userId="51648562-2403-4045-a126-eff825d1f94b" providerId="ADAL" clId="{D9FF6A71-2C34-42D2-A117-11362DEB5A23}" dt="2022-11-28T07:34:39.628" v="195" actId="113"/>
          <ac:graphicFrameMkLst>
            <pc:docMk/>
            <pc:sldMk cId="4155575472" sldId="362"/>
            <ac:graphicFrameMk id="3" creationId="{42F3708C-DC3D-4673-8645-BE330C9705EF}"/>
          </ac:graphicFrameMkLst>
        </pc:graphicFrameChg>
      </pc:sldChg>
      <pc:sldChg chg="modSp mod">
        <pc:chgData name="Jūratė Danėnienė" userId="51648562-2403-4045-a126-eff825d1f94b" providerId="ADAL" clId="{D9FF6A71-2C34-42D2-A117-11362DEB5A23}" dt="2022-11-28T07:30:07.880" v="126"/>
        <pc:sldMkLst>
          <pc:docMk/>
          <pc:sldMk cId="2781036930" sldId="363"/>
        </pc:sldMkLst>
        <pc:spChg chg="mod">
          <ac:chgData name="Jūratė Danėnienė" userId="51648562-2403-4045-a126-eff825d1f94b" providerId="ADAL" clId="{D9FF6A71-2C34-42D2-A117-11362DEB5A23}" dt="2022-11-28T07:29:39.103" v="116" actId="20577"/>
          <ac:spMkLst>
            <pc:docMk/>
            <pc:sldMk cId="2781036930" sldId="363"/>
            <ac:spMk id="12" creationId="{D0A5CDD5-B526-4B51-8216-923B391D9664}"/>
          </ac:spMkLst>
        </pc:spChg>
        <pc:graphicFrameChg chg="mod modGraphic">
          <ac:chgData name="Jūratė Danėnienė" userId="51648562-2403-4045-a126-eff825d1f94b" providerId="ADAL" clId="{D9FF6A71-2C34-42D2-A117-11362DEB5A23}" dt="2022-11-28T07:30:07.880" v="126"/>
          <ac:graphicFrameMkLst>
            <pc:docMk/>
            <pc:sldMk cId="2781036930" sldId="363"/>
            <ac:graphicFrameMk id="3" creationId="{42F3708C-DC3D-4673-8645-BE330C9705EF}"/>
          </ac:graphicFrameMkLst>
        </pc:graphicFrameChg>
      </pc:sldChg>
      <pc:sldChg chg="modSp mod">
        <pc:chgData name="Jūratė Danėnienė" userId="51648562-2403-4045-a126-eff825d1f94b" providerId="ADAL" clId="{D9FF6A71-2C34-42D2-A117-11362DEB5A23}" dt="2022-11-28T07:31:47.884" v="190" actId="20577"/>
        <pc:sldMkLst>
          <pc:docMk/>
          <pc:sldMk cId="2675843054" sldId="365"/>
        </pc:sldMkLst>
        <pc:spChg chg="mod">
          <ac:chgData name="Jūratė Danėnienė" userId="51648562-2403-4045-a126-eff825d1f94b" providerId="ADAL" clId="{D9FF6A71-2C34-42D2-A117-11362DEB5A23}" dt="2022-11-28T07:31:47.884" v="190" actId="20577"/>
          <ac:spMkLst>
            <pc:docMk/>
            <pc:sldMk cId="2675843054" sldId="365"/>
            <ac:spMk id="13" creationId="{F17B2479-1C20-43DD-B28D-238A1AAF8E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DB64C-11D9-46F6-ADD8-D85A050E7CC9}" type="datetimeFigureOut">
              <a:rPr lang="lt-LT" smtClean="0"/>
              <a:t>2022-11-28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F6F7-E547-4DB2-9035-091D1034BF4C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5735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2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28800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3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9916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4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565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5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0552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6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13275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7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05997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lt-LT"/>
              <a:t>8</a:t>
            </a:fld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6176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8D08-4430-4B0A-ACC4-698F6716A644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8842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A1DA-E3AF-469E-85F8-F876692A779B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512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917B-56CA-41C8-A5BE-F23D5D2BC5D5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5718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9C8D-C832-4C04-83D0-A4A17F81CB16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1606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0A5F2-749B-4842-B212-3991D266210D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069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69FC-5F51-44C2-BE82-827971730179}" type="datetime1">
              <a:rPr lang="lt-LT" smtClean="0"/>
              <a:t>2022-11-28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51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4A60-4D87-457C-AD7B-35EB0841C101}" type="datetime1">
              <a:rPr lang="lt-LT" smtClean="0"/>
              <a:t>2022-11-28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70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7A1F-7967-4F75-BB46-FA90ECBB5226}" type="datetime1">
              <a:rPr lang="lt-LT" smtClean="0"/>
              <a:t>2022-11-28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2621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F355C-3F27-4AD9-B99C-E9887EA683E0}" type="datetime1">
              <a:rPr lang="lt-LT" smtClean="0"/>
              <a:t>2022-11-28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573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8B02-1430-4A13-BE21-72C513FAA83C}" type="datetime1">
              <a:rPr lang="lt-LT" smtClean="0"/>
              <a:t>2022-11-28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6208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E971-2BEE-4E15-87BD-B44851C71EED}" type="datetime1">
              <a:rPr lang="lt-LT" smtClean="0"/>
              <a:t>2022-11-28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146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CB5-F3CC-4035-B8C7-9B5E02DBD5AD}" type="datetime1">
              <a:rPr lang="lt-LT" smtClean="0"/>
              <a:t>2022-11-28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3D5C-1F68-41EC-8C48-1F3BC2790B79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6684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urate.daneniene@kaunomtp.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tačiakampis 24">
            <a:extLst>
              <a:ext uri="{FF2B5EF4-FFF2-40B4-BE49-F238E27FC236}">
                <a16:creationId xmlns:a16="http://schemas.microsoft.com/office/drawing/2014/main" id="{1E44818E-A5A3-4A0A-A12B-8990C9F30752}"/>
              </a:ext>
            </a:extLst>
          </p:cNvPr>
          <p:cNvSpPr/>
          <p:nvPr/>
        </p:nvSpPr>
        <p:spPr>
          <a:xfrm>
            <a:off x="6528734" y="1754764"/>
            <a:ext cx="4942076" cy="147732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BD075-D81F-4C4B-8747-6F854D790BA5}"/>
              </a:ext>
            </a:extLst>
          </p:cNvPr>
          <p:cNvSpPr txBox="1"/>
          <p:nvPr/>
        </p:nvSpPr>
        <p:spPr>
          <a:xfrm>
            <a:off x="6584665" y="1754764"/>
            <a:ext cx="4830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000" b="1" kern="1000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Įmonių priėmimo į Tech-park Kaunas tvarka 2022</a:t>
            </a:r>
            <a:endParaRPr lang="en-US" sz="3000" b="1" kern="1000" spc="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lt-LT" sz="3000" b="1" kern="1000" spc="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C5298A-07ED-41F1-8200-4A65BCE69920}"/>
              </a:ext>
            </a:extLst>
          </p:cNvPr>
          <p:cNvSpPr txBox="1"/>
          <p:nvPr/>
        </p:nvSpPr>
        <p:spPr>
          <a:xfrm>
            <a:off x="6213147" y="5602926"/>
            <a:ext cx="227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kaunomtp.lt</a:t>
            </a:r>
            <a:endParaRPr lang="lt-LT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7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211629" y="178617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Įmonės priėmimo į Tech-Park Kaunas (</a:t>
            </a:r>
            <a:r>
              <a:rPr kumimoji="0" lang="lt-LT" sz="4700" b="1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TPK</a:t>
            </a:r>
            <a: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) tvarka</a:t>
            </a:r>
            <a:b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kumimoji="0" lang="en-US" sz="47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464225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F3708C-DC3D-4673-8645-BE330C97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909901"/>
              </p:ext>
            </p:extLst>
          </p:nvPr>
        </p:nvGraphicFramePr>
        <p:xfrm>
          <a:off x="1033483" y="1666463"/>
          <a:ext cx="9520218" cy="48186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73406">
                  <a:extLst>
                    <a:ext uri="{9D8B030D-6E8A-4147-A177-3AD203B41FA5}">
                      <a16:colId xmlns:a16="http://schemas.microsoft.com/office/drawing/2014/main" val="393638156"/>
                    </a:ext>
                  </a:extLst>
                </a:gridCol>
                <a:gridCol w="3173406">
                  <a:extLst>
                    <a:ext uri="{9D8B030D-6E8A-4147-A177-3AD203B41FA5}">
                      <a16:colId xmlns:a16="http://schemas.microsoft.com/office/drawing/2014/main" val="1807823874"/>
                    </a:ext>
                  </a:extLst>
                </a:gridCol>
                <a:gridCol w="3173406">
                  <a:extLst>
                    <a:ext uri="{9D8B030D-6E8A-4147-A177-3AD203B41FA5}">
                      <a16:colId xmlns:a16="http://schemas.microsoft.com/office/drawing/2014/main" val="2270744728"/>
                    </a:ext>
                  </a:extLst>
                </a:gridCol>
              </a:tblGrid>
              <a:tr h="541236">
                <a:tc>
                  <a:txBody>
                    <a:bodyPr/>
                    <a:lstStyle/>
                    <a:p>
                      <a:r>
                        <a:rPr lang="lt-LT" dirty="0"/>
                        <a:t>Priėmimo procedūros formatas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Dalyviai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Trukmė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85911"/>
                  </a:ext>
                </a:extLst>
              </a:tr>
              <a:tr h="1002861">
                <a:tc>
                  <a:txBody>
                    <a:bodyPr/>
                    <a:lstStyle/>
                    <a:p>
                      <a:r>
                        <a:rPr lang="lt-LT" sz="1500" dirty="0"/>
                        <a:t>Microsoft Teams</a:t>
                      </a:r>
                      <a:r>
                        <a:rPr lang="en-US" sz="1500" dirty="0"/>
                        <a:t> </a:t>
                      </a:r>
                      <a:endParaRPr lang="lt-LT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500" dirty="0"/>
                        <a:t>TPK priėmimo komisija (ekspertai); moderatorė: MTEP paslaugų plėtros ekspertė Jūratė Danėnienė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Visos priėmimo procedūros trukmė: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 &lt; 30 min. 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82259"/>
                  </a:ext>
                </a:extLst>
              </a:tr>
              <a:tr h="841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Esant poreikiui: gyvai TPK  patalpose K.Petrausko g. 26/ Baršausko g. 59 Kaunas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sz="1500" dirty="0"/>
                        <a:t>Aplikuojanti į </a:t>
                      </a:r>
                      <a:r>
                        <a:rPr lang="lt-LT" sz="1500" b="1" dirty="0"/>
                        <a:t>TPK</a:t>
                      </a:r>
                      <a:r>
                        <a:rPr lang="lt-LT" sz="1500" dirty="0"/>
                        <a:t> įmonė (Deep tech startuolis)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Įmonės prisistatymo trukmė (Pitch): 10-15 min.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64194"/>
                  </a:ext>
                </a:extLst>
              </a:tr>
              <a:tr h="885338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TPK komisijos komentarai, diskusijos</a:t>
                      </a:r>
                      <a:r>
                        <a:rPr lang="en-US" sz="1500" dirty="0"/>
                        <a:t> &lt;</a:t>
                      </a:r>
                      <a:r>
                        <a:rPr lang="lt-LT" sz="1500" dirty="0"/>
                        <a:t> 10 min.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51766"/>
                  </a:ext>
                </a:extLst>
              </a:tr>
              <a:tr h="1383340">
                <a:tc>
                  <a:txBody>
                    <a:bodyPr/>
                    <a:lstStyle/>
                    <a:p>
                      <a:r>
                        <a:rPr lang="lt-LT" sz="1500" dirty="0"/>
                        <a:t>Sprendimo priėmimas: el.paštu arba skambučiu po priėmimo procedūros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Sprendimo priėmimas dėl įmonės patekimo į </a:t>
                      </a:r>
                      <a:r>
                        <a:rPr lang="lt-LT" sz="1500" b="1" dirty="0"/>
                        <a:t>TPK</a:t>
                      </a:r>
                      <a:r>
                        <a:rPr lang="lt-LT" sz="1500" dirty="0"/>
                        <a:t>: tą pačia dieną po priėmimo procedūros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57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1041505" y="1420505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Įmonės priėmimo į </a:t>
            </a:r>
            <a:r>
              <a:rPr lang="lt-LT" sz="4800" dirty="0"/>
              <a:t>TPK </a:t>
            </a:r>
            <a: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tvarka</a:t>
            </a:r>
            <a:br>
              <a:rPr kumimoji="0" lang="lt-LT" sz="47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</a:br>
            <a:endParaRPr kumimoji="0" lang="en-US" sz="47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464225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F3708C-DC3D-4673-8645-BE330C97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73178"/>
              </p:ext>
            </p:extLst>
          </p:nvPr>
        </p:nvGraphicFramePr>
        <p:xfrm>
          <a:off x="900132" y="2186237"/>
          <a:ext cx="9520218" cy="310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73406">
                  <a:extLst>
                    <a:ext uri="{9D8B030D-6E8A-4147-A177-3AD203B41FA5}">
                      <a16:colId xmlns:a16="http://schemas.microsoft.com/office/drawing/2014/main" val="393638156"/>
                    </a:ext>
                  </a:extLst>
                </a:gridCol>
                <a:gridCol w="3173406">
                  <a:extLst>
                    <a:ext uri="{9D8B030D-6E8A-4147-A177-3AD203B41FA5}">
                      <a16:colId xmlns:a16="http://schemas.microsoft.com/office/drawing/2014/main" val="1807823874"/>
                    </a:ext>
                  </a:extLst>
                </a:gridCol>
                <a:gridCol w="3173406">
                  <a:extLst>
                    <a:ext uri="{9D8B030D-6E8A-4147-A177-3AD203B41FA5}">
                      <a16:colId xmlns:a16="http://schemas.microsoft.com/office/drawing/2014/main" val="2270744728"/>
                    </a:ext>
                  </a:extLst>
                </a:gridCol>
              </a:tblGrid>
              <a:tr h="477319">
                <a:tc>
                  <a:txBody>
                    <a:bodyPr/>
                    <a:lstStyle/>
                    <a:p>
                      <a:r>
                        <a:rPr lang="lt-LT" dirty="0"/>
                        <a:t>Sekantys žingsniai</a:t>
                      </a:r>
                      <a:r>
                        <a:rPr lang="en-US" dirty="0"/>
                        <a:t> po </a:t>
                      </a:r>
                      <a:r>
                        <a:rPr lang="en-US" dirty="0" err="1"/>
                        <a:t>pri</a:t>
                      </a:r>
                      <a:r>
                        <a:rPr lang="lt-LT" dirty="0"/>
                        <a:t>ėmimo į Kauno MTP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Aprašymas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Terminas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85911"/>
                  </a:ext>
                </a:extLst>
              </a:tr>
              <a:tr h="887056">
                <a:tc>
                  <a:txBody>
                    <a:bodyPr/>
                    <a:lstStyle/>
                    <a:p>
                      <a:r>
                        <a:rPr lang="lt-LT" sz="1500" dirty="0"/>
                        <a:t>1. Sutarties pasirašymas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Sutarties punktai aptariami ir sutartis pasirašoma su </a:t>
                      </a:r>
                      <a:r>
                        <a:rPr lang="lt-LT" sz="1500" b="1" dirty="0"/>
                        <a:t>TPK</a:t>
                      </a:r>
                      <a:r>
                        <a:rPr lang="lt-LT" sz="1500" dirty="0"/>
                        <a:t> Turto valdymo specialistu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  <a:p>
                      <a:r>
                        <a:rPr lang="lt-LT" sz="1500" dirty="0"/>
                        <a:t>Pagal susitarimą, artimiausiu galimu metu po priėmimo procedūros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82259"/>
                  </a:ext>
                </a:extLst>
              </a:tr>
              <a:tr h="1088660">
                <a:tc>
                  <a:txBody>
                    <a:bodyPr/>
                    <a:lstStyle/>
                    <a:p>
                      <a:r>
                        <a:rPr lang="lt-LT" sz="1500" dirty="0"/>
                        <a:t>2. Galimybių ir poreikio </a:t>
                      </a:r>
                      <a:r>
                        <a:rPr lang="lt-LT" sz="1500" b="1" dirty="0"/>
                        <a:t>TPK</a:t>
                      </a:r>
                      <a:r>
                        <a:rPr lang="lt-LT" sz="1500" dirty="0"/>
                        <a:t> paslaugoms aptarimas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Įmonė kviečiama plačiau susipažinti su </a:t>
                      </a:r>
                      <a:r>
                        <a:rPr lang="lt-LT" sz="1500" b="1" dirty="0"/>
                        <a:t>TPK</a:t>
                      </a:r>
                      <a:r>
                        <a:rPr lang="lt-LT" sz="1500" dirty="0"/>
                        <a:t> paslaugomis ir verslo plėtros galimybėmis: gyvai (aprodant patalpas, laboratorijas) arba nuotoliniu būdu pagal poreikį</a:t>
                      </a:r>
                      <a:endParaRPr lang="en-US" sz="1500" dirty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500" dirty="0"/>
                        <a:t>Praėjus ne daugiau nei mėnesiui po įmonės įsikūrimo Kauno </a:t>
                      </a:r>
                      <a:r>
                        <a:rPr lang="lt-LT" sz="1500" b="1" dirty="0"/>
                        <a:t>TPK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6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1477264" y="1176231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dirty="0"/>
              <a:t>Pristatymo reikalavimai, rekomendacijos įmonei</a:t>
            </a:r>
            <a:endParaRPr kumimoji="0" lang="en-US" sz="47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464225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lt-LT" dirty="0"/>
              <a:t>Iki 10 min. pristatyme, papasakokite apie savo verslo idėją (veiklą), kiek įmanoma išsamiau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Pasiruoškite skaidres sklandžiam pristatymui 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Remkitės sekančiose skaidrėse pateikiamomis rekomendacijomis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Jeigu Jūsų dabartinė verslo prezentacija padengia  klausimus, kuriuos Jums pateikėme, kaip rekomendacinius, </a:t>
            </a:r>
            <a:r>
              <a:rPr lang="lt-LT" b="1" dirty="0"/>
              <a:t>tik</a:t>
            </a:r>
            <a:r>
              <a:rPr lang="lt-LT" dirty="0"/>
              <a:t> </a:t>
            </a:r>
            <a:r>
              <a:rPr lang="lt-LT" b="1" dirty="0"/>
              <a:t>papildykite</a:t>
            </a:r>
            <a:r>
              <a:rPr lang="lt-LT" dirty="0"/>
              <a:t> reikiama informacija savo skaidres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95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1643932" y="160338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sz="4800"/>
              <a:t>Jūsų pristatymo turinys</a:t>
            </a:r>
            <a:endParaRPr kumimoji="0" lang="en-US" sz="4700" b="0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ookman Old Style" panose="020F030202020403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464225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endParaRPr kumimoji="0" lang="lt-LT" sz="19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10CCA5D-DF78-4653-8B65-26BD345C0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6303"/>
              </p:ext>
            </p:extLst>
          </p:nvPr>
        </p:nvGraphicFramePr>
        <p:xfrm>
          <a:off x="637353" y="1493583"/>
          <a:ext cx="9887772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6351">
                  <a:extLst>
                    <a:ext uri="{9D8B030D-6E8A-4147-A177-3AD203B41FA5}">
                      <a16:colId xmlns:a16="http://schemas.microsoft.com/office/drawing/2014/main" val="1584975790"/>
                    </a:ext>
                  </a:extLst>
                </a:gridCol>
                <a:gridCol w="3986042">
                  <a:extLst>
                    <a:ext uri="{9D8B030D-6E8A-4147-A177-3AD203B41FA5}">
                      <a16:colId xmlns:a16="http://schemas.microsoft.com/office/drawing/2014/main" val="3895583355"/>
                    </a:ext>
                  </a:extLst>
                </a:gridCol>
                <a:gridCol w="3055379">
                  <a:extLst>
                    <a:ext uri="{9D8B030D-6E8A-4147-A177-3AD203B41FA5}">
                      <a16:colId xmlns:a16="http://schemas.microsoft.com/office/drawing/2014/main" val="1129638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Privaloma dalis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Klausimai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Klausimai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64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Vertės pasiūlymas ir produkto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Kokią vertę generuoja jūsų produktas/ paslauga?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Kokią vertę kuriate savo klientams?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Segmentas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Kas yra tikslinis jūsų paslaugos rinkos segmentas?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1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Pardavimai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Kaip ketinate pasiekti savo klientus?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Kaip palaikysite ryšius su klientais?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5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Pajamos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Iš ko generuosite pajamas?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189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Komanda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Kiek narių jūsų komandoje?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Kokie planai jūsų komandos plėtrai?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0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52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Konkurentai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Kokie yra pagrindiniai jūsų konkurentai?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Kuo jūsų paslauga ar produktas skiriasi nuo konkurentų?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0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t-LT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Pasiekimai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/>
                        <a:t>Kokioje stadijoje jūs esate šiuo metu?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Kokius poreikius turite plėtrai?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0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80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1778111" y="2405917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/>
            <a:r>
              <a:rPr lang="lt-LT" sz="4800" dirty="0"/>
              <a:t>Papildomi klausimai diskusijai</a:t>
            </a:r>
            <a:endParaRPr lang="lt-LT" sz="4800" b="1" dirty="0">
              <a:solidFill>
                <a:srgbClr val="0E101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A5CDD5-B526-4B51-8216-923B391D9664}"/>
              </a:ext>
            </a:extLst>
          </p:cNvPr>
          <p:cNvSpPr txBox="1">
            <a:spLocks/>
          </p:cNvSpPr>
          <p:nvPr/>
        </p:nvSpPr>
        <p:spPr>
          <a:xfrm>
            <a:off x="1148633" y="1339118"/>
            <a:ext cx="9237471" cy="1023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/>
            <a:r>
              <a:rPr lang="lt-LT" sz="4800" b="1" dirty="0">
                <a:solidFill>
                  <a:srgbClr val="0E101A"/>
                </a:solidFill>
                <a:latin typeface="Calibri" panose="020F0502020204030204" pitchFamily="34" charset="0"/>
              </a:rPr>
              <a:t>Kokios pagalbos Jūsų verslui iš </a:t>
            </a:r>
            <a:r>
              <a:rPr lang="lt-LT" sz="4800" b="1" dirty="0"/>
              <a:t>TECH-PARK KAUNAS </a:t>
            </a:r>
            <a:r>
              <a:rPr lang="lt-LT" sz="4800" b="1" dirty="0">
                <a:solidFill>
                  <a:srgbClr val="0E101A"/>
                </a:solidFill>
                <a:latin typeface="Calibri" panose="020F0502020204030204" pitchFamily="34" charset="0"/>
              </a:rPr>
              <a:t>tikitės?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362201"/>
            <a:ext cx="10253682" cy="3862916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Verslo konsultacijų </a:t>
            </a:r>
          </a:p>
          <a:p>
            <a:pPr algn="l" rtl="0" fontAlgn="base">
              <a:buFontTx/>
              <a:buChar char="-"/>
            </a:pPr>
            <a:r>
              <a:rPr lang="lt-LT" sz="2400" b="0" i="0" u="none" strike="noStrike" dirty="0">
                <a:solidFill>
                  <a:srgbClr val="0E101A"/>
                </a:solidFill>
                <a:effectLst/>
                <a:latin typeface="Calibri" panose="020F0502020204030204" pitchFamily="34" charset="0"/>
              </a:rPr>
              <a:t>Pagalbos pritraukiant investicijas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Verslo pre-akseleravimo programos EVOLUT produkto vystymui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M</a:t>
            </a:r>
            <a:r>
              <a:rPr lang="lt-LT" sz="2400" b="0" i="0" u="none" strike="noStrike" dirty="0">
                <a:solidFill>
                  <a:srgbClr val="0E101A"/>
                </a:solidFill>
                <a:effectLst/>
                <a:latin typeface="Calibri" panose="020F0502020204030204" pitchFamily="34" charset="0"/>
              </a:rPr>
              <a:t>okslinių tyrimų ir eksperimentinės plėtros specialistų konsultacijų 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Mokymų ir renginių verslo plėtros tematikomis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Atviros prieigos laboratorijų produkto vystymui</a:t>
            </a:r>
          </a:p>
          <a:p>
            <a:pPr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Inovatorių bendruomenės tinklaveikai; </a:t>
            </a:r>
          </a:p>
          <a:p>
            <a:pPr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Partnerystės su kitais </a:t>
            </a:r>
            <a:r>
              <a:rPr lang="lt-LT" sz="2400" b="1" dirty="0"/>
              <a:t>TPK </a:t>
            </a: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nariais (Inovatorių bendruomene)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Jūsų produkto viešinimo paslaugų </a:t>
            </a:r>
            <a:r>
              <a:rPr lang="lt-LT" sz="2400" b="1" dirty="0"/>
              <a:t>TPK </a:t>
            </a: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media kanalais</a:t>
            </a:r>
          </a:p>
          <a:p>
            <a:pPr algn="l" rtl="0" fontAlgn="base">
              <a:buFontTx/>
              <a:buChar char="-"/>
            </a:pPr>
            <a:r>
              <a:rPr lang="lt-LT" sz="2400" dirty="0">
                <a:solidFill>
                  <a:srgbClr val="0E101A"/>
                </a:solidFill>
                <a:latin typeface="Calibri" panose="020F0502020204030204" pitchFamily="34" charset="0"/>
              </a:rPr>
              <a:t>Pagalbos produkto scale‘inime į kitas rinkas</a:t>
            </a: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81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Image result for Virtustre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0" name="Shape 130"/>
          <p:cNvSpPr txBox="1"/>
          <p:nvPr/>
        </p:nvSpPr>
        <p:spPr>
          <a:xfrm>
            <a:off x="2205118" y="1052762"/>
            <a:ext cx="5735420" cy="8816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lt-LT" sz="4800" b="1" i="0" u="none" strike="noStrike" cap="none" dirty="0">
              <a:solidFill>
                <a:schemeClr val="bg1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0031C-7838-476A-B914-05B29136F3B9}"/>
              </a:ext>
            </a:extLst>
          </p:cNvPr>
          <p:cNvSpPr txBox="1"/>
          <p:nvPr/>
        </p:nvSpPr>
        <p:spPr>
          <a:xfrm>
            <a:off x="8729020" y="612025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Šaltinis: kaunasin.lt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7B2479-1C20-43DD-B28D-238A1AAF8E46}"/>
              </a:ext>
            </a:extLst>
          </p:cNvPr>
          <p:cNvSpPr txBox="1">
            <a:spLocks/>
          </p:cNvSpPr>
          <p:nvPr/>
        </p:nvSpPr>
        <p:spPr>
          <a:xfrm>
            <a:off x="1233468" y="2362201"/>
            <a:ext cx="10253682" cy="38629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D</a:t>
            </a:r>
            <a:r>
              <a:rPr lang="lt-LT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ėl klausimų kreiptis: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r>
              <a:rPr kumimoji="0" lang="lt-LT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Jūratė Danėnienė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r>
              <a:rPr lang="lt-LT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TECH PARK KAUNAS </a:t>
            </a:r>
            <a:r>
              <a:rPr kumimoji="0" lang="lt-LT" sz="1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M</a:t>
            </a:r>
            <a:r>
              <a:rPr lang="lt-LT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TEP paslaugų plėtros ekspertė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</a:rPr>
              <a:t>+ 370 640 15739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  <a:hlinkClick r:id="rId4"/>
              </a:rPr>
              <a:t>j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Franklin Gothic Book" panose="020F0502020204030204"/>
                <a:hlinkClick r:id="rId4"/>
              </a:rPr>
              <a:t>urate.daneniene@kauno</a:t>
            </a:r>
            <a:r>
              <a:rPr lang="en-US" dirty="0" err="1">
                <a:solidFill>
                  <a:srgbClr val="000000">
                    <a:lumMod val="75000"/>
                    <a:lumOff val="25000"/>
                  </a:srgbClr>
                </a:solidFill>
                <a:latin typeface="Franklin Gothic Book" panose="020F0502020204030204"/>
                <a:hlinkClick r:id="rId4"/>
              </a:rPr>
              <a:t>mtp.lt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Franklin Gothic Book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None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lt-LT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9BA8B7"/>
              </a:buClr>
              <a:buSzPct val="100000"/>
              <a:buFont typeface="+mj-lt"/>
              <a:buAutoNum type="arabicPeriod"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84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93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PREZENTACIJOS  PAVADINIMAS</dc:title>
  <dc:creator>Dizainas</dc:creator>
  <cp:lastModifiedBy>Jūratė Danėnienė</cp:lastModifiedBy>
  <cp:revision>109</cp:revision>
  <dcterms:created xsi:type="dcterms:W3CDTF">2016-03-24T13:42:47Z</dcterms:created>
  <dcterms:modified xsi:type="dcterms:W3CDTF">2022-11-28T07:34:44Z</dcterms:modified>
</cp:coreProperties>
</file>