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2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1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84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4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52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22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622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65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4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3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29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2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97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54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5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00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975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D312C3-A635-4BF2-A8E8-44BDE79A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Arkanoid</a:t>
            </a:r>
            <a:r>
              <a:rPr lang="de-DE" dirty="0">
                <a:solidFill>
                  <a:srgbClr val="FFFFFF"/>
                </a:solidFill>
              </a:rPr>
              <a:t> – ERROR 404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9663D49-2AD7-4A35-9E36-BE1A6395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de-DE" dirty="0"/>
              <a:t>Neuauflage des Spieleklassikers</a:t>
            </a:r>
          </a:p>
          <a:p>
            <a:r>
              <a:rPr lang="de-DE" dirty="0"/>
              <a:t>Steine verschwinden, wenn Sie abgeschossen werden</a:t>
            </a:r>
          </a:p>
          <a:p>
            <a:r>
              <a:rPr lang="de-DE" dirty="0"/>
              <a:t>Dynamisches Abprallen des Balles möglich</a:t>
            </a:r>
          </a:p>
          <a:p>
            <a:r>
              <a:rPr lang="de-DE" dirty="0"/>
              <a:t>Levels als JSON einlesbar</a:t>
            </a:r>
          </a:p>
          <a:p>
            <a:r>
              <a:rPr lang="de-DE" dirty="0"/>
              <a:t>Sound und verschiedene Steinarten vorhanden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D1DC92-52CA-4370-8699-32F86E5C92B7}"/>
              </a:ext>
            </a:extLst>
          </p:cNvPr>
          <p:cNvSpPr txBox="1"/>
          <p:nvPr/>
        </p:nvSpPr>
        <p:spPr>
          <a:xfrm>
            <a:off x="1188720" y="1460230"/>
            <a:ext cx="94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Marcel Lindner &amp; Julius Körner</a:t>
            </a:r>
          </a:p>
        </p:txBody>
      </p:sp>
    </p:spTree>
    <p:extLst>
      <p:ext uri="{BB962C8B-B14F-4D97-AF65-F5344CB8AC3E}">
        <p14:creationId xmlns:p14="http://schemas.microsoft.com/office/powerpoint/2010/main" val="351560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Arkanoid – ERROR 404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Arkanoid – ERROR 404</dc:title>
  <dc:creator>Julius Körner</dc:creator>
  <cp:lastModifiedBy>Julius Körner</cp:lastModifiedBy>
  <cp:revision>1</cp:revision>
  <dcterms:created xsi:type="dcterms:W3CDTF">2018-12-04T13:06:34Z</dcterms:created>
  <dcterms:modified xsi:type="dcterms:W3CDTF">2018-12-04T13:11:02Z</dcterms:modified>
</cp:coreProperties>
</file>