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A094-3436-4CB3-B42D-EA8363DF7A1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2AE0-0897-4986-827A-7DBB6F91FE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42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A094-3436-4CB3-B42D-EA8363DF7A1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2AE0-0897-4986-827A-7DBB6F91FE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01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A094-3436-4CB3-B42D-EA8363DF7A1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2AE0-0897-4986-827A-7DBB6F91FE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284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A094-3436-4CB3-B42D-EA8363DF7A1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2AE0-0897-4986-827A-7DBB6F91FE2F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246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A094-3436-4CB3-B42D-EA8363DF7A1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2AE0-0897-4986-827A-7DBB6F91FE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529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A094-3436-4CB3-B42D-EA8363DF7A1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2AE0-0897-4986-827A-7DBB6F91FE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227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A094-3436-4CB3-B42D-EA8363DF7A1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2AE0-0897-4986-827A-7DBB6F91FE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622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A094-3436-4CB3-B42D-EA8363DF7A1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2AE0-0897-4986-827A-7DBB6F91FE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165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A094-3436-4CB3-B42D-EA8363DF7A1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2AE0-0897-4986-827A-7DBB6F91FE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22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A094-3436-4CB3-B42D-EA8363DF7A1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2AE0-0897-4986-827A-7DBB6F91FE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64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A094-3436-4CB3-B42D-EA8363DF7A1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2AE0-0897-4986-827A-7DBB6F91FE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33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A094-3436-4CB3-B42D-EA8363DF7A1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2AE0-0897-4986-827A-7DBB6F91FE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29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A094-3436-4CB3-B42D-EA8363DF7A1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2AE0-0897-4986-827A-7DBB6F91FE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52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A094-3436-4CB3-B42D-EA8363DF7A1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2AE0-0897-4986-827A-7DBB6F91FE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997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A094-3436-4CB3-B42D-EA8363DF7A1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2AE0-0897-4986-827A-7DBB6F91FE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54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A094-3436-4CB3-B42D-EA8363DF7A1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2AE0-0897-4986-827A-7DBB6F91FE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5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A094-3436-4CB3-B42D-EA8363DF7A1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2AE0-0897-4986-827A-7DBB6F91FE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00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37A094-3436-4CB3-B42D-EA8363DF7A12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72AE0-0897-4986-827A-7DBB6F91FE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975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4D312C3-A635-4BF2-A8E8-44BDE79A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Arkanoid</a:t>
            </a:r>
            <a:r>
              <a:rPr lang="de-DE" dirty="0">
                <a:solidFill>
                  <a:srgbClr val="FFFFFF"/>
                </a:solidFill>
              </a:rPr>
              <a:t> – ERROR 404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9663D49-2AD7-4A35-9E36-BE1A63955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de-DE" dirty="0"/>
              <a:t>Neuauflage des Spieleklassikers</a:t>
            </a:r>
          </a:p>
          <a:p>
            <a:r>
              <a:rPr lang="de-DE" dirty="0"/>
              <a:t>Steine verschwinden, wenn Sie abgeschossen werden</a:t>
            </a:r>
          </a:p>
          <a:p>
            <a:r>
              <a:rPr lang="de-DE" dirty="0"/>
              <a:t>Dynamisches Abprallen des Balles möglich</a:t>
            </a:r>
          </a:p>
          <a:p>
            <a:r>
              <a:rPr lang="de-DE" dirty="0"/>
              <a:t>Levels als JSON einlesbar</a:t>
            </a:r>
          </a:p>
          <a:p>
            <a:r>
              <a:rPr lang="de-DE" dirty="0"/>
              <a:t>Sound und verschiedene Steinarten vorhanden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4D1DC92-52CA-4370-8699-32F86E5C92B7}"/>
              </a:ext>
            </a:extLst>
          </p:cNvPr>
          <p:cNvSpPr txBox="1"/>
          <p:nvPr/>
        </p:nvSpPr>
        <p:spPr>
          <a:xfrm>
            <a:off x="1188720" y="1460230"/>
            <a:ext cx="940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by</a:t>
            </a:r>
            <a:r>
              <a:rPr lang="de-DE" dirty="0">
                <a:solidFill>
                  <a:schemeClr val="bg1"/>
                </a:solidFill>
              </a:rPr>
              <a:t> Marcel Lindner &amp; Julius Körner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260EF28-B2E5-45BA-9CFC-C7C506046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857" y="2339311"/>
            <a:ext cx="3431415" cy="25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0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34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Arkanoid – ERROR 404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Arkanoid – ERROR 404</dc:title>
  <dc:creator>Julius Körner</dc:creator>
  <cp:lastModifiedBy>Julius Körner</cp:lastModifiedBy>
  <cp:revision>2</cp:revision>
  <dcterms:created xsi:type="dcterms:W3CDTF">2018-12-04T13:06:34Z</dcterms:created>
  <dcterms:modified xsi:type="dcterms:W3CDTF">2018-12-04T15:06:55Z</dcterms:modified>
</cp:coreProperties>
</file>