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71977-98DE-4AA9-8E38-790EDB029263}" v="15" dt="2022-12-08T12:44:43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08T12:45:44.351" v="90" actId="20577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30.970" v="84" actId="20577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08T12:44:14.827" v="7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34.677" v="86" actId="20577"/>
        <pc:sldMkLst>
          <pc:docMk/>
          <pc:sldMk cId="960697316" sldId="262"/>
        </pc:sldMkLst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08T12:45:26.307" v="82" actId="1076"/>
          <ac:picMkLst>
            <pc:docMk/>
            <pc:sldMk cId="960697316" sldId="262"/>
            <ac:picMk id="7" creationId="{3C932D43-B726-E812-B93A-65A9411876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36" y="6480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50" y="6480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2022-12-08T12:45:47Z</dcterms:modified>
</cp:coreProperties>
</file>