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9CA7"/>
    <a:srgbClr val="FF69D7"/>
    <a:srgbClr val="FF3BE8"/>
    <a:srgbClr val="F83BFF"/>
    <a:srgbClr val="FFF83B"/>
    <a:srgbClr val="3F51B5"/>
    <a:srgbClr val="B5A33F"/>
    <a:srgbClr val="96000E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96A6D-518D-4AC0-9BA2-40E21862AA9A}" v="114" dt="2023-01-16T17:08:3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98D96A6D-518D-4AC0-9BA2-40E21862AA9A}"/>
    <pc:docChg chg="undo custSel addSld modSld sldOrd">
      <pc:chgData name="Julius Rublack" userId="745d74a4dee6b669" providerId="LiveId" clId="{98D96A6D-518D-4AC0-9BA2-40E21862AA9A}" dt="2023-01-16T17:10:41.071" v="1008" actId="20577"/>
      <pc:docMkLst>
        <pc:docMk/>
      </pc:docMkLst>
      <pc:sldChg chg="ord">
        <pc:chgData name="Julius Rublack" userId="745d74a4dee6b669" providerId="LiveId" clId="{98D96A6D-518D-4AC0-9BA2-40E21862AA9A}" dt="2023-01-09T08:03:50.571" v="9"/>
        <pc:sldMkLst>
          <pc:docMk/>
          <pc:sldMk cId="406782188" sldId="266"/>
        </pc:sldMkLst>
      </pc:sldChg>
      <pc:sldChg chg="addSp delSp modSp new mod">
        <pc:chgData name="Julius Rublack" userId="745d74a4dee6b669" providerId="LiveId" clId="{98D96A6D-518D-4AC0-9BA2-40E21862AA9A}" dt="2023-01-09T08:33:59.157" v="14" actId="1076"/>
        <pc:sldMkLst>
          <pc:docMk/>
          <pc:sldMk cId="3612482438" sldId="267"/>
        </pc:sldMkLst>
        <pc:spChg chg="del">
          <ac:chgData name="Julius Rublack" userId="745d74a4dee6b669" providerId="LiveId" clId="{98D96A6D-518D-4AC0-9BA2-40E21862AA9A}" dt="2023-01-09T08:03:05.121" v="1" actId="478"/>
          <ac:spMkLst>
            <pc:docMk/>
            <pc:sldMk cId="3612482438" sldId="267"/>
            <ac:spMk id="2" creationId="{58991E8F-15E6-E0AE-5768-0515FACC9642}"/>
          </ac:spMkLst>
        </pc:spChg>
        <pc:spChg chg="del">
          <ac:chgData name="Julius Rublack" userId="745d74a4dee6b669" providerId="LiveId" clId="{98D96A6D-518D-4AC0-9BA2-40E21862AA9A}" dt="2023-01-09T08:03:06.114" v="2" actId="478"/>
          <ac:spMkLst>
            <pc:docMk/>
            <pc:sldMk cId="3612482438" sldId="267"/>
            <ac:spMk id="3" creationId="{6A6EE2A9-61BB-B78A-3AEE-19E3FA56969D}"/>
          </ac:spMkLst>
        </pc:spChg>
        <pc:picChg chg="add del mod">
          <ac:chgData name="Julius Rublack" userId="745d74a4dee6b669" providerId="LiveId" clId="{98D96A6D-518D-4AC0-9BA2-40E21862AA9A}" dt="2023-01-09T08:03:23.570" v="7" actId="478"/>
          <ac:picMkLst>
            <pc:docMk/>
            <pc:sldMk cId="3612482438" sldId="267"/>
            <ac:picMk id="5" creationId="{DC6C90C5-68C6-60F8-E1F5-9D202848A8BA}"/>
          </ac:picMkLst>
        </pc:picChg>
        <pc:picChg chg="add mod">
          <ac:chgData name="Julius Rublack" userId="745d74a4dee6b669" providerId="LiveId" clId="{98D96A6D-518D-4AC0-9BA2-40E21862AA9A}" dt="2023-01-09T08:33:59.157" v="14" actId="1076"/>
          <ac:picMkLst>
            <pc:docMk/>
            <pc:sldMk cId="3612482438" sldId="267"/>
            <ac:picMk id="7" creationId="{A69A5B0E-FD01-D5AA-F0A4-40E032541EE4}"/>
          </ac:picMkLst>
        </pc:picChg>
      </pc:sldChg>
      <pc:sldChg chg="addSp delSp modSp new mod">
        <pc:chgData name="Julius Rublack" userId="745d74a4dee6b669" providerId="LiveId" clId="{98D96A6D-518D-4AC0-9BA2-40E21862AA9A}" dt="2023-01-11T13:36:56.637" v="489" actId="1076"/>
        <pc:sldMkLst>
          <pc:docMk/>
          <pc:sldMk cId="1717063047" sldId="268"/>
        </pc:sldMkLst>
        <pc:spChg chg="add del mod">
          <ac:chgData name="Julius Rublack" userId="745d74a4dee6b669" providerId="LiveId" clId="{98D96A6D-518D-4AC0-9BA2-40E21862AA9A}" dt="2023-01-11T11:50:56.321" v="32" actId="478"/>
          <ac:spMkLst>
            <pc:docMk/>
            <pc:sldMk cId="1717063047" sldId="268"/>
            <ac:spMk id="2" creationId="{4F149BED-62AF-E715-F0EE-6213B86D77A9}"/>
          </ac:spMkLst>
        </pc:spChg>
        <pc:spChg chg="del mod">
          <ac:chgData name="Julius Rublack" userId="745d74a4dee6b669" providerId="LiveId" clId="{98D96A6D-518D-4AC0-9BA2-40E21862AA9A}" dt="2023-01-09T12:49:54.701" v="20" actId="478"/>
          <ac:spMkLst>
            <pc:docMk/>
            <pc:sldMk cId="1717063047" sldId="268"/>
            <ac:spMk id="2" creationId="{BD5495B8-B287-B5F2-7F5D-FF88B0D6D792}"/>
          </ac:spMkLst>
        </pc:spChg>
        <pc:spChg chg="add del mod">
          <ac:chgData name="Julius Rublack" userId="745d74a4dee6b669" providerId="LiveId" clId="{98D96A6D-518D-4AC0-9BA2-40E21862AA9A}" dt="2023-01-11T11:51:59.907" v="42" actId="478"/>
          <ac:spMkLst>
            <pc:docMk/>
            <pc:sldMk cId="1717063047" sldId="268"/>
            <ac:spMk id="3" creationId="{12EE4C4F-2271-0BFC-F3C9-6DE2B0E76432}"/>
          </ac:spMkLst>
        </pc:spChg>
        <pc:spChg chg="del">
          <ac:chgData name="Julius Rublack" userId="745d74a4dee6b669" providerId="LiveId" clId="{98D96A6D-518D-4AC0-9BA2-40E21862AA9A}" dt="2023-01-09T12:49:52.710" v="18" actId="478"/>
          <ac:spMkLst>
            <pc:docMk/>
            <pc:sldMk cId="1717063047" sldId="268"/>
            <ac:spMk id="3" creationId="{D09B0D25-E951-E27F-6B51-2D7C06BADA65}"/>
          </ac:spMkLst>
        </pc:spChg>
        <pc:spChg chg="add mod ord">
          <ac:chgData name="Julius Rublack" userId="745d74a4dee6b669" providerId="LiveId" clId="{98D96A6D-518D-4AC0-9BA2-40E21862AA9A}" dt="2023-01-11T13:26:39.369" v="420" actId="207"/>
          <ac:spMkLst>
            <pc:docMk/>
            <pc:sldMk cId="1717063047" sldId="268"/>
            <ac:spMk id="4" creationId="{0EAC2AD9-8148-8776-912C-C148EC834EC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" creationId="{6E9A92FC-3B3B-5F6F-ED50-A2230CFA39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" creationId="{AB3351ED-ED59-1FE7-262A-BE5A52F634F6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7" creationId="{75903F81-E934-57A1-6CBC-FB790D12F93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8" creationId="{1C44CE4C-2868-A028-49D4-6AAC7D430E65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9" creationId="{ABA7E82F-222A-576F-808A-C91BE1E33FD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0" creationId="{1B8E56EC-8681-C182-4D05-F8DB8FCCD5A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1" creationId="{E2D65C02-1900-8931-9EAD-3F5E83634D4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2" creationId="{D2ACE734-64BC-BD65-D64A-F15B79ABFE4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3" creationId="{CA60D1C7-19FB-E252-2242-C5C8D66C418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4" creationId="{B2EF103D-F8C6-BFDE-3F9C-4FCCC5D3880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5" creationId="{0BF2C2C3-229D-E600-7E93-3F9078D0642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6" creationId="{9EE3CBF5-6742-C59A-D134-2D4892A2579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7" creationId="{C330E1F1-43AA-441F-A6AA-9897F3769C9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8" creationId="{EA9E8F92-2211-4C0F-94AC-CEB60169B33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9" creationId="{2E8E4E72-DCFA-1A56-7DDA-EC34C1AE32F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0" creationId="{6D339792-83D3-5720-AADE-3299603DC98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1" creationId="{9DAB7A02-5702-93E3-B716-61695D348BC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2" creationId="{CEBFE54F-3D95-A94D-9631-C2C8CFC58DF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3" creationId="{F39C7D21-4867-A50F-F399-59FFD854338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4" creationId="{896C5CBC-6AC7-67BB-80C7-948854861AD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5" creationId="{D962453D-B0C5-6F3B-7313-956341030AD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6" creationId="{00224F0C-FF49-6810-DD02-29111FD9A3F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7" creationId="{B8120CE0-FEAD-5F82-1D83-227B5A6CE2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8" creationId="{016BA94E-0F5F-C0B8-625A-DB33019FA1C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9" creationId="{FBD57836-411E-CC70-0DF2-5736DA9082B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0" creationId="{5665510F-A6AA-98E7-FFD0-B07F2D269C4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1" creationId="{475AA7EC-FBFF-D599-65A4-1103886DA9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2" creationId="{1E14DCFA-9F35-6941-2906-0D2312531D6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3" creationId="{8CED3C14-8CEB-9E3D-CE93-A6D9EA788E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4" creationId="{E08A8DBB-7131-2F67-0794-8B457A36855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5" creationId="{57D18293-EA57-8FD0-1346-1F38684F3547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6" creationId="{8DA80441-8D2C-461E-9940-6CA8717F875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7" creationId="{5BA678B5-2430-75D7-25A7-799D9644E7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8" creationId="{0A612972-CFE5-5705-6416-FD8ADB129FF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9" creationId="{154E5AFC-ADB5-05CA-2AA1-427A733016D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0" creationId="{9B4AC712-6E39-A46E-F82E-AB9E2702A9E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1" creationId="{5E27412D-60BB-1376-6F1C-E0EB1C31A5D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2" creationId="{1DD25FD9-25B8-BA1E-5433-16880A665F4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3" creationId="{1363BDBB-B4AF-25E2-B2B4-A4139D90FC1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4" creationId="{4F906B6A-EF2C-7C39-8C13-E8561118031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5" creationId="{399BA41F-2744-5B4A-56C8-4CCC0B92D8E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6" creationId="{EC8044C4-908A-03D0-794C-D05A9ED9F4E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7" creationId="{46710452-E922-7546-1531-5390C5C410E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8" creationId="{8CBD6D60-AAA9-A181-1CB3-014E1F9E24A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9" creationId="{DEA04DC3-B45A-DFE9-2D38-F8AE52CCF5FD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0" creationId="{3E8E0A36-3E28-A463-DEED-F1A8D3397375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1" creationId="{2326BB77-262C-9191-4131-2E9A2DEA6B7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2" creationId="{5805D383-A62A-8F74-6992-69123AEDA82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3" creationId="{05D0D1A0-B2F4-17BB-D50C-A624F1417D4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4" creationId="{7C5B5F7E-85A4-B624-E0EB-6EB6A350DA1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5" creationId="{63A7612F-795B-27E3-C144-7FB6AAF9C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6" creationId="{A9D3F110-6442-00AE-8810-A834C466784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7" creationId="{991ADDFC-5EE8-4BED-8278-E2ABF0725E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8" creationId="{3AC4240E-56F5-76B5-C415-C4D63ADB896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9" creationId="{A3E94C25-30BA-5C8E-3678-08A4F2824CA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0" creationId="{4C7BBE4E-74DD-025C-1C74-49691DDF42E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1" creationId="{4F1C6B09-0B88-305F-F98F-C931F2675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2" creationId="{B339F64A-7CD6-20F3-CFB8-CCF1880B54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3" creationId="{61A67F74-5C25-DCB5-79CA-A83C5A0AF73D}"/>
          </ac:spMkLst>
        </pc:spChg>
        <pc:spChg chg="add mod">
          <ac:chgData name="Julius Rublack" userId="745d74a4dee6b669" providerId="LiveId" clId="{98D96A6D-518D-4AC0-9BA2-40E21862AA9A}" dt="2023-01-11T13:36:56.637" v="489" actId="1076"/>
          <ac:spMkLst>
            <pc:docMk/>
            <pc:sldMk cId="1717063047" sldId="268"/>
            <ac:spMk id="134" creationId="{516C9F24-B45F-88AD-A939-1F6BC20ABE86}"/>
          </ac:spMkLst>
        </pc:spChg>
        <pc:spChg chg="add mod">
          <ac:chgData name="Julius Rublack" userId="745d74a4dee6b669" providerId="LiveId" clId="{98D96A6D-518D-4AC0-9BA2-40E21862AA9A}" dt="2023-01-11T13:36:46.627" v="488" actId="1076"/>
          <ac:spMkLst>
            <pc:docMk/>
            <pc:sldMk cId="1717063047" sldId="268"/>
            <ac:spMk id="135" creationId="{C8CABE5D-D72C-0E1A-0591-E91F4C576E0D}"/>
          </ac:spMkLst>
        </pc:spChg>
        <pc:grpChg chg="mod">
          <ac:chgData name="Julius Rublack" userId="745d74a4dee6b669" providerId="LiveId" clId="{98D96A6D-518D-4AC0-9BA2-40E21862AA9A}" dt="2023-01-11T13:28:04.621" v="450"/>
          <ac:grpSpMkLst>
            <pc:docMk/>
            <pc:sldMk cId="1717063047" sldId="268"/>
            <ac:grpSpMk id="111" creationId="{56A310FE-110E-FF25-5B11-F460F138C25A}"/>
          </ac:grpSpMkLst>
        </pc:grpChg>
        <pc:grpChg chg="del mod">
          <ac:chgData name="Julius Rublack" userId="745d74a4dee6b669" providerId="LiveId" clId="{98D96A6D-518D-4AC0-9BA2-40E21862AA9A}" dt="2023-01-11T13:30:18.948" v="471"/>
          <ac:grpSpMkLst>
            <pc:docMk/>
            <pc:sldMk cId="1717063047" sldId="268"/>
            <ac:grpSpMk id="125" creationId="{8830DFC1-2DA6-DE10-09FC-C54F076486DB}"/>
          </ac:grpSpMkLst>
        </pc:grpChg>
        <pc:grpChg chg="del mod">
          <ac:chgData name="Julius Rublack" userId="745d74a4dee6b669" providerId="LiveId" clId="{98D96A6D-518D-4AC0-9BA2-40E21862AA9A}" dt="2023-01-11T13:30:24.585" v="473"/>
          <ac:grpSpMkLst>
            <pc:docMk/>
            <pc:sldMk cId="1717063047" sldId="268"/>
            <ac:grpSpMk id="127" creationId="{35337C81-A6E3-4C43-DFF7-F31A432DE78D}"/>
          </ac:grpSpMkLst>
        </pc:grpChg>
        <pc:grpChg chg="del 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29" creationId="{B302F154-94DA-048B-0567-0A7BADE2884F}"/>
          </ac:grpSpMkLst>
        </pc:grpChg>
        <pc:grpChg chg="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31" creationId="{38E4E731-B48C-A445-DD54-4181A065ADB2}"/>
          </ac:grpSpMkLst>
        </pc:grpChg>
        <pc:picChg chg="add del">
          <ac:chgData name="Julius Rublack" userId="745d74a4dee6b669" providerId="LiveId" clId="{98D96A6D-518D-4AC0-9BA2-40E21862AA9A}" dt="2023-01-09T12:49:51.543" v="17" actId="22"/>
          <ac:picMkLst>
            <pc:docMk/>
            <pc:sldMk cId="1717063047" sldId="268"/>
            <ac:picMk id="5" creationId="{2847E1E6-842A-6869-6629-6613B5ED2189}"/>
          </ac:picMkLst>
        </pc:picChg>
        <pc:picChg chg="add del">
          <ac:chgData name="Julius Rublack" userId="745d74a4dee6b669" providerId="LiveId" clId="{98D96A6D-518D-4AC0-9BA2-40E21862AA9A}" dt="2023-01-09T12:50:29.231" v="22" actId="478"/>
          <ac:picMkLst>
            <pc:docMk/>
            <pc:sldMk cId="1717063047" sldId="268"/>
            <ac:picMk id="7" creationId="{580E33D5-B126-61F2-C94A-6ACBAA75279C}"/>
          </ac:picMkLst>
        </pc:picChg>
        <pc:picChg chg="add del mod ord">
          <ac:chgData name="Julius Rublack" userId="745d74a4dee6b669" providerId="LiveId" clId="{98D96A6D-518D-4AC0-9BA2-40E21862AA9A}" dt="2023-01-11T13:23:41.505" v="400" actId="478"/>
          <ac:picMkLst>
            <pc:docMk/>
            <pc:sldMk cId="1717063047" sldId="268"/>
            <ac:picMk id="65" creationId="{CE0A5D86-BA39-56EA-F5D7-02D629FC3904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7" creationId="{6AC49148-9F16-4567-DA3F-20F854D00D90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9" creationId="{57EFDDEA-DDF4-13AA-6811-962C68A12F62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1" creationId="{A7105B93-5F90-3B68-14A4-E61E60EB3CC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3" creationId="{D3F9C79B-4B77-CDE3-C4E8-1A6C7EFD30D8}"/>
          </ac:picMkLst>
        </pc:picChg>
        <pc:picChg chg="add del">
          <ac:chgData name="Julius Rublack" userId="745d74a4dee6b669" providerId="LiveId" clId="{98D96A6D-518D-4AC0-9BA2-40E21862AA9A}" dt="2023-01-11T13:20:03.663" v="376" actId="22"/>
          <ac:picMkLst>
            <pc:docMk/>
            <pc:sldMk cId="1717063047" sldId="268"/>
            <ac:picMk id="75" creationId="{474010A6-26A2-8573-F2A8-FB36B87B3E25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7" creationId="{ED27D4B9-1827-F9F5-4688-8D1801B5019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9" creationId="{AFF1A249-018A-73EF-9373-8E711A3DD988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1" creationId="{61C7A107-FFA6-A985-D9A7-D04FDB9E063C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3" creationId="{290BEB90-040C-DBC2-97AD-DE5087C082EA}"/>
          </ac:picMkLst>
        </pc:picChg>
        <pc:inkChg chg="add del">
          <ac:chgData name="Julius Rublack" userId="745d74a4dee6b669" providerId="LiveId" clId="{98D96A6D-518D-4AC0-9BA2-40E21862AA9A}" dt="2023-01-11T13:25:41.742" v="411" actId="9405"/>
          <ac:inkMkLst>
            <pc:docMk/>
            <pc:sldMk cId="1717063047" sldId="268"/>
            <ac:inkMk id="84" creationId="{AFBE8224-1D4C-0C8B-F62A-9B733A3A2231}"/>
          </ac:inkMkLst>
        </pc:inkChg>
        <pc:inkChg chg="add del">
          <ac:chgData name="Julius Rublack" userId="745d74a4dee6b669" providerId="LiveId" clId="{98D96A6D-518D-4AC0-9BA2-40E21862AA9A}" dt="2023-01-11T13:26:02.945" v="413" actId="9405"/>
          <ac:inkMkLst>
            <pc:docMk/>
            <pc:sldMk cId="1717063047" sldId="268"/>
            <ac:inkMk id="85" creationId="{C8050D63-30C0-5934-B239-8FC91B0360A6}"/>
          </ac:inkMkLst>
        </pc:inkChg>
        <pc:inkChg chg="add del">
          <ac:chgData name="Julius Rublack" userId="745d74a4dee6b669" providerId="LiveId" clId="{98D96A6D-518D-4AC0-9BA2-40E21862AA9A}" dt="2023-01-11T13:26:14.949" v="419" actId="9405"/>
          <ac:inkMkLst>
            <pc:docMk/>
            <pc:sldMk cId="1717063047" sldId="268"/>
            <ac:inkMk id="86" creationId="{418488AC-F6C6-9B0E-44B7-C663ED61890D}"/>
          </ac:inkMkLst>
        </pc:inkChg>
        <pc:inkChg chg="add del">
          <ac:chgData name="Julius Rublack" userId="745d74a4dee6b669" providerId="LiveId" clId="{98D96A6D-518D-4AC0-9BA2-40E21862AA9A}" dt="2023-01-11T13:26:14.527" v="418" actId="9405"/>
          <ac:inkMkLst>
            <pc:docMk/>
            <pc:sldMk cId="1717063047" sldId="268"/>
            <ac:inkMk id="87" creationId="{6D0D98AE-1BC0-367E-03DF-03A37307425D}"/>
          </ac:inkMkLst>
        </pc:inkChg>
        <pc:inkChg chg="add del">
          <ac:chgData name="Julius Rublack" userId="745d74a4dee6b669" providerId="LiveId" clId="{98D96A6D-518D-4AC0-9BA2-40E21862AA9A}" dt="2023-01-11T13:26:14.332" v="417" actId="9405"/>
          <ac:inkMkLst>
            <pc:docMk/>
            <pc:sldMk cId="1717063047" sldId="268"/>
            <ac:inkMk id="88" creationId="{02A132CD-4907-B72B-A95E-6AABB238BE69}"/>
          </ac:inkMkLst>
        </pc:inkChg>
        <pc:inkChg chg="add del">
          <ac:chgData name="Julius Rublack" userId="745d74a4dee6b669" providerId="LiveId" clId="{98D96A6D-518D-4AC0-9BA2-40E21862AA9A}" dt="2023-01-11T13:26:48.243" v="422" actId="9405"/>
          <ac:inkMkLst>
            <pc:docMk/>
            <pc:sldMk cId="1717063047" sldId="268"/>
            <ac:inkMk id="89" creationId="{52AE25D2-8ADF-6A41-9F4B-F3A73749E11F}"/>
          </ac:inkMkLst>
        </pc:inkChg>
        <pc:inkChg chg="add">
          <ac:chgData name="Julius Rublack" userId="745d74a4dee6b669" providerId="LiveId" clId="{98D96A6D-518D-4AC0-9BA2-40E21862AA9A}" dt="2023-01-11T13:27:01.358" v="423" actId="9405"/>
          <ac:inkMkLst>
            <pc:docMk/>
            <pc:sldMk cId="1717063047" sldId="268"/>
            <ac:inkMk id="90" creationId="{737A1375-0741-3163-AA61-7C342FC19450}"/>
          </ac:inkMkLst>
        </pc:inkChg>
        <pc:inkChg chg="add">
          <ac:chgData name="Julius Rublack" userId="745d74a4dee6b669" providerId="LiveId" clId="{98D96A6D-518D-4AC0-9BA2-40E21862AA9A}" dt="2023-01-11T13:27:01.753" v="424" actId="9405"/>
          <ac:inkMkLst>
            <pc:docMk/>
            <pc:sldMk cId="1717063047" sldId="268"/>
            <ac:inkMk id="91" creationId="{96364B0F-29AD-F24B-7112-041C643D48AD}"/>
          </ac:inkMkLst>
        </pc:inkChg>
        <pc:inkChg chg="add">
          <ac:chgData name="Julius Rublack" userId="745d74a4dee6b669" providerId="LiveId" clId="{98D96A6D-518D-4AC0-9BA2-40E21862AA9A}" dt="2023-01-11T13:27:02.967" v="425" actId="9405"/>
          <ac:inkMkLst>
            <pc:docMk/>
            <pc:sldMk cId="1717063047" sldId="268"/>
            <ac:inkMk id="92" creationId="{37D2DB16-C7A7-27CF-EDC2-4D7B5D61A94B}"/>
          </ac:inkMkLst>
        </pc:inkChg>
        <pc:inkChg chg="add">
          <ac:chgData name="Julius Rublack" userId="745d74a4dee6b669" providerId="LiveId" clId="{98D96A6D-518D-4AC0-9BA2-40E21862AA9A}" dt="2023-01-11T13:27:05.356" v="426" actId="9405"/>
          <ac:inkMkLst>
            <pc:docMk/>
            <pc:sldMk cId="1717063047" sldId="268"/>
            <ac:inkMk id="93" creationId="{3EBE096D-8B75-169E-E564-DFFC68D534E0}"/>
          </ac:inkMkLst>
        </pc:inkChg>
        <pc:inkChg chg="add">
          <ac:chgData name="Julius Rublack" userId="745d74a4dee6b669" providerId="LiveId" clId="{98D96A6D-518D-4AC0-9BA2-40E21862AA9A}" dt="2023-01-11T13:27:06.334" v="427" actId="9405"/>
          <ac:inkMkLst>
            <pc:docMk/>
            <pc:sldMk cId="1717063047" sldId="268"/>
            <ac:inkMk id="94" creationId="{8548358E-C4B5-2764-85D1-68232133C302}"/>
          </ac:inkMkLst>
        </pc:inkChg>
        <pc:inkChg chg="add">
          <ac:chgData name="Julius Rublack" userId="745d74a4dee6b669" providerId="LiveId" clId="{98D96A6D-518D-4AC0-9BA2-40E21862AA9A}" dt="2023-01-11T13:27:08.240" v="428" actId="9405"/>
          <ac:inkMkLst>
            <pc:docMk/>
            <pc:sldMk cId="1717063047" sldId="268"/>
            <ac:inkMk id="95" creationId="{5543DBFD-42EE-0D46-B5AF-E0969E358FD5}"/>
          </ac:inkMkLst>
        </pc:inkChg>
        <pc:inkChg chg="add">
          <ac:chgData name="Julius Rublack" userId="745d74a4dee6b669" providerId="LiveId" clId="{98D96A6D-518D-4AC0-9BA2-40E21862AA9A}" dt="2023-01-11T13:27:08.646" v="429" actId="9405"/>
          <ac:inkMkLst>
            <pc:docMk/>
            <pc:sldMk cId="1717063047" sldId="268"/>
            <ac:inkMk id="96" creationId="{1615470A-9BCD-7980-8CB3-8AC4CB489044}"/>
          </ac:inkMkLst>
        </pc:inkChg>
        <pc:inkChg chg="add">
          <ac:chgData name="Julius Rublack" userId="745d74a4dee6b669" providerId="LiveId" clId="{98D96A6D-518D-4AC0-9BA2-40E21862AA9A}" dt="2023-01-11T13:27:09.015" v="430" actId="9405"/>
          <ac:inkMkLst>
            <pc:docMk/>
            <pc:sldMk cId="1717063047" sldId="268"/>
            <ac:inkMk id="97" creationId="{717088F0-B8E5-9611-CD9E-EAD4E43220AB}"/>
          </ac:inkMkLst>
        </pc:inkChg>
        <pc:inkChg chg="add del">
          <ac:chgData name="Julius Rublack" userId="745d74a4dee6b669" providerId="LiveId" clId="{98D96A6D-518D-4AC0-9BA2-40E21862AA9A}" dt="2023-01-11T13:27:11.878" v="432" actId="9405"/>
          <ac:inkMkLst>
            <pc:docMk/>
            <pc:sldMk cId="1717063047" sldId="268"/>
            <ac:inkMk id="98" creationId="{0083C776-D3A8-BD4A-8ADC-ABF0B82E2FCF}"/>
          </ac:inkMkLst>
        </pc:inkChg>
        <pc:inkChg chg="add">
          <ac:chgData name="Julius Rublack" userId="745d74a4dee6b669" providerId="LiveId" clId="{98D96A6D-518D-4AC0-9BA2-40E21862AA9A}" dt="2023-01-11T13:27:14.326" v="433" actId="9405"/>
          <ac:inkMkLst>
            <pc:docMk/>
            <pc:sldMk cId="1717063047" sldId="268"/>
            <ac:inkMk id="99" creationId="{2BAEDA77-73D1-159D-7C48-BD9BFE9BA7E6}"/>
          </ac:inkMkLst>
        </pc:inkChg>
        <pc:inkChg chg="add del">
          <ac:chgData name="Julius Rublack" userId="745d74a4dee6b669" providerId="LiveId" clId="{98D96A6D-518D-4AC0-9BA2-40E21862AA9A}" dt="2023-01-11T13:27:17.733" v="435" actId="9405"/>
          <ac:inkMkLst>
            <pc:docMk/>
            <pc:sldMk cId="1717063047" sldId="268"/>
            <ac:inkMk id="100" creationId="{069D0D03-0F15-778E-23BE-32FCE7B31D2C}"/>
          </ac:inkMkLst>
        </pc:inkChg>
        <pc:inkChg chg="add">
          <ac:chgData name="Julius Rublack" userId="745d74a4dee6b669" providerId="LiveId" clId="{98D96A6D-518D-4AC0-9BA2-40E21862AA9A}" dt="2023-01-11T13:27:24.660" v="436" actId="9405"/>
          <ac:inkMkLst>
            <pc:docMk/>
            <pc:sldMk cId="1717063047" sldId="268"/>
            <ac:inkMk id="101" creationId="{BBD7DBF3-19A8-E571-B075-BDE8097706C3}"/>
          </ac:inkMkLst>
        </pc:inkChg>
        <pc:inkChg chg="add">
          <ac:chgData name="Julius Rublack" userId="745d74a4dee6b669" providerId="LiveId" clId="{98D96A6D-518D-4AC0-9BA2-40E21862AA9A}" dt="2023-01-11T13:27:25.350" v="437" actId="9405"/>
          <ac:inkMkLst>
            <pc:docMk/>
            <pc:sldMk cId="1717063047" sldId="268"/>
            <ac:inkMk id="102" creationId="{4CEAB72D-A908-E1FD-FFFD-59253C162F06}"/>
          </ac:inkMkLst>
        </pc:inkChg>
        <pc:inkChg chg="add">
          <ac:chgData name="Julius Rublack" userId="745d74a4dee6b669" providerId="LiveId" clId="{98D96A6D-518D-4AC0-9BA2-40E21862AA9A}" dt="2023-01-11T13:27:26.205" v="438" actId="9405"/>
          <ac:inkMkLst>
            <pc:docMk/>
            <pc:sldMk cId="1717063047" sldId="268"/>
            <ac:inkMk id="103" creationId="{153F09E7-2137-217A-2F2B-B17FD2BD5748}"/>
          </ac:inkMkLst>
        </pc:inkChg>
        <pc:inkChg chg="add">
          <ac:chgData name="Julius Rublack" userId="745d74a4dee6b669" providerId="LiveId" clId="{98D96A6D-518D-4AC0-9BA2-40E21862AA9A}" dt="2023-01-11T13:27:30.585" v="439" actId="9405"/>
          <ac:inkMkLst>
            <pc:docMk/>
            <pc:sldMk cId="1717063047" sldId="268"/>
            <ac:inkMk id="104" creationId="{5C347A7E-2787-1A2B-3F76-AF07208495CD}"/>
          </ac:inkMkLst>
        </pc:inkChg>
        <pc:inkChg chg="add del">
          <ac:chgData name="Julius Rublack" userId="745d74a4dee6b669" providerId="LiveId" clId="{98D96A6D-518D-4AC0-9BA2-40E21862AA9A}" dt="2023-01-11T13:27:33.415" v="441" actId="9405"/>
          <ac:inkMkLst>
            <pc:docMk/>
            <pc:sldMk cId="1717063047" sldId="268"/>
            <ac:inkMk id="105" creationId="{61BA20C8-9092-92D0-D33C-A6E8461E7D02}"/>
          </ac:inkMkLst>
        </pc:inkChg>
        <pc:inkChg chg="add del">
          <ac:chgData name="Julius Rublack" userId="745d74a4dee6b669" providerId="LiveId" clId="{98D96A6D-518D-4AC0-9BA2-40E21862AA9A}" dt="2023-01-11T13:27:36.902" v="443" actId="9405"/>
          <ac:inkMkLst>
            <pc:docMk/>
            <pc:sldMk cId="1717063047" sldId="268"/>
            <ac:inkMk id="106" creationId="{826D4D7D-BF6C-5C3A-45C7-C38E4AB5E64C}"/>
          </ac:inkMkLst>
        </pc:inkChg>
        <pc:inkChg chg="add">
          <ac:chgData name="Julius Rublack" userId="745d74a4dee6b669" providerId="LiveId" clId="{98D96A6D-518D-4AC0-9BA2-40E21862AA9A}" dt="2023-01-11T13:27:47.534" v="444" actId="9405"/>
          <ac:inkMkLst>
            <pc:docMk/>
            <pc:sldMk cId="1717063047" sldId="268"/>
            <ac:inkMk id="107" creationId="{EBA1F247-C424-BCE4-7DBF-221AABE44FA6}"/>
          </ac:inkMkLst>
        </pc:inkChg>
        <pc:inkChg chg="add">
          <ac:chgData name="Julius Rublack" userId="745d74a4dee6b669" providerId="LiveId" clId="{98D96A6D-518D-4AC0-9BA2-40E21862AA9A}" dt="2023-01-11T13:27:51.561" v="445" actId="9405"/>
          <ac:inkMkLst>
            <pc:docMk/>
            <pc:sldMk cId="1717063047" sldId="268"/>
            <ac:inkMk id="108" creationId="{2D89A086-C04B-0088-4E40-F2600D5864BC}"/>
          </ac:inkMkLst>
        </pc:inkChg>
        <pc:inkChg chg="add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09" creationId="{277E415C-BCF4-A494-99A4-C882CCC266CA}"/>
          </ac:inkMkLst>
        </pc:inkChg>
        <pc:inkChg chg="add del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10" creationId="{ACB3321E-BD5F-2479-9BA7-7425E240B0B6}"/>
          </ac:inkMkLst>
        </pc:inkChg>
        <pc:inkChg chg="add">
          <ac:chgData name="Julius Rublack" userId="745d74a4dee6b669" providerId="LiveId" clId="{98D96A6D-518D-4AC0-9BA2-40E21862AA9A}" dt="2023-01-11T13:28:09.078" v="451" actId="9405"/>
          <ac:inkMkLst>
            <pc:docMk/>
            <pc:sldMk cId="1717063047" sldId="268"/>
            <ac:inkMk id="112" creationId="{677EB627-07D9-0321-1047-174640FEAFEA}"/>
          </ac:inkMkLst>
        </pc:inkChg>
        <pc:inkChg chg="add del">
          <ac:chgData name="Julius Rublack" userId="745d74a4dee6b669" providerId="LiveId" clId="{98D96A6D-518D-4AC0-9BA2-40E21862AA9A}" dt="2023-01-11T13:28:13.111" v="453" actId="9405"/>
          <ac:inkMkLst>
            <pc:docMk/>
            <pc:sldMk cId="1717063047" sldId="268"/>
            <ac:inkMk id="113" creationId="{1A611E03-C36E-9A3B-4979-E888E740E273}"/>
          </ac:inkMkLst>
        </pc:inkChg>
        <pc:inkChg chg="add del">
          <ac:chgData name="Julius Rublack" userId="745d74a4dee6b669" providerId="LiveId" clId="{98D96A6D-518D-4AC0-9BA2-40E21862AA9A}" dt="2023-01-11T13:28:16.010" v="455" actId="9405"/>
          <ac:inkMkLst>
            <pc:docMk/>
            <pc:sldMk cId="1717063047" sldId="268"/>
            <ac:inkMk id="114" creationId="{7A3ADB2F-7094-6046-C391-701FDB6D01CF}"/>
          </ac:inkMkLst>
        </pc:inkChg>
        <pc:inkChg chg="add del">
          <ac:chgData name="Julius Rublack" userId="745d74a4dee6b669" providerId="LiveId" clId="{98D96A6D-518D-4AC0-9BA2-40E21862AA9A}" dt="2023-01-11T13:28:21.445" v="457" actId="9405"/>
          <ac:inkMkLst>
            <pc:docMk/>
            <pc:sldMk cId="1717063047" sldId="268"/>
            <ac:inkMk id="115" creationId="{DEE86182-D522-733F-7E64-5449AD45094B}"/>
          </ac:inkMkLst>
        </pc:inkChg>
        <pc:inkChg chg="add">
          <ac:chgData name="Julius Rublack" userId="745d74a4dee6b669" providerId="LiveId" clId="{98D96A6D-518D-4AC0-9BA2-40E21862AA9A}" dt="2023-01-11T13:28:59.267" v="458" actId="9405"/>
          <ac:inkMkLst>
            <pc:docMk/>
            <pc:sldMk cId="1717063047" sldId="268"/>
            <ac:inkMk id="116" creationId="{AABCDCB9-5038-A9A0-979B-66F90AC9036E}"/>
          </ac:inkMkLst>
        </pc:inkChg>
        <pc:inkChg chg="add">
          <ac:chgData name="Julius Rublack" userId="745d74a4dee6b669" providerId="LiveId" clId="{98D96A6D-518D-4AC0-9BA2-40E21862AA9A}" dt="2023-01-11T13:29:12.816" v="459" actId="9405"/>
          <ac:inkMkLst>
            <pc:docMk/>
            <pc:sldMk cId="1717063047" sldId="268"/>
            <ac:inkMk id="117" creationId="{A972DF90-0B9E-B74E-F075-7A3AF3150A5A}"/>
          </ac:inkMkLst>
        </pc:inkChg>
        <pc:inkChg chg="add del">
          <ac:chgData name="Julius Rublack" userId="745d74a4dee6b669" providerId="LiveId" clId="{98D96A6D-518D-4AC0-9BA2-40E21862AA9A}" dt="2023-01-11T13:29:20.035" v="461" actId="9405"/>
          <ac:inkMkLst>
            <pc:docMk/>
            <pc:sldMk cId="1717063047" sldId="268"/>
            <ac:inkMk id="118" creationId="{29B4C7F4-3914-35C9-1418-E2DD3A5B54FC}"/>
          </ac:inkMkLst>
        </pc:inkChg>
        <pc:inkChg chg="add">
          <ac:chgData name="Julius Rublack" userId="745d74a4dee6b669" providerId="LiveId" clId="{98D96A6D-518D-4AC0-9BA2-40E21862AA9A}" dt="2023-01-11T13:29:30.782" v="462" actId="9405"/>
          <ac:inkMkLst>
            <pc:docMk/>
            <pc:sldMk cId="1717063047" sldId="268"/>
            <ac:inkMk id="119" creationId="{E79472FF-19FD-7CFD-4B3A-A541E8F6D17F}"/>
          </ac:inkMkLst>
        </pc:inkChg>
        <pc:inkChg chg="add del">
          <ac:chgData name="Julius Rublack" userId="745d74a4dee6b669" providerId="LiveId" clId="{98D96A6D-518D-4AC0-9BA2-40E21862AA9A}" dt="2023-01-11T13:29:47.040" v="464" actId="9405"/>
          <ac:inkMkLst>
            <pc:docMk/>
            <pc:sldMk cId="1717063047" sldId="268"/>
            <ac:inkMk id="120" creationId="{51E299ED-EFD8-3A4C-05C7-057989DCBDE0}"/>
          </ac:inkMkLst>
        </pc:inkChg>
        <pc:inkChg chg="add">
          <ac:chgData name="Julius Rublack" userId="745d74a4dee6b669" providerId="LiveId" clId="{98D96A6D-518D-4AC0-9BA2-40E21862AA9A}" dt="2023-01-11T13:29:52.571" v="465" actId="9405"/>
          <ac:inkMkLst>
            <pc:docMk/>
            <pc:sldMk cId="1717063047" sldId="268"/>
            <ac:inkMk id="121" creationId="{D6B8647B-F1A9-9F7A-6BE0-E6D64B1BCE48}"/>
          </ac:inkMkLst>
        </pc:inkChg>
        <pc:inkChg chg="add">
          <ac:chgData name="Julius Rublack" userId="745d74a4dee6b669" providerId="LiveId" clId="{98D96A6D-518D-4AC0-9BA2-40E21862AA9A}" dt="2023-01-11T13:29:56.699" v="466" actId="9405"/>
          <ac:inkMkLst>
            <pc:docMk/>
            <pc:sldMk cId="1717063047" sldId="268"/>
            <ac:inkMk id="122" creationId="{87CFA387-9A9F-E319-6A58-6E4DFBE5359E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3" creationId="{3A8E8001-C121-B66E-C9E6-89CC8C8FFCDA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4" creationId="{74B59117-704F-717D-D6B9-0B7516A03772}"/>
          </ac:inkMkLst>
        </pc:inkChg>
        <pc:inkChg chg="add mod">
          <ac:chgData name="Julius Rublack" userId="745d74a4dee6b669" providerId="LiveId" clId="{98D96A6D-518D-4AC0-9BA2-40E21862AA9A}" dt="2023-01-11T13:30:24.585" v="473"/>
          <ac:inkMkLst>
            <pc:docMk/>
            <pc:sldMk cId="1717063047" sldId="268"/>
            <ac:inkMk id="126" creationId="{A0484BFF-912A-B9C6-937D-A03E1606506D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8" creationId="{2A7DBEE2-6A40-7818-1135-02A81CA1FC19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30" creationId="{5A424252-BE48-2C9A-891D-3B19C0A4E437}"/>
          </ac:inkMkLst>
        </pc:inkChg>
        <pc:inkChg chg="add">
          <ac:chgData name="Julius Rublack" userId="745d74a4dee6b669" providerId="LiveId" clId="{98D96A6D-518D-4AC0-9BA2-40E21862AA9A}" dt="2023-01-11T13:30:42.462" v="476" actId="9405"/>
          <ac:inkMkLst>
            <pc:docMk/>
            <pc:sldMk cId="1717063047" sldId="268"/>
            <ac:inkMk id="132" creationId="{6CB2AB3F-EDD2-04DB-B0EB-CD04699B1B24}"/>
          </ac:inkMkLst>
        </pc:inkChg>
        <pc:inkChg chg="add">
          <ac:chgData name="Julius Rublack" userId="745d74a4dee6b669" providerId="LiveId" clId="{98D96A6D-518D-4AC0-9BA2-40E21862AA9A}" dt="2023-01-11T13:31:03.311" v="477" actId="9405"/>
          <ac:inkMkLst>
            <pc:docMk/>
            <pc:sldMk cId="1717063047" sldId="268"/>
            <ac:inkMk id="133" creationId="{B10E847B-D946-654B-A28F-FE410C5DAB7A}"/>
          </ac:inkMkLst>
        </pc:inkChg>
      </pc:sldChg>
      <pc:sldChg chg="addSp delSp modSp new mod">
        <pc:chgData name="Julius Rublack" userId="745d74a4dee6b669" providerId="LiveId" clId="{98D96A6D-518D-4AC0-9BA2-40E21862AA9A}" dt="2023-01-16T17:10:41.071" v="1008" actId="20577"/>
        <pc:sldMkLst>
          <pc:docMk/>
          <pc:sldMk cId="3151605374" sldId="269"/>
        </pc:sldMkLst>
        <pc:spChg chg="del mod">
          <ac:chgData name="Julius Rublack" userId="745d74a4dee6b669" providerId="LiveId" clId="{98D96A6D-518D-4AC0-9BA2-40E21862AA9A}" dt="2023-01-15T17:36:59.761" v="493" actId="478"/>
          <ac:spMkLst>
            <pc:docMk/>
            <pc:sldMk cId="3151605374" sldId="269"/>
            <ac:spMk id="2" creationId="{923A9E16-B2D9-2146-C7F7-5C7273A3AFB6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2" creationId="{BE533122-A732-23B4-A128-1FDD78587F93}"/>
          </ac:spMkLst>
        </pc:spChg>
        <pc:spChg chg="add mod">
          <ac:chgData name="Julius Rublack" userId="745d74a4dee6b669" providerId="LiveId" clId="{98D96A6D-518D-4AC0-9BA2-40E21862AA9A}" dt="2023-01-16T17:09:04.092" v="938" actId="20577"/>
          <ac:spMkLst>
            <pc:docMk/>
            <pc:sldMk cId="3151605374" sldId="269"/>
            <ac:spMk id="2" creationId="{C4A12AB4-2014-C664-6991-06B0B5E17749}"/>
          </ac:spMkLst>
        </pc:spChg>
        <pc:spChg chg="del">
          <ac:chgData name="Julius Rublack" userId="745d74a4dee6b669" providerId="LiveId" clId="{98D96A6D-518D-4AC0-9BA2-40E21862AA9A}" dt="2023-01-15T17:36:57.603" v="491" actId="478"/>
          <ac:spMkLst>
            <pc:docMk/>
            <pc:sldMk cId="3151605374" sldId="269"/>
            <ac:spMk id="3" creationId="{446B7CBE-4DC8-C741-1E77-767212364076}"/>
          </ac:spMkLst>
        </pc:spChg>
        <pc:spChg chg="add mod">
          <ac:chgData name="Julius Rublack" userId="745d74a4dee6b669" providerId="LiveId" clId="{98D96A6D-518D-4AC0-9BA2-40E21862AA9A}" dt="2023-01-16T17:05:37.436" v="910" actId="1076"/>
          <ac:spMkLst>
            <pc:docMk/>
            <pc:sldMk cId="3151605374" sldId="269"/>
            <ac:spMk id="3" creationId="{811D289E-A3BE-0077-D92A-B83E690A578F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6T16:27:07.541" v="777" actId="207"/>
          <ac:spMkLst>
            <pc:docMk/>
            <pc:sldMk cId="3151605374" sldId="269"/>
            <ac:spMk id="4" creationId="{92F1DA59-2CC1-1585-EC13-6AB267A88467}"/>
          </ac:spMkLst>
        </pc:spChg>
        <pc:spChg chg="add mod">
          <ac:chgData name="Julius Rublack" userId="745d74a4dee6b669" providerId="LiveId" clId="{98D96A6D-518D-4AC0-9BA2-40E21862AA9A}" dt="2023-01-16T16:27:14.568" v="779" actId="1076"/>
          <ac:spMkLst>
            <pc:docMk/>
            <pc:sldMk cId="3151605374" sldId="269"/>
            <ac:spMk id="6" creationId="{AF3141BD-0659-02F0-77C6-DF20CDE9616D}"/>
          </ac:spMkLst>
        </pc:spChg>
        <pc:spChg chg="add mod">
          <ac:chgData name="Julius Rublack" userId="745d74a4dee6b669" providerId="LiveId" clId="{98D96A6D-518D-4AC0-9BA2-40E21862AA9A}" dt="2023-01-15T17:40:22.786" v="509" actId="207"/>
          <ac:spMkLst>
            <pc:docMk/>
            <pc:sldMk cId="3151605374" sldId="269"/>
            <ac:spMk id="8" creationId="{8B89563E-4607-890C-27AF-0D155A911D5B}"/>
          </ac:spMkLst>
        </pc:spChg>
        <pc:spChg chg="add mod">
          <ac:chgData name="Julius Rublack" userId="745d74a4dee6b669" providerId="LiveId" clId="{98D96A6D-518D-4AC0-9BA2-40E21862AA9A}" dt="2023-01-16T17:09:11.032" v="941" actId="20577"/>
          <ac:spMkLst>
            <pc:docMk/>
            <pc:sldMk cId="3151605374" sldId="269"/>
            <ac:spMk id="9" creationId="{0722B4E2-E104-EDE9-65E4-91BC545C5826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9" creationId="{0906C29F-B6DA-2179-D836-FF2EE18706C7}"/>
          </ac:spMkLst>
        </pc:spChg>
        <pc:spChg chg="add mod">
          <ac:chgData name="Julius Rublack" userId="745d74a4dee6b669" providerId="LiveId" clId="{98D96A6D-518D-4AC0-9BA2-40E21862AA9A}" dt="2023-01-16T17:09:14.218" v="943" actId="20577"/>
          <ac:spMkLst>
            <pc:docMk/>
            <pc:sldMk cId="3151605374" sldId="269"/>
            <ac:spMk id="10" creationId="{16E23BC9-F8A0-9552-95C7-DA032BC25294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0" creationId="{C167F1DA-A267-D9CA-E7AF-8C5D225EFDF9}"/>
          </ac:spMkLst>
        </pc:spChg>
        <pc:spChg chg="add mod">
          <ac:chgData name="Julius Rublack" userId="745d74a4dee6b669" providerId="LiveId" clId="{98D96A6D-518D-4AC0-9BA2-40E21862AA9A}" dt="2023-01-16T17:09:17.743" v="946" actId="20577"/>
          <ac:spMkLst>
            <pc:docMk/>
            <pc:sldMk cId="3151605374" sldId="269"/>
            <ac:spMk id="11" creationId="{3FB84E15-A591-178A-A416-1256FECE5812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1" creationId="{7E456172-4585-E217-3109-02E29C5572C8}"/>
          </ac:spMkLst>
        </pc:spChg>
        <pc:spChg chg="add mod">
          <ac:chgData name="Julius Rublack" userId="745d74a4dee6b669" providerId="LiveId" clId="{98D96A6D-518D-4AC0-9BA2-40E21862AA9A}" dt="2023-01-16T17:09:20.535" v="949" actId="20577"/>
          <ac:spMkLst>
            <pc:docMk/>
            <pc:sldMk cId="3151605374" sldId="269"/>
            <ac:spMk id="12" creationId="{C561B56C-2B29-82A1-D7C8-88041DFE555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2" creationId="{FE00973F-25CF-C8ED-189C-60F52B84B33A}"/>
          </ac:spMkLst>
        </pc:spChg>
        <pc:spChg chg="add mod">
          <ac:chgData name="Julius Rublack" userId="745d74a4dee6b669" providerId="LiveId" clId="{98D96A6D-518D-4AC0-9BA2-40E21862AA9A}" dt="2023-01-16T17:09:42.761" v="957" actId="20577"/>
          <ac:spMkLst>
            <pc:docMk/>
            <pc:sldMk cId="3151605374" sldId="269"/>
            <ac:spMk id="13" creationId="{75FF1880-EC57-CB64-9250-2E752B7BDD2D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13" creationId="{D0879636-FB17-7D01-9C54-2086D75A0190}"/>
          </ac:spMkLst>
        </pc:spChg>
        <pc:spChg chg="add mod">
          <ac:chgData name="Julius Rublack" userId="745d74a4dee6b669" providerId="LiveId" clId="{98D96A6D-518D-4AC0-9BA2-40E21862AA9A}" dt="2023-01-16T17:09:46.123" v="960" actId="20577"/>
          <ac:spMkLst>
            <pc:docMk/>
            <pc:sldMk cId="3151605374" sldId="269"/>
            <ac:spMk id="14" creationId="{9ED94E76-628C-08A6-68CF-2DC3B1128E6A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4" creationId="{BEB75868-A216-052D-EF33-4C4C4466D892}"/>
          </ac:spMkLst>
        </pc:spChg>
        <pc:spChg chg="add mod">
          <ac:chgData name="Julius Rublack" userId="745d74a4dee6b669" providerId="LiveId" clId="{98D96A6D-518D-4AC0-9BA2-40E21862AA9A}" dt="2023-01-16T17:09:53.921" v="965" actId="20577"/>
          <ac:spMkLst>
            <pc:docMk/>
            <pc:sldMk cId="3151605374" sldId="269"/>
            <ac:spMk id="15" creationId="{212905E2-58CF-3604-78E4-B0DB892BB2EC}"/>
          </ac:spMkLst>
        </pc:spChg>
        <pc:spChg chg="add del mod">
          <ac:chgData name="Julius Rublack" userId="745d74a4dee6b669" providerId="LiveId" clId="{98D96A6D-518D-4AC0-9BA2-40E21862AA9A}" dt="2023-01-16T16:26:54.984" v="773" actId="478"/>
          <ac:spMkLst>
            <pc:docMk/>
            <pc:sldMk cId="3151605374" sldId="269"/>
            <ac:spMk id="15" creationId="{BFA66716-B02D-12E0-9F73-BC5391BAE4CE}"/>
          </ac:spMkLst>
        </pc:spChg>
        <pc:spChg chg="add mod">
          <ac:chgData name="Julius Rublack" userId="745d74a4dee6b669" providerId="LiveId" clId="{98D96A6D-518D-4AC0-9BA2-40E21862AA9A}" dt="2023-01-16T17:10:19.161" v="985" actId="20577"/>
          <ac:spMkLst>
            <pc:docMk/>
            <pc:sldMk cId="3151605374" sldId="269"/>
            <ac:spMk id="16" creationId="{A91460A1-B683-1A5D-0BF2-5EA6D68CDE4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6" creationId="{C1D2CE52-B4FA-DECB-95FD-8C597CCCF8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7" creationId="{78BCA95C-AFD9-3DE5-4596-BFFA036816CB}"/>
          </ac:spMkLst>
        </pc:spChg>
        <pc:spChg chg="add mod">
          <ac:chgData name="Julius Rublack" userId="745d74a4dee6b669" providerId="LiveId" clId="{98D96A6D-518D-4AC0-9BA2-40E21862AA9A}" dt="2023-01-16T17:10:06.265" v="977" actId="20577"/>
          <ac:spMkLst>
            <pc:docMk/>
            <pc:sldMk cId="3151605374" sldId="269"/>
            <ac:spMk id="17" creationId="{93C6555A-98A6-30F9-56DF-BB26791003D6}"/>
          </ac:spMkLst>
        </pc:spChg>
        <pc:spChg chg="add mod">
          <ac:chgData name="Julius Rublack" userId="745d74a4dee6b669" providerId="LiveId" clId="{98D96A6D-518D-4AC0-9BA2-40E21862AA9A}" dt="2023-01-16T17:10:10.761" v="982" actId="20577"/>
          <ac:spMkLst>
            <pc:docMk/>
            <pc:sldMk cId="3151605374" sldId="269"/>
            <ac:spMk id="18" creationId="{91C5261E-3569-0C6B-44D2-FCAF1293F871}"/>
          </ac:spMkLst>
        </pc:spChg>
        <pc:spChg chg="add del mod">
          <ac:chgData name="Julius Rublack" userId="745d74a4dee6b669" providerId="LiveId" clId="{98D96A6D-518D-4AC0-9BA2-40E21862AA9A}" dt="2023-01-16T16:26:28.237" v="764" actId="478"/>
          <ac:spMkLst>
            <pc:docMk/>
            <pc:sldMk cId="3151605374" sldId="269"/>
            <ac:spMk id="18" creationId="{CDFC24E4-963D-F211-8813-B905ECD174E7}"/>
          </ac:spMkLst>
        </pc:spChg>
        <pc:spChg chg="add mod">
          <ac:chgData name="Julius Rublack" userId="745d74a4dee6b669" providerId="LiveId" clId="{98D96A6D-518D-4AC0-9BA2-40E21862AA9A}" dt="2023-01-16T17:10:41.071" v="1008" actId="20577"/>
          <ac:spMkLst>
            <pc:docMk/>
            <pc:sldMk cId="3151605374" sldId="269"/>
            <ac:spMk id="19" creationId="{013C177A-BBFA-6DC6-806B-CA7D979F4025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9" creationId="{56DC5564-7882-C839-94E4-78323FE1A757}"/>
          </ac:spMkLst>
        </pc:spChg>
        <pc:spChg chg="add mod">
          <ac:chgData name="Julius Rublack" userId="745d74a4dee6b669" providerId="LiveId" clId="{98D96A6D-518D-4AC0-9BA2-40E21862AA9A}" dt="2023-01-16T17:10:36.555" v="1002" actId="20577"/>
          <ac:spMkLst>
            <pc:docMk/>
            <pc:sldMk cId="3151605374" sldId="269"/>
            <ac:spMk id="20" creationId="{08009BF1-F76C-1755-2573-A847745F1E67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0" creationId="{26115FC4-A06A-F9C9-9430-8A541DF7F197}"/>
          </ac:spMkLst>
        </pc:spChg>
        <pc:spChg chg="add mod">
          <ac:chgData name="Julius Rublack" userId="745d74a4dee6b669" providerId="LiveId" clId="{98D96A6D-518D-4AC0-9BA2-40E21862AA9A}" dt="2023-01-16T17:10:25.760" v="990" actId="20577"/>
          <ac:spMkLst>
            <pc:docMk/>
            <pc:sldMk cId="3151605374" sldId="269"/>
            <ac:spMk id="21" creationId="{32D62EEE-C73F-BCF9-BDC9-B759AB579C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21" creationId="{63FA4AEA-36E1-AB1C-4B7A-D79A4E9366D9}"/>
          </ac:spMkLst>
        </pc:spChg>
        <pc:spChg chg="add mod">
          <ac:chgData name="Julius Rublack" userId="745d74a4dee6b669" providerId="LiveId" clId="{98D96A6D-518D-4AC0-9BA2-40E21862AA9A}" dt="2023-01-16T17:10:31.985" v="996" actId="20577"/>
          <ac:spMkLst>
            <pc:docMk/>
            <pc:sldMk cId="3151605374" sldId="269"/>
            <ac:spMk id="22" creationId="{85B9B335-C763-63D3-707E-4CE7FDBB42E8}"/>
          </ac:spMkLst>
        </pc:spChg>
        <pc:spChg chg="add del mod or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2" creationId="{D07103C7-7D49-7C16-86CD-104C4421D581}"/>
          </ac:spMkLst>
        </pc:spChg>
        <pc:spChg chg="add del mo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3" creationId="{0819E97D-B87B-BB93-EBE6-F89A0EF4BEAA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4" creationId="{FF7430AF-10C8-3999-DFB3-0776961CBDF3}"/>
          </ac:spMkLst>
        </pc:spChg>
        <pc:spChg chg="add del mod">
          <ac:chgData name="Julius Rublack" userId="745d74a4dee6b669" providerId="LiveId" clId="{98D96A6D-518D-4AC0-9BA2-40E21862AA9A}" dt="2023-01-16T16:26:28.240" v="766"/>
          <ac:spMkLst>
            <pc:docMk/>
            <pc:sldMk cId="3151605374" sldId="269"/>
            <ac:spMk id="25" creationId="{18A8EFCE-3B36-473F-EC17-B2A2DCFB40B7}"/>
          </ac:spMkLst>
        </pc:spChg>
        <pc:spChg chg="add mod">
          <ac:chgData name="Julius Rublack" userId="745d74a4dee6b669" providerId="LiveId" clId="{98D96A6D-518D-4AC0-9BA2-40E21862AA9A}" dt="2023-01-16T16:27:53.119" v="796" actId="113"/>
          <ac:spMkLst>
            <pc:docMk/>
            <pc:sldMk cId="3151605374" sldId="269"/>
            <ac:spMk id="26" creationId="{2FEBBB61-4E65-2B10-380C-72563E6A5762}"/>
          </ac:spMkLst>
        </pc:spChg>
        <pc:spChg chg="add mod">
          <ac:chgData name="Julius Rublack" userId="745d74a4dee6b669" providerId="LiveId" clId="{98D96A6D-518D-4AC0-9BA2-40E21862AA9A}" dt="2023-01-16T16:27:59.902" v="798" actId="1076"/>
          <ac:spMkLst>
            <pc:docMk/>
            <pc:sldMk cId="3151605374" sldId="269"/>
            <ac:spMk id="27" creationId="{4776C7F0-DE9A-C657-665A-B4205CC69244}"/>
          </ac:spMkLst>
        </pc:spChg>
        <pc:spChg chg="add mod">
          <ac:chgData name="Julius Rublack" userId="745d74a4dee6b669" providerId="LiveId" clId="{98D96A6D-518D-4AC0-9BA2-40E21862AA9A}" dt="2023-01-16T16:28:18.685" v="806" actId="20577"/>
          <ac:spMkLst>
            <pc:docMk/>
            <pc:sldMk cId="3151605374" sldId="269"/>
            <ac:spMk id="28" creationId="{D367B52E-D79C-4683-5E50-2A080332E836}"/>
          </ac:spMkLst>
        </pc:spChg>
        <pc:spChg chg="add mod">
          <ac:chgData name="Julius Rublack" userId="745d74a4dee6b669" providerId="LiveId" clId="{98D96A6D-518D-4AC0-9BA2-40E21862AA9A}" dt="2023-01-16T16:28:14.323" v="804" actId="20577"/>
          <ac:spMkLst>
            <pc:docMk/>
            <pc:sldMk cId="3151605374" sldId="269"/>
            <ac:spMk id="29" creationId="{25D0DEFB-6651-234D-B74F-ADD4A98EFF42}"/>
          </ac:spMkLst>
        </pc:spChg>
        <pc:spChg chg="add mod">
          <ac:chgData name="Julius Rublack" userId="745d74a4dee6b669" providerId="LiveId" clId="{98D96A6D-518D-4AC0-9BA2-40E21862AA9A}" dt="2023-01-16T16:52:38.923" v="861" actId="207"/>
          <ac:spMkLst>
            <pc:docMk/>
            <pc:sldMk cId="3151605374" sldId="269"/>
            <ac:spMk id="30" creationId="{9975BF47-00F3-3E79-7AF4-768DA735A4F5}"/>
          </ac:spMkLst>
        </pc:spChg>
        <pc:spChg chg="add mod">
          <ac:chgData name="Julius Rublack" userId="745d74a4dee6b669" providerId="LiveId" clId="{98D96A6D-518D-4AC0-9BA2-40E21862AA9A}" dt="2023-01-16T16:52:59.194" v="862" actId="207"/>
          <ac:spMkLst>
            <pc:docMk/>
            <pc:sldMk cId="3151605374" sldId="269"/>
            <ac:spMk id="31" creationId="{CFD1E7C4-0C1A-9ADF-4D35-26B5BFF095DA}"/>
          </ac:spMkLst>
        </pc:spChg>
        <pc:spChg chg="add mod">
          <ac:chgData name="Julius Rublack" userId="745d74a4dee6b669" providerId="LiveId" clId="{98D96A6D-518D-4AC0-9BA2-40E21862AA9A}" dt="2023-01-16T16:55:13.383" v="868" actId="207"/>
          <ac:spMkLst>
            <pc:docMk/>
            <pc:sldMk cId="3151605374" sldId="269"/>
            <ac:spMk id="32" creationId="{4583D89D-AA1F-5E4E-47DA-556367CB2D6D}"/>
          </ac:spMkLst>
        </pc:spChg>
        <pc:spChg chg="add mod">
          <ac:chgData name="Julius Rublack" userId="745d74a4dee6b669" providerId="LiveId" clId="{98D96A6D-518D-4AC0-9BA2-40E21862AA9A}" dt="2023-01-16T16:54:55.518" v="867" actId="207"/>
          <ac:spMkLst>
            <pc:docMk/>
            <pc:sldMk cId="3151605374" sldId="269"/>
            <ac:spMk id="33" creationId="{F9B10C8F-E6A1-815B-8626-EFBAEE3BCF70}"/>
          </ac:spMkLst>
        </pc:spChg>
        <pc:spChg chg="add mod">
          <ac:chgData name="Julius Rublack" userId="745d74a4dee6b669" providerId="LiveId" clId="{98D96A6D-518D-4AC0-9BA2-40E21862AA9A}" dt="2023-01-16T16:37:01.954" v="860" actId="207"/>
          <ac:spMkLst>
            <pc:docMk/>
            <pc:sldMk cId="3151605374" sldId="269"/>
            <ac:spMk id="34" creationId="{63B1433F-5EFD-A83B-C95B-CCFE886C6535}"/>
          </ac:spMkLst>
        </pc:spChg>
        <pc:spChg chg="add mod">
          <ac:chgData name="Julius Rublack" userId="745d74a4dee6b669" providerId="LiveId" clId="{98D96A6D-518D-4AC0-9BA2-40E21862AA9A}" dt="2023-01-16T16:36:56.622" v="859" actId="207"/>
          <ac:spMkLst>
            <pc:docMk/>
            <pc:sldMk cId="3151605374" sldId="269"/>
            <ac:spMk id="35" creationId="{5AA6D3A7-0AD5-402E-C2EE-04BB9B581989}"/>
          </ac:spMkLst>
        </pc:spChg>
        <pc:spChg chg="add mod">
          <ac:chgData name="Julius Rublack" userId="745d74a4dee6b669" providerId="LiveId" clId="{98D96A6D-518D-4AC0-9BA2-40E21862AA9A}" dt="2023-01-16T16:59:54.522" v="878" actId="207"/>
          <ac:spMkLst>
            <pc:docMk/>
            <pc:sldMk cId="3151605374" sldId="269"/>
            <ac:spMk id="36" creationId="{47720901-B38E-C6C2-AE4B-F6D07DAFF475}"/>
          </ac:spMkLst>
        </pc:spChg>
        <pc:spChg chg="add mod">
          <ac:chgData name="Julius Rublack" userId="745d74a4dee6b669" providerId="LiveId" clId="{98D96A6D-518D-4AC0-9BA2-40E21862AA9A}" dt="2023-01-16T17:01:15.222" v="880" actId="207"/>
          <ac:spMkLst>
            <pc:docMk/>
            <pc:sldMk cId="3151605374" sldId="269"/>
            <ac:spMk id="37" creationId="{BAB0991D-B2BF-8791-10E0-9049C2EC0B11}"/>
          </ac:spMkLst>
        </pc:spChg>
        <pc:spChg chg="add mod">
          <ac:chgData name="Julius Rublack" userId="745d74a4dee6b669" providerId="LiveId" clId="{98D96A6D-518D-4AC0-9BA2-40E21862AA9A}" dt="2023-01-16T16:57:40.100" v="874" actId="207"/>
          <ac:spMkLst>
            <pc:docMk/>
            <pc:sldMk cId="3151605374" sldId="269"/>
            <ac:spMk id="38" creationId="{41C30740-1078-BA77-893F-71BF040FFDAC}"/>
          </ac:spMkLst>
        </pc:spChg>
        <pc:spChg chg="add mod">
          <ac:chgData name="Julius Rublack" userId="745d74a4dee6b669" providerId="LiveId" clId="{98D96A6D-518D-4AC0-9BA2-40E21862AA9A}" dt="2023-01-16T16:58:05.268" v="875" actId="207"/>
          <ac:spMkLst>
            <pc:docMk/>
            <pc:sldMk cId="3151605374" sldId="269"/>
            <ac:spMk id="39" creationId="{68AC3797-A13C-2993-45C4-5C05899AB618}"/>
          </ac:spMkLst>
        </pc:spChg>
        <pc:spChg chg="add mod">
          <ac:chgData name="Julius Rublack" userId="745d74a4dee6b669" providerId="LiveId" clId="{98D96A6D-518D-4AC0-9BA2-40E21862AA9A}" dt="2023-01-16T16:57:04.083" v="873" actId="207"/>
          <ac:spMkLst>
            <pc:docMk/>
            <pc:sldMk cId="3151605374" sldId="269"/>
            <ac:spMk id="40" creationId="{69834C5F-CE3B-DD93-69FC-93CE6D441581}"/>
          </ac:spMkLst>
        </pc:spChg>
        <pc:spChg chg="add mod">
          <ac:chgData name="Julius Rublack" userId="745d74a4dee6b669" providerId="LiveId" clId="{98D96A6D-518D-4AC0-9BA2-40E21862AA9A}" dt="2023-01-16T16:56:57.989" v="872" actId="207"/>
          <ac:spMkLst>
            <pc:docMk/>
            <pc:sldMk cId="3151605374" sldId="269"/>
            <ac:spMk id="41" creationId="{F0B331C4-85E1-438D-4351-E99B34D69FC7}"/>
          </ac:spMkLst>
        </pc:spChg>
        <pc:spChg chg="add mod">
          <ac:chgData name="Julius Rublack" userId="745d74a4dee6b669" providerId="LiveId" clId="{98D96A6D-518D-4AC0-9BA2-40E21862AA9A}" dt="2023-01-16T16:56:07.624" v="870" actId="207"/>
          <ac:spMkLst>
            <pc:docMk/>
            <pc:sldMk cId="3151605374" sldId="269"/>
            <ac:spMk id="42" creationId="{0431E433-10A3-B995-E8C9-AB3AF76ED018}"/>
          </ac:spMkLst>
        </pc:spChg>
        <pc:spChg chg="add mod">
          <ac:chgData name="Julius Rublack" userId="745d74a4dee6b669" providerId="LiveId" clId="{98D96A6D-518D-4AC0-9BA2-40E21862AA9A}" dt="2023-01-16T16:55:47.247" v="869" actId="207"/>
          <ac:spMkLst>
            <pc:docMk/>
            <pc:sldMk cId="3151605374" sldId="269"/>
            <ac:spMk id="43" creationId="{8F0BAA79-93FD-9445-485A-3788DE15EFCD}"/>
          </ac:spMkLst>
        </pc:spChg>
        <pc:spChg chg="add mod">
          <ac:chgData name="Julius Rublack" userId="745d74a4dee6b669" providerId="LiveId" clId="{98D96A6D-518D-4AC0-9BA2-40E21862AA9A}" dt="2023-01-16T16:54:27.077" v="866" actId="207"/>
          <ac:spMkLst>
            <pc:docMk/>
            <pc:sldMk cId="3151605374" sldId="269"/>
            <ac:spMk id="44" creationId="{C923A04B-738B-7565-DB7B-698F3CAE300C}"/>
          </ac:spMkLst>
        </pc:spChg>
        <pc:spChg chg="add mod">
          <ac:chgData name="Julius Rublack" userId="745d74a4dee6b669" providerId="LiveId" clId="{98D96A6D-518D-4AC0-9BA2-40E21862AA9A}" dt="2023-01-16T16:54:05.137" v="865" actId="207"/>
          <ac:spMkLst>
            <pc:docMk/>
            <pc:sldMk cId="3151605374" sldId="269"/>
            <ac:spMk id="45" creationId="{0666C4A2-74F1-14F1-A832-CE1BFA4A8007}"/>
          </ac:spMkLst>
        </pc:spChg>
        <pc:spChg chg="add mod">
          <ac:chgData name="Julius Rublack" userId="745d74a4dee6b669" providerId="LiveId" clId="{98D96A6D-518D-4AC0-9BA2-40E21862AA9A}" dt="2023-01-16T16:36:03.608" v="854" actId="113"/>
          <ac:spMkLst>
            <pc:docMk/>
            <pc:sldMk cId="3151605374" sldId="269"/>
            <ac:spMk id="46" creationId="{04BFE90B-0F10-4383-DF39-960D0E8E9350}"/>
          </ac:spMkLst>
        </pc:spChg>
        <pc:picChg chg="add mod">
          <ac:chgData name="Julius Rublack" userId="745d74a4dee6b669" providerId="LiveId" clId="{98D96A6D-518D-4AC0-9BA2-40E21862AA9A}" dt="2023-01-16T16:26:57.930" v="774" actId="1076"/>
          <ac:picMkLst>
            <pc:docMk/>
            <pc:sldMk cId="3151605374" sldId="269"/>
            <ac:picMk id="5" creationId="{77AED2C8-FB3E-549D-AD65-A42D9D459319}"/>
          </ac:picMkLst>
        </pc:picChg>
        <pc:picChg chg="add mod">
          <ac:chgData name="Julius Rublack" userId="745d74a4dee6b669" providerId="LiveId" clId="{98D96A6D-518D-4AC0-9BA2-40E21862AA9A}" dt="2023-01-16T16:26:16.175" v="759" actId="14100"/>
          <ac:picMkLst>
            <pc:docMk/>
            <pc:sldMk cId="3151605374" sldId="269"/>
            <ac:picMk id="7" creationId="{6EEB22F8-F9A8-A5A4-805B-0933C48BF25F}"/>
          </ac:picMkLst>
        </pc:picChg>
      </pc:sldChg>
      <pc:sldChg chg="delSp modSp add mod">
        <pc:chgData name="Julius Rublack" userId="745d74a4dee6b669" providerId="LiveId" clId="{98D96A6D-518D-4AC0-9BA2-40E21862AA9A}" dt="2023-01-16T16:25:33.172" v="755" actId="478"/>
        <pc:sldMkLst>
          <pc:docMk/>
          <pc:sldMk cId="4066046403" sldId="270"/>
        </pc:sldMkLst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" creationId="{BE533122-A732-23B4-A128-1FDD78587F9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3" creationId="{93739BAE-A3C6-9C9E-3827-8BBD1E86CA18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8" creationId="{8B89563E-4607-890C-27AF-0D155A911D5B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9" creationId="{0906C29F-B6DA-2179-D836-FF2EE18706C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0" creationId="{C167F1DA-A267-D9CA-E7AF-8C5D225EFDF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1" creationId="{7E456172-4585-E217-3109-02E29C5572C8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2" creationId="{FE00973F-25CF-C8ED-189C-60F52B84B33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3" creationId="{D0879636-FB17-7D01-9C54-2086D75A0190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4" creationId="{BEB75868-A216-052D-EF33-4C4C4466D892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5" creationId="{BFA66716-B02D-12E0-9F73-BC5391BAE4CE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6" creationId="{C1D2CE52-B4FA-DECB-95FD-8C597CCCF81D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7" creationId="{78BCA95C-AFD9-3DE5-4596-BFFA036816CB}"/>
          </ac:spMkLst>
        </pc:spChg>
        <pc:spChg chg="del mod">
          <ac:chgData name="Julius Rublack" userId="745d74a4dee6b669" providerId="LiveId" clId="{98D96A6D-518D-4AC0-9BA2-40E21862AA9A}" dt="2023-01-16T16:25:33.172" v="755" actId="478"/>
          <ac:spMkLst>
            <pc:docMk/>
            <pc:sldMk cId="4066046403" sldId="270"/>
            <ac:spMk id="18" creationId="{CDFC24E4-963D-F211-8813-B905ECD174E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9" creationId="{56DC5564-7882-C839-94E4-78323FE1A75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0" creationId="{26115FC4-A06A-F9C9-9430-8A541DF7F19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1" creationId="{63FA4AEA-36E1-AB1C-4B7A-D79A4E9366D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2" creationId="{D07103C7-7D49-7C16-86CD-104C4421D581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3" creationId="{0819E97D-B87B-BB93-EBE6-F89A0EF4BEA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4" creationId="{FF7430AF-10C8-3999-DFB3-0776961CBDF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5" creationId="{18A8EFCE-3B36-473F-EC17-B2A2DCFB40B7}"/>
          </ac:spMkLst>
        </pc:spChg>
        <pc:picChg chg="del">
          <ac:chgData name="Julius Rublack" userId="745d74a4dee6b669" providerId="LiveId" clId="{98D96A6D-518D-4AC0-9BA2-40E21862AA9A}" dt="2023-01-16T16:25:29.294" v="752" actId="478"/>
          <ac:picMkLst>
            <pc:docMk/>
            <pc:sldMk cId="4066046403" sldId="270"/>
            <ac:picMk id="5" creationId="{77AED2C8-FB3E-549D-AD65-A42D9D459319}"/>
          </ac:picMkLst>
        </pc:picChg>
        <pc:picChg chg="del">
          <ac:chgData name="Julius Rublack" userId="745d74a4dee6b669" providerId="LiveId" clId="{98D96A6D-518D-4AC0-9BA2-40E21862AA9A}" dt="2023-01-16T16:25:31.133" v="753" actId="478"/>
          <ac:picMkLst>
            <pc:docMk/>
            <pc:sldMk cId="4066046403" sldId="270"/>
            <ac:picMk id="7" creationId="{6EEB22F8-F9A8-A5A4-805B-0933C48BF25F}"/>
          </ac:picMkLst>
        </pc:picChg>
      </pc:sldChg>
    </pc:docChg>
  </pc:docChgLst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20T12:36:01.910" v="144" actId="14100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47:50.980" v="92" actId="1076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20T11:47:50.980" v="9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20T11:57:35.098" v="111" actId="1076"/>
        <pc:sldMkLst>
          <pc:docMk/>
          <pc:sldMk cId="960697316" sldId="262"/>
        </pc:sldMkLst>
        <pc:spChg chg="add mod">
          <ac:chgData name="Julius Rublack" userId="745d74a4dee6b669" providerId="LiveId" clId="{C8771977-98DE-4AA9-8E38-790EDB029263}" dt="2022-12-20T11:57:24.809" v="107" actId="207"/>
          <ac:spMkLst>
            <pc:docMk/>
            <pc:sldMk cId="960697316" sldId="262"/>
            <ac:spMk id="3" creationId="{E751FE1D-5FEF-E0B4-3AE4-1CBDC55205C0}"/>
          </ac:spMkLst>
        </pc:spChg>
        <pc:spChg chg="add mod">
          <ac:chgData name="Julius Rublack" userId="745d74a4dee6b669" providerId="LiveId" clId="{C8771977-98DE-4AA9-8E38-790EDB029263}" dt="2022-12-20T11:57:35.098" v="111" actId="1076"/>
          <ac:spMkLst>
            <pc:docMk/>
            <pc:sldMk cId="960697316" sldId="262"/>
            <ac:spMk id="4" creationId="{0E6D52D0-1A4F-ECCA-C835-6051183F4051}"/>
          </ac:spMkLst>
        </pc:spChg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20T11:48:22.451" v="94" actId="1076"/>
          <ac:picMkLst>
            <pc:docMk/>
            <pc:sldMk cId="960697316" sldId="262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53:16.710" v="103" actId="1076"/>
        <pc:sldMkLst>
          <pc:docMk/>
          <pc:sldMk cId="2463457711" sldId="263"/>
        </pc:sldMkLst>
        <pc:spChg chg="del">
          <ac:chgData name="Julius Rublack" userId="745d74a4dee6b669" providerId="LiveId" clId="{C8771977-98DE-4AA9-8E38-790EDB029263}" dt="2022-12-20T11:52:43.598" v="100" actId="478"/>
          <ac:spMkLst>
            <pc:docMk/>
            <pc:sldMk cId="2463457711" sldId="263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20T11:52:33.340" v="96" actId="478"/>
          <ac:picMkLst>
            <pc:docMk/>
            <pc:sldMk cId="2463457711" sldId="263"/>
            <ac:picMk id="2" creationId="{3C95F13F-AE11-8C68-C423-9C2D65537371}"/>
          </ac:picMkLst>
        </pc:picChg>
        <pc:picChg chg="add mod ord">
          <ac:chgData name="Julius Rublack" userId="745d74a4dee6b669" providerId="LiveId" clId="{C8771977-98DE-4AA9-8E38-790EDB029263}" dt="2022-12-20T11:53:10.381" v="102" actId="1076"/>
          <ac:picMkLst>
            <pc:docMk/>
            <pc:sldMk cId="2463457711" sldId="263"/>
            <ac:picMk id="4" creationId="{39B2CFE5-7025-8431-51E7-00CE265183E5}"/>
          </ac:picMkLst>
        </pc:picChg>
        <pc:picChg chg="mod">
          <ac:chgData name="Julius Rublack" userId="745d74a4dee6b669" providerId="LiveId" clId="{C8771977-98DE-4AA9-8E38-790EDB029263}" dt="2022-12-20T11:53:16.710" v="103" actId="1076"/>
          <ac:picMkLst>
            <pc:docMk/>
            <pc:sldMk cId="2463457711" sldId="263"/>
            <ac:picMk id="7" creationId="{3C932D43-B726-E812-B93A-65A9411876B6}"/>
          </ac:picMkLst>
        </pc:picChg>
      </pc:sldChg>
      <pc:sldChg chg="addSp delSp modSp new mod">
        <pc:chgData name="Julius Rublack" userId="745d74a4dee6b669" providerId="LiveId" clId="{C8771977-98DE-4AA9-8E38-790EDB029263}" dt="2022-12-20T12:12:49.952" v="121" actId="1076"/>
        <pc:sldMkLst>
          <pc:docMk/>
          <pc:sldMk cId="3151331620" sldId="264"/>
        </pc:sldMkLst>
        <pc:spChg chg="del">
          <ac:chgData name="Julius Rublack" userId="745d74a4dee6b669" providerId="LiveId" clId="{C8771977-98DE-4AA9-8E38-790EDB029263}" dt="2022-12-20T12:11:17.944" v="115" actId="478"/>
          <ac:spMkLst>
            <pc:docMk/>
            <pc:sldMk cId="3151331620" sldId="264"/>
            <ac:spMk id="2" creationId="{669834FD-CED1-EF22-14A2-4A11603FEF55}"/>
          </ac:spMkLst>
        </pc:spChg>
        <pc:spChg chg="del">
          <ac:chgData name="Julius Rublack" userId="745d74a4dee6b669" providerId="LiveId" clId="{C8771977-98DE-4AA9-8E38-790EDB029263}" dt="2022-12-20T12:11:17.030" v="114" actId="478"/>
          <ac:spMkLst>
            <pc:docMk/>
            <pc:sldMk cId="3151331620" sldId="264"/>
            <ac:spMk id="3" creationId="{E9308E9C-F98F-27AC-DE57-1B7161F1CCAC}"/>
          </ac:spMkLst>
        </pc:spChg>
        <pc:picChg chg="add mod">
          <ac:chgData name="Julius Rublack" userId="745d74a4dee6b669" providerId="LiveId" clId="{C8771977-98DE-4AA9-8E38-790EDB029263}" dt="2022-12-20T12:11:46.041" v="117" actId="1076"/>
          <ac:picMkLst>
            <pc:docMk/>
            <pc:sldMk cId="3151331620" sldId="264"/>
            <ac:picMk id="5" creationId="{813CB6C5-809C-AB11-BC92-78E169693540}"/>
          </ac:picMkLst>
        </pc:picChg>
        <pc:picChg chg="add mod">
          <ac:chgData name="Julius Rublack" userId="745d74a4dee6b669" providerId="LiveId" clId="{C8771977-98DE-4AA9-8E38-790EDB029263}" dt="2022-12-20T12:12:49.952" v="121" actId="1076"/>
          <ac:picMkLst>
            <pc:docMk/>
            <pc:sldMk cId="3151331620" sldId="264"/>
            <ac:picMk id="7" creationId="{2D66B897-F441-B706-85EC-F651C25C9DA0}"/>
          </ac:picMkLst>
        </pc:picChg>
      </pc:sldChg>
      <pc:sldChg chg="addSp delSp modSp new mod">
        <pc:chgData name="Julius Rublack" userId="745d74a4dee6b669" providerId="LiveId" clId="{C8771977-98DE-4AA9-8E38-790EDB029263}" dt="2022-12-20T12:36:01.910" v="144" actId="14100"/>
        <pc:sldMkLst>
          <pc:docMk/>
          <pc:sldMk cId="3035717469" sldId="265"/>
        </pc:sldMkLst>
        <pc:spChg chg="del">
          <ac:chgData name="Julius Rublack" userId="745d74a4dee6b669" providerId="LiveId" clId="{C8771977-98DE-4AA9-8E38-790EDB029263}" dt="2022-12-20T12:28:57.735" v="124" actId="478"/>
          <ac:spMkLst>
            <pc:docMk/>
            <pc:sldMk cId="3035717469" sldId="265"/>
            <ac:spMk id="2" creationId="{FF747635-BFFA-CAD0-EFF6-807653B36EC4}"/>
          </ac:spMkLst>
        </pc:spChg>
        <pc:spChg chg="del">
          <ac:chgData name="Julius Rublack" userId="745d74a4dee6b669" providerId="LiveId" clId="{C8771977-98DE-4AA9-8E38-790EDB029263}" dt="2022-12-20T12:28:56.414" v="123" actId="478"/>
          <ac:spMkLst>
            <pc:docMk/>
            <pc:sldMk cId="3035717469" sldId="265"/>
            <ac:spMk id="3" creationId="{19C9866F-0EDE-FC2D-2B34-F1B5FA75AF71}"/>
          </ac:spMkLst>
        </pc:spChg>
        <pc:picChg chg="add mod">
          <ac:chgData name="Julius Rublack" userId="745d74a4dee6b669" providerId="LiveId" clId="{C8771977-98DE-4AA9-8E38-790EDB029263}" dt="2022-12-20T12:29:17.366" v="127" actId="1076"/>
          <ac:picMkLst>
            <pc:docMk/>
            <pc:sldMk cId="3035717469" sldId="265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6:01.910" v="144" actId="14100"/>
          <ac:picMkLst>
            <pc:docMk/>
            <pc:sldMk cId="3035717469" sldId="265"/>
            <ac:picMk id="7" creationId="{54B5FBD9-EE66-9237-69B4-E81756891256}"/>
          </ac:picMkLst>
        </pc:picChg>
      </pc:sldChg>
      <pc:sldChg chg="addSp delSp modSp add mod">
        <pc:chgData name="Julius Rublack" userId="745d74a4dee6b669" providerId="LiveId" clId="{C8771977-98DE-4AA9-8E38-790EDB029263}" dt="2022-12-20T12:35:51.278" v="143" actId="1076"/>
        <pc:sldMkLst>
          <pc:docMk/>
          <pc:sldMk cId="406782188" sldId="266"/>
        </pc:sldMkLst>
        <pc:picChg chg="add mod ord">
          <ac:chgData name="Julius Rublack" userId="745d74a4dee6b669" providerId="LiveId" clId="{C8771977-98DE-4AA9-8E38-790EDB029263}" dt="2022-12-20T12:34:41.099" v="137" actId="1076"/>
          <ac:picMkLst>
            <pc:docMk/>
            <pc:sldMk cId="406782188" sldId="266"/>
            <ac:picMk id="3" creationId="{C1E1B6EF-60ED-E274-20F0-C3314A089725}"/>
          </ac:picMkLst>
        </pc:picChg>
        <pc:picChg chg="del">
          <ac:chgData name="Julius Rublack" userId="745d74a4dee6b669" providerId="LiveId" clId="{C8771977-98DE-4AA9-8E38-790EDB029263}" dt="2022-12-20T12:34:20.651" v="133" actId="478"/>
          <ac:picMkLst>
            <pc:docMk/>
            <pc:sldMk cId="406782188" sldId="266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5:51.278" v="143" actId="1076"/>
          <ac:picMkLst>
            <pc:docMk/>
            <pc:sldMk cId="406782188" sldId="266"/>
            <ac:picMk id="6" creationId="{E9589EAA-B8B1-3659-05CA-BEF0967BCCE3}"/>
          </ac:picMkLst>
        </pc:picChg>
        <pc:picChg chg="del">
          <ac:chgData name="Julius Rublack" userId="745d74a4dee6b669" providerId="LiveId" clId="{C8771977-98DE-4AA9-8E38-790EDB029263}" dt="2022-12-20T12:35:22.151" v="138" actId="478"/>
          <ac:picMkLst>
            <pc:docMk/>
            <pc:sldMk cId="406782188" sldId="266"/>
            <ac:picMk id="7" creationId="{54B5FBD9-EE66-9237-69B4-E8175689125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357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0,'-2'0,"0"1,0-1,1 1,-1 0,0-1,1 1,-1 0,1 0,-1 0,1 0,-1 0,1 0,0 0,-1 1,1-1,0 0,0 1,0-1,0 1,0-1,0 1,1 0,-1-1,0 4,-15 51,12-41,-1 9,2 0,0 1,2-1,1 31,1-54,1-5,4-15,4-27,-8 30,-1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4.65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5.34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6.20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6,'-26'1,"1"2,-1 0,1 2,0 1,-41 15,48-17,1 0,-1-1,0-1,-19 1,-31 3,55-3,14-2,25-3,225-62,-235 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30.58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1,'0'501,"-3"-464,-1 0,-1 0,-12 38,2-9,-48 257,56-292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47.53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171 115 24575,'-4'-2'0,"-1"0"0,0 0 0,0 0 0,0 1 0,-1 0 0,1 0 0,0 0 0,0 1 0,-1 0 0,1 0 0,0 0 0,0 0 0,-1 1 0,1 0 0,0 0 0,0 1 0,0-1 0,0 1 0,0 0 0,0 0 0,1 1 0,-1 0 0,1-1 0,-1 2 0,1-1 0,0 0 0,0 1 0,1 0 0,-1-1 0,1 1 0,-1 1 0,1-1 0,1 0 0,-1 1 0,1 0 0,-1 0 0,0 5 0,2-10 0,1 0 0,0 0 0,0 1 0,-1-1 0,1 1 0,0-1 0,0 0 0,0 1 0,-1-1 0,1 0 0,0 1 0,0-1 0,0 1 0,0-1 0,0 0 0,0 1 0,0-1 0,0 1 0,0-1 0,0 1 0,0-1 0,0 0 0,0 1 0,0-1 0,1 0 0,-1 1 0,0-1 0,0 1 0,0-1 0,1 0 0,-1 1 0,0-1 0,0 0 0,1 1 0,-1-1 0,0 0 0,0 0 0,1 1 0,-1-1 0,0 0 0,1 0 0,-1 1 0,1-1 0,-1 0 0,0 0 0,1 0 0,-1 0 0,0 0 0,1 0 0,-1 1 0,1-1 0,-1 0 0,1 0 0,-1 0 0,0 0 0,1 0 0,-1-1 0,1 1 0,-1 0 0,0 0 0,1 0 0,-1 0 0,1 0 0,-1-1 0,0 1 0,1 0 0,-1 0 0,1-1 0,2 0 0,0-1 0,0 1 0,-1-1 0,1 0 0,0 0 0,-1 0 0,5-5 0,15-26 0,-13 19 0,0 0 0,1 1 0,13-14 0,-20 24 0,-1 1 0,1-1 0,0 1 0,0 0 0,-1 0 0,1 0 0,1 0 0,-1 0 0,0 1 0,0 0 0,1-1 0,-1 1 0,0 0 0,1 1 0,-1-1 0,1 0 0,0 1 0,-1 0 0,1 0 0,3 0 0,-5 1 0,1 0 0,-1-1 0,1 1 0,-1 0 0,0 0 0,1 0 0,-1 1 0,0-1 0,0 0 0,0 1 0,0-1 0,0 1 0,0 0 0,0 0 0,-1 0 0,1 0 0,-1 0 0,1 0 0,-1 0 0,0 0 0,0 1 0,0-1 0,0 0 0,0 1 0,0-1 0,-1 1 0,1-1 0,-1 1 0,1 3 0,-1 1 0,1 0 0,-1 0 0,-1 0 0,1 0 0,-1 0 0,0 0 0,-1 0 0,1 0 0,-5 10 0,-6 8 0,-1 0 0,-1 0 0,-2-1 0,-26 32 0,42-56 0,0 1 0,0-1 0,-1 1 0,1-1 0,0 1 0,0-1 0,-1 1 0,1-1 0,0 1 0,-1-1 0,1 0 0,0 1 0,-1-1 0,1 1 0,-1-1 0,1 0 0,0 0 0,-1 1 0,1-1 0,-1 0 0,1 0 0,-1 1 0,1-1 0,-1 0 0,1 0 0,-1 0 0,0 0 0,1 0 0,-1 0 0,1 0 0,-1 0 0,1 0 0,-1 0 0,1 0 0,-1 0 0,1 0 0,-1 0 0,1-1 0,-1 1 0,1 0 0,-1 0 0,1-1 0,-1 1 0,-1-3 0,1 1 0,0 0 0,0-1 0,1 1 0,-1 0 0,0-1 0,1 1 0,0-1 0,-1 1 0,1-4 0,3-65 0,1 47 0,2 0 0,0 1 0,12-27 0,-10 29 0,-1 0 0,-1 0 0,0 0 0,1-23 0,-7 237 0,-1-202-124,0 0 0,-1 0 0,0 0 0,0 0 0,-1 1 0,-1-1-1,1 1 1,-1 0 0,0 0 0,-10-12 0,-3-5-6702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51.559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6 1 24575,'-6'53'0,"6"301"-1365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2.527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13 34 24575,'8'192'0,"-8"-191"0,0 0 0,0-1 0,0 1 0,0 0 0,0 0 0,0-1 0,0 1 0,0 0 0,0 0 0,0-1 0,0 1 0,-1 0 0,1-1 0,0 1 0,0 0 0,-1-1 0,1 1 0,-1 0 0,1-1 0,-1 1 0,1-1 0,-1 1 0,1 0 0,-1-1 0,1 0 0,-2 2 0,1-2 0,1-1 0,-1 1 0,1 0 0,-1 0 0,1-1 0,-1 1 0,1 0 0,-1-1 0,1 1 0,-1 0 0,1-1 0,-1 1 0,1-1 0,0 1 0,-1 0 0,1-1 0,0 1 0,-1-1 0,1 1 0,0-1 0,-1 0 0,1 1 0,0-1 0,0 1 0,0-1 0,0 1 0,0-1 0,0 0 0,0 1 0,0-1 0,0 1 0,0-1 0,0-1 0,-3-42 0,4-45 0,0 26 0,-1 61-57,0 1 0,0-1 1,1 1-1,-1-1 0,0 1 0,1-1 0,-1 1 0,1-1 0,-1 1 0,1 0 0,0-1 1,-1 1-1,1 0 0,0-1 0,0 1 0,0 0 0,0 0 0,0 0 0,0 0 1,0 0-1,0 0 0,1 0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9.078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59 206 24575,'0'-5'0,"-1"1"0,0-1 0,-1 1 0,1 0 0,-1-1 0,1 1 0,-1 0 0,-5-7 0,-10-26 0,12-4 0,5 32 0,-1 1 0,0 0 0,0 0 0,-5-15 0,5 21 0,1 1 0,0 0 0,-1 0 0,1-1 0,0 1 0,0 0 0,0-1 0,0 1 0,0 0 0,0-1 0,0 1 0,0 0 0,0-1 0,1 1 0,-1 0 0,1-2 0,-1 3 0,0 0 0,0 0 0,0-1 0,0 1 0,1 0 0,-1 0 0,0 0 0,0 0 0,0 0 0,0 0 0,0 0 0,0 0 0,0 0 0,0 0 0,0 0 0,0 0 0,0 0 0,0 0 0,0 0 0,1-1 0,-1 1 0,0 0 0,0 0 0,0 0 0,0 0 0,0 0 0,0 0 0,0 0 0,0 0 0,0 0 0,1 0 0,-1 0 0,0 0 0,0 0 0,0 0 0,0 0 0,0 1 0,0-1 0,0 0 0,0 0 0,0 0 0,0 0 0,1 0 0,-1 0 0,0 0 0,0 0 0,0 0 0,0 0 0,0 0 0,0 0 0,0 0 0,0 0 0,0 0 0,0 1 0,0-1 0,0 0 0,0 0 0,0 0 0,0 0 0,0 0 0,2 16 0,-2-10 22,-1-1-1,0 1 1,0 0-1,0-1 1,-3 7-1,-4 24-1515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59.26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356 156 24575,'1'0'0,"-1"-1"0,1 1 0,0 0 0,0 0 0,0 0 0,0 0 0,0 0 0,0 0 0,0 0 0,0 0 0,0 0 0,0 1 0,0-1 0,0 0 0,0 1 0,0-1 0,0 1 0,0-1 0,0 1 0,0-1 0,-1 1 0,1-1 0,0 1 0,0 0 0,-1-1 0,1 1 0,0 0 0,-1 0 0,1 0 0,-1-1 0,1 2 0,7 11 0,-6-12 0,-1 0 0,0 0 0,0-1 0,0 1 0,1 0 0,-1 0 0,0-1 0,1 1 0,-1-1 0,0 1 0,1-1 0,-1 0 0,1 1 0,-1-1 0,1 0 0,-1 0 0,1 0 0,1 0 0,-1 0 0,-1 0 0,1 0 0,0 0 0,0 0 0,0 0 0,0 1 0,-1-1 0,1 1 0,0-1 0,-1 1 0,1 0 0,0 0 0,2 1 0,7 7 0,1-1 0,-1-1 0,20 10 0,-12-8 0,22 13 0,-19-10 0,-20-11 0,0 0 0,0-1 0,-1 1 0,1 0 0,0 0 0,0 0 0,-1 0 0,1 0 0,-1 0 0,1 1 0,-1-1 0,1 0 0,-1 1 0,0-1 0,0 1 0,0 0 0,0-1 0,0 1 0,0 0 0,0 0 0,0 0 0,-1-1 0,1 1 0,-1 0 0,1 2 0,0 2 0,0 0 0,1 0 0,0-1 0,0 1 0,4 7 0,4 12 0,-4-3 0,-1 1 0,-1 0 0,-1 0 0,-1 0 0,-1 0 0,-4 44 0,3-65 0,0 0 0,0 0 0,-1 0 0,1 0 0,0 0 0,-1 0 0,1 0 0,-1-1 0,0 1 0,1 0 0,-1 0 0,0-1 0,0 1 0,0 0 0,0-1 0,-1 1 0,1-1 0,0 0 0,-1 1 0,1-1 0,-1 0 0,1 0 0,-1 0 0,1 0 0,-3 1 0,-1 0 0,-1-1 0,0 0 0,1 0 0,-1 0 0,0-1 0,-11 0 0,9-1 0,2 1 0,-1 0 0,1-1 0,0 1 0,0-1 0,0-1 0,0 0 0,0 1 0,1-2 0,-1 1 0,0-1 0,1 1 0,-9-8 0,-57-33 0,69 42 0,-1 0 0,1 0 0,0 0 0,0-1 0,-1 1 0,1 0 0,0-1 0,0 0 0,0 1 0,1-1 0,-1 0 0,0 0 0,1 0 0,-1 0 0,1 0 0,-1 0 0,1-1 0,0 1 0,0 0 0,0-1 0,0 1 0,1-1 0,-1 1 0,1-1 0,-1 1 0,1-1 0,0-2 0,0-1 0,0 0 0,0 0 0,-1 0 0,0 0 0,0 0 0,-1 0 0,1 0 0,-1 0 0,-1 1 0,1-1 0,-1 1 0,0-1 0,0 1 0,0 0 0,-5-6 0,3 5 0,0 0 0,1 0 0,0 0 0,1-1 0,-1 1 0,1-1 0,0 0 0,1 0 0,0 0 0,0-1 0,-1-11 0,1 0 0,1 0 0,1 1 0,2-28 0,-2 45 0,0 1 0,0-1 0,1 0 0,-1 1 0,0-1 0,0 0 0,0 1 0,0-1 0,1 1 0,-1-1 0,0 0 0,0 1 0,1-1 0,-1 1 0,0-1 0,1 1 0,-1-1 0,1 1 0,-1-1 0,1 1 0,-1 0 0,1-1 0,-1 1 0,1 0 0,-1-1 0,1 1 0,-1 0 0,1 0 0,0-1 0,-1 1 0,1 0 0,0 0 0,-1 0 0,1 0 0,-1 0 0,2 0 0,27 5 0,-5 0 0,-15-4 0,1 0 0,-1 0 0,0 1 0,1 0 0,-1 1 0,0 0 0,-1 0 0,1 1 0,-1 0 0,1 1 0,-1 0 0,0 0 0,-1 0 0,1 1 0,-1 0 0,9 11 0,39 67 0,-52-80 0,0 0 0,0 0 0,0 0 0,1-1 0,7 7 0,-9-8 0,0-1 0,1 1 0,-1 0 0,0 0 0,0 0 0,0 0 0,-1 0 0,1 1 0,0-1 0,-1 0 0,0 1 0,1-1 0,-1 1 0,0 0 0,0-1 0,0 1 0,-1 0 0,1 0 0,-1-1 0,1 5 0,-1 14 0,0 0 0,-1 0 0,-7 36 0,6-30 0,-2 6 0,4-32 0,-1 1 0,1-1 0,-1 0 0,0 0 0,1 0 0,-1 0 0,0 0 0,0 0 0,0 0 0,1 0 0,-1 0 0,0 0 0,0 0 0,-1 0 0,1-1 0,0 1 0,0 0 0,0-1 0,0 1 0,-1-1 0,1 1 0,-2-1 0,-73 15 0,48-12 0,0-2 0,-51-4 0,77 3 0,1-1 0,-1 1 0,1 0 0,0-1 0,-1 1 0,1-1 0,0 0 0,-1 1 0,1-1 0,0 0 0,0 0 0,0 0 0,0 0 0,0 0 0,0 0 0,0 0 0,0 0 0,0-1 0,0 1 0,0 0 0,1 0 0,-2-3 0,1 2 0,0 0 0,0 0 0,0 1 0,0-1 0,0 0 0,0 1 0,-1-1 0,1 1 0,-1-1 0,1 1 0,-1 0 0,1 0 0,-1-1 0,-3 0 0,3 0 0,-1 1 0,1-1 0,-1 0 0,1 0 0,0 0 0,-1 0 0,1 0 0,0-1 0,-1-2 0,-18-16 0,19 19 0,-1 0 0,1 0 0,0-1 0,0 1 0,0 0 0,1-1 0,-1 0 0,0 1 0,1-1 0,0 0 0,-2-5 0,-12-20 0,-5-6 0,18 28 0,0 0 0,1 0 0,-1 0 0,1 0 0,0 0 0,0 0 0,1 0 0,0 0 0,0 0 0,0 0 0,3-11 0,-2-8 0,5-34 0,-2 32 0,-3 19 0,1-19 0,-2 27 0,0-1 0,0 0 0,0 1 0,0-1 0,1 0 0,-1 0 0,0 1 0,0-1 0,1 1 0,-1-1 0,0 0 0,1 1 0,-1-1 0,0 1 0,1-1 0,-1 0 0,1 1 0,-1-1 0,1 1 0,-1 0 0,1-1 0,-1 1 0,1-1 0,0 1 0,-1 0 0,1-1 0,0 1 0,0 0 0,0 0 0,0 1 0,0 0 0,0 0 0,-1 0 0,1 0 0,0 0 0,0 0 0,-1 0 0,1 0 0,-1 0 0,1 0 0,-1 0 0,1 0 0,-1 0 0,0 0 0,1 0 0,-1 0 0,0 2 0,5 23 0,-5 31 0,-1-46 0,1-1 0,0 1 0,1-1 0,2 16 0,9-1 0,-10-23 0,-1 0 0,1 0 0,-1 0 0,0 0 0,0 0 0,0 0 0,0 0 0,0 1 0,0-1 0,-1 0 0,1 1 0,-1-1 0,1 3 0,-1-2 0,0-1 0,0 0 0,0 1 0,0-1 0,1 0 0,-1 1 0,1-1 0,0 0 0,-1 0 0,1 1 0,0-1 0,0 0 0,1 0 0,-1 0 0,0 0 0,1 0 0,-1-1 0,1 1 0,-1 0 0,1-1 0,0 1 0,0-1 0,2 2 0,14 12 0,-15-12 0,-1 1 0,1 0 0,0-1 0,-1 1 0,0 0 0,0 0 0,0 0 0,0 1 0,1 5 0,-2-6 0,0 0 0,0 0 0,1 0 0,0 0 0,-1 0 0,1-1 0,1 1 0,-1-1 0,0 0 0,1 1 0,5 4 0,-4-5 0,0-1 0,0 0 0,0 0 0,1 0 0,-1 0 0,0-1 0,1 1 0,-1-1 0,1 0 0,-1-1 0,10 1 0,53-3 0,-64 1 0,-3 1 0,1 0 0,0 0 0,0 0 0,-1 0 0,1 0 0,0 0 0,0 0 0,-1-1 0,1 1 0,0 0 0,0-1 0,-1 1 0,1 0 0,0-1 0,-1 1 0,1-1 0,-1 1 0,1-1 0,-1 1 0,1-1 0,-1 0 0,1 1 0,-1-1 0,1 0 0,-1 1 0,0-1 0,1 0 0,-1 1 0,0-1 0,0 0 0,1-1 0,5-10 0,-5 13 0,0-1 0,0 1 0,0 0 0,-1 0 0,1 0 0,-1 0 0,1 0 0,0 0 0,-1 1 0,0-1 0,1 0 0,-1 0 0,0 0 0,1 0 0,-1 1 0,0-1 0,0 2 0,4 12 0,-3-14 0,0 0 0,0 0 0,0 0 0,0 0 0,0-1 0,0 1 0,0 0 0,0-1 0,1 1 0,-1 0 0,0-1 0,0 0 0,1 1 0,-1-1 0,0 0 0,1 0 0,-1 1 0,0-1 0,1 0 0,-1 0 0,0 0 0,3-1 0,-3 1 0,0-1 0,0 1 0,-1 0 0,1 0 0,0 0 0,0 0 0,0 0 0,0 0 0,0 0 0,0 0 0,0 0 0,0 0 0,0 0 0,0 0 0,0 1 0,0-1 0,-1 0 0,1 1 0,0-1 0,0 1 0,0-1 0,-1 1 0,1-1 0,0 1 0,0 0 0,-1-1 0,1 1 0,0 0 0,-1 0 0,1-1 0,-1 1 0,1 0 0,-1 0 0,0 0 0,1 0 0,-1-1 0,0 1 0,1 0 0,-1 0 0,0 0 0,0 0 0,0 0 0,0 0 0,0 0 0,0 2 0,0 0 0,0 0 0,0 0 0,0 0 0,0 0 0,-1 0 0,1 0 0,-1 0 0,0 0 0,0 0 0,-1 3 0,1-6 0,1 1 0,0-1 0,-1 1 0,1-1 0,0 0 0,-1 1 0,1-1 0,-1 0 0,1 1 0,-1-1 0,1 0 0,-1 1 0,1-1 0,-1 0 0,1 0 0,-1 0 0,1 0 0,-1 1 0,1-1 0,-1 0 0,1 0 0,-1 0 0,0 0 0,-20-10 0,19 8 0,-1 1 0,0 0 0,0-1 0,0 1 0,0 0 0,0 0 0,0 0 0,0 1 0,0-1 0,-4 1 0,3 0 0,1-1 0,0 1 0,-1-1 0,1 0 0,0 0 0,-1 0 0,1 0 0,-5-3 0,-25-13 0,30 15 0,-1 1 0,0-1 0,0 0 0,0 0 0,1 0 0,-1 0 0,1-1 0,0 1 0,0-1 0,0 0 0,0 0 0,0 0 0,1 0 0,-1-1 0,1 1 0,0-1 0,0 1 0,0-1 0,-2-5 0,-26-70 0,6 14 0,18 47 0,-2-18 0,-2-39 0,9 35 0,0 24 0,1 0 0,2-26 0,1 41 0,0 9 0,2 8 0,-5-14 0,0 0 0,1-1 0,-1 1 0,0 0 0,0-1 0,1 1 0,-1-1 0,1 1 0,0-1 0,-1 1 0,1-1 0,0 0 0,0 1 0,0-1 0,0 0 0,0 1 0,0-1 0,0 0 0,0 0 0,1 0 0,-1 0 0,0 0 0,1 0 0,1 1 0,1-1 0,1 0 0,0 0 0,0-1 0,-1 1 0,1-1 0,9 0 0,-4-1 0,-5 1 0,-4 0 0,0 0 0,0-1 0,1 1 0,-1 0 0,0 0 0,0 0 0,0 0 0,0 0 0,1 0 0,-1 0 0,0 1 0,0-1 0,0 0 0,0 1 0,0-1 0,0 0 0,0 1 0,0 0 0,0-1 0,0 1 0,0-1 0,0 1 0,0 0 0,1 1 0,-6-1 0,0 0 0,0 0 0,0-1 0,0 1 0,0-1 0,-1 0 0,-4-1 0,5 1 0,0 0 0,1-1 0,-1 1 0,0-1 0,1 0 0,-1 0 0,1-1 0,0 1 0,-1-1 0,1 0 0,-6-3 0,8 4 0,0 0 0,0-1 0,0 1 0,0 0 0,0 0 0,0-1 0,0 1 0,0-1 0,0 1 0,1-1 0,-1 1 0,0-1 0,1 1 0,0-1 0,-1 1 0,1-1 0,0 0 0,0 1 0,0-1 0,0 0 0,0 1 0,0-1 0,0 1 0,0-1 0,1 0 0,-1 1 0,1-1 0,0-1 0,-1 3 0,0-1 0,0 1 0,0 0 0,0-1 0,0 1 0,0 0 0,0-1 0,1 1 0,-1 0 0,0 0 0,0-1 0,0 1 0,0 0 0,0 0 0,1-1 0,-1 1 0,0 0 0,0 0 0,0-1 0,1 1 0,-1 0 0,0 0 0,0 0 0,1 0 0,-1-1 0,0 1 0,0 0 0,1 0 0,-1 0 0,0 0 0,1 0 0,-1 0 0,0 0 0,0 0 0,1 0 0,-1 0 0,0 0 0,1 0 0,-1 0 0,0 0 0,1 0 0,-1 0 0,0 0 0,0 0 0,1 0 0,-1 0 0,0 1 0,0-1 0,1 0 0,-1 0 0,0 0 0,0 0 0,1 1 0,-1-1 0,0 0 0,1 1 0,13 18 0,-4-5 0,5-4 0,-14-9 0,1 0 0,-1 1 0,1-1 0,0 0 0,-1 0 0,1 0 0,0 0 0,0-1 0,0 1 0,3 1 0,-1-1 0,1 0 0,0 0 0,-1 1 0,1 0 0,-1 0 0,1 1 0,-1-1 0,0 1 0,0 0 0,0 0 0,0 0 0,-1 0 0,1 1 0,5 7 0,7 6 0,0-3 0,-14-12 0,0-1 0,0 1 0,0 0 0,0 0 0,0 0 0,-1 0 0,1 0 0,0 0 0,-1 0 0,0 0 0,1 0 0,-1 1 0,0-1 0,0 1 0,0-1 0,-1 1 0,1-1 0,-1 1 0,1-1 0,-1 1 0,0-1 0,0 1 0,0 3 0,0 17 0,1-1 0,1 1 0,8 36 0,-9-59 0,-1 0 0,0 0 0,0 0 0,0 0 0,0-1 0,0 1 0,0 0 0,0 0 0,0 0 0,0 0 0,0 0 0,0 0 0,0 0 0,0 0 0,0 0 0,1 0 0,-1 0 0,0 0 0,0 0 0,0 0 0,0 0 0,0 0 0,0 0 0,0 0 0,0 0 0,0 0 0,1 0 0,-1 0 0,0 0 0,0 0 0,0 0 0,0 0 0,0 0 0,0 0 0,3-22 0,-1-30 0,-2 47 0,0-16 0,0 20 0,0 1 0,0-1 0,0 0 0,0 1 0,0-1 0,0 1 0,0-1 0,0 1 0,0-1 0,0 1 0,0-1 0,-1 1 0,1-1 0,0 1 0,0-1 0,-1 1 0,1-1 0,0 1 0,0-1 0,-1 1 0,1-1 0,-1 1 0,1 0 0,0-1 0,-2 0 0,1 3 0,0 0 0,0 0 0,1 0 0,-1 0 0,0 0 0,1-1 0,-1 2 0,1-1 0,0 0 0,-1 0 0,1 0 0,0 0 0,0 0 0,1 3 0,-1 3 0,-19 104 0,21-114 0,1-2 0,0 1 0,0 0 0,0 1 0,0-1 0,0 0 0,1 1 0,-1 0 0,1 0 0,4-2 0,-11 49 0,2-33 0,-1-11 0,-6-18 0,7 13 0,0 0 0,-1 0 0,1 0 0,-1 0 0,0 1 0,0-1 0,-5-6 0,3 8 0,0 0 0,0 1 0,0-1 0,0 1 0,0 0 0,0 0 0,0 0 0,0 0 0,-7 1 0,-24-7 0,34 6 0,0 0 0,0 0 0,0 0 0,1 0 0,-1 0 0,0 0 0,0 0 0,1 0 0,-1 0 0,0 0 0,1-1 0,-1 1 0,0-2 0,1 1 0,-1 0 0,0 0 0,0 0 0,0 0 0,0 0 0,0 1 0,0-1 0,0 0 0,-1 1 0,0-2 0,-18-7 0,19 9 0,0 1 0,-1 0 0,1-1 0,0 1 0,0-1 0,0 1 0,0-1 0,0 0 0,0 1 0,0-1 0,0 0 0,0 0 0,0 0 0,0 0 0,1 0 0,-1 0 0,0 0 0,1 0 0,-1 0 0,0 0 0,1 0 0,-1 0 0,1 0 0,0 0 0,-1-1 0,1 1 0,0 0 0,0 0 0,0-1 0,0 1 0,0 0 0,0 0 0,0 0 0,1-3 0,-2 0 0,1-1 0,0 1 0,-1 0 0,0 0 0,0-1 0,0 1 0,-1 0 0,1 0 0,-4-6 0,3 6 0,0 0 0,0 0 0,0 0 0,1-1 0,0 1 0,0-1 0,0 1 0,0-9 0,1 8 0,-1 4 0,1-1 0,0 1 0,0-1 0,0 0 0,0 1 0,0-1 0,1 1 0,-1-1 0,0 0 0,1 1 0,-1-1 0,1 1 0,0-2 0,0 3 0,1 0 0,-1 0 0,0 0 0,1 0 0,-1 0 0,0 1 0,0-1 0,0 1 0,1-1 0,-1 1 0,0-1 0,0 1 0,0 0 0,0-1 0,0 1 0,0 0 0,0 0 0,1 1 0,24 12 0,-21-11 0,0-1 0,0 1 0,0 0 0,-1 0 0,6 5 0,-8-6 0,-1-1 0,1 1 0,-1 0 0,0 0 0,0 0 0,0 0 0,0 0 0,0 0 0,0 0 0,0 0 0,-1 0 0,1 1 0,-1-1 0,1 0 0,-1 0 0,0 0 0,0 4 0,0-3 0,0 0 0,1 1 0,-1-1 0,1 0 0,0 0 0,0 0 0,0 1 0,1-1 0,-1 0 0,1-1 0,2 5 0,8 19 0,-16-48 0,4 21 0,0 0 0,0-1 0,0 1 0,0-1 0,0 1 0,0-1 0,0 1 0,-1 0 0,1-1 0,-1 1 0,1 0 0,-1-1 0,1 1 0,-1 0 0,0 0 0,0-1 0,1 1 0,-1 0 0,0 0 0,0 0 0,0 0 0,0 0 0,0 0 0,-1 0 0,1 1 0,0-1 0,0 0 0,-1 0 0,1 1 0,0-1 0,-1 1 0,1-1 0,0 1 0,-1 0 0,-1-1 0,2 1 0,-1 0 0,0-1 0,0 1 0,1-1 0,-1 0 0,1 1 0,-1-1 0,1 0 0,-1 0 0,1 0 0,-1 0 0,-1-2 0,-8-5 0,11 9 0,0 1 0,-1-1 0,1 1 0,0-1 0,0 1 0,-1-1 0,1 1 0,1-1 0,-1 1 0,0-1 0,0 1 0,0-1 0,1 1 0,-1-1 0,1 1 0,-1-1 0,1 1 0,0-1 0,0 2 0,52 22 0,-47-23 0,-8-2 0,1-2 0,-1 1 0,1-1 0,0 1 0,-1-1 0,1 0 0,0 0 0,0 1 0,0-1 0,1 0 0,-1 0 0,0 0 0,1 0 0,-1 0 0,1 0 0,0 0 0,-1-3 0,-6-18 0,7 22 0,-1 0 0,1 0 0,-1 0 0,0 0 0,1 0 0,-1 1 0,0-1 0,1 0 0,-1 0 0,0 1 0,0-1 0,0 0 0,0 1 0,0-1 0,0 0 0,0 1 0,0 0 0,0-1 0,0 1 0,0 0 0,0-1 0,-2 1 0,-10-3 0,12 2 0,0 1 0,1-1 0,-1 0 0,0 1 0,1-1 0,-1 1 0,1-1 0,-1 0 0,1 0 0,-1 1 0,1-1 0,-1 0 0,1 0 0,0 1 0,0-1 0,-1 0 0,1 0 0,0 0 0,0 0 0,0 0 0,0 1 0,0-1 0,0 0 0,0-1 0,0 1 0,0 1 0,0-1 0,0 1 0,0 0 0,0-1 0,0 1 0,1-1 0,-1 1 0,0-1 0,0 1 0,0 0 0,1-1 0,-1 1 0,0 0 0,0-1 0,1 1 0,-1 0 0,0-1 0,1 1 0,-1 0 0,0-1 0,1 1 0,-1 0 0,1 0 0,-1 0 0,0-1 0,1 1 0,-1 0 0,1 0 0,-1 0 0,0 0 0,1 0 0,-1 0 0,1 0 0,-1 0 0,1 0 0,-1 0 0,1 0 0,-1 0 0,0 0 0,1 0 0,-1 0 0,1 0 0,-1 1 0,1-1 0,-1 0 0,0 0 0,1 0 0,-1 1 0,0-1 0,1 0 0,-1 1 0,0-1 0,1 1 0,16 7 0,19 11 0,-35-18 0,0 0 0,0-1 0,-1 1 0,1 0 0,0-1 0,0 1 0,-1 0 0,1 0 0,0 0 0,-1 0 0,1 0 0,-1 0 0,1 0 0,-1 0 0,0 0 0,1 0 0,-1 0 0,0 0 0,0 0 0,1 0 0,-1 0 0,0 0 0,0 1 0,0-1 0,0 0 0,-1 0 0,1 0 0,0 0 0,-1 2 0,1-3 0,0 1 0,0-1 0,0 0 0,-1 1 0,1-1 0,0 0 0,0 1 0,0-1 0,0 0 0,-1 1 0,1-1 0,0 0 0,0 1 0,-1-1 0,1 0 0,0 0 0,-1 1 0,1-1 0,0 0 0,-1 0 0,1 0 0,0 0 0,-1 1 0,1-1 0,0 0 0,-1 0 0,1 0 0,-1 0 0,1 0 0,0 0 0,-1 0 0,1 0 0,0 0 0,-1 0 0,0 0 0,-13-10 0,-5-19 0,19 30 0,0-1 0,0 0 0,0 1 0,0-1 0,0 1 0,0-1 0,0 1 0,-1-1 0,1 0 0,0 1 0,0-1 0,0 1 0,-1-1 0,1 0 0,0 1 0,0-1 0,-1 0 0,1 1 0,0-1 0,-1 0 0,1 1 0,-1-1 0,1 0 0,0 0 0,-1 0 0,1 1 0,-1-1 0,1 0 0,0 0 0,-1 0 0,1 0 0,-1 0 0,1 0 0,-1 0 0,-28 3 0,-27-8 0,52 4 0,-1 0 0,0-1 0,1 1 0,-1-1 0,1 0 0,-1 0 0,1 0 0,0-1 0,0 0 0,-7-5 0,-34-39 0,21 19 0,22 26 0,0 0 0,1-1 0,-1 1 0,1-1 0,-1 1 0,1-1 0,0 1 0,0-1 0,0 0 0,1 0 0,-1 1 0,1-1 0,-1-4 0,1 4 0,0 0 0,-1 0 0,1 1 0,-1-1 0,0 0 0,0 0 0,0 0 0,0 1 0,-3-4 0,3 4 0,-1-1 0,1 1 0,0 0 0,0 0 0,0-1 0,0 1 0,0-1 0,0 1 0,0-1 0,1 1 0,-1-1 0,1 1 0,0-1 0,0-3 0,-1-5 0,-6-14 0,5 21 0,1 1 0,0-1 0,0 1 0,0-1 0,0 0 0,0-7 0,-5-100 0,6 110 0,0 0 0,0 1 0,-1-1 0,1 0 0,0 1 0,-1-1 0,1 0 0,-1 1 0,1-1 0,-1 1 0,1-1 0,-1 1 0,1-1 0,-1 1 0,0-1 0,1 1 0,-1-1 0,0 1 0,1 0 0,-1-1 0,0 1 0,1 0 0,-1 0 0,0-1 0,0 1 0,1 0 0,-1 0 0,0 0 0,0 0 0,1 0 0,-1 0 0,0 0 0,-1 1 0,-35 3 0,21-1 0,-121-3-1365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12.815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602 1 24575,'-12'0'0,"0"0"0,0 1 0,0 0 0,0 1 0,1 1 0,-1-1 0,1 2 0,-18 7 0,9-4 0,1-2 0,0 1 0,-1-2 0,0-1 0,-21 1 0,-36 7 0,102-12 0,-18 2 0,-19-1 0,-2 0 0,0 0 0,0-1 0,0 0 0,1-1 0,-1 0 0,1-1 0,-19-7 0,18 5-170,0 0-1,-1 1 0,1 0 1,-1 2-1,0 0 0,0 0 1,-21 1-1,20 1-6655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752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1,'1'1,"4"1,2 0,2 3,2 2,0 3,0 1,-1-1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30.78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 64 24575,'48'-1'0,"-23"0"0,0 1 0,0 0 0,0 2 0,0 1 0,41 10 0,-38-11 0,-18-6 0,-10 4 0,0 0 0,0-1 0,0 1 0,0 0 0,0-1 0,-1 1 0,1-1 0,0 1 0,0 0 0,0 0 0,0-1 0,-1 1 0,1 0 0,0-1 0,0 1 0,-1 0 0,1 0 0,0-1 0,0 1 0,-1 0 0,1 0 0,0-1 0,-1 1 0,1 0 0,0 0 0,-1 0 0,1 0 0,0 0 0,-1-1 0,-8-1 0,0-1 0,-1 1 0,1 0 0,0 1 0,0 0 0,-1 1 0,1 0 0,-1 0 0,-12 3 0,-15-1 0,-3-1 0,-44-2 0,84 1 0,-1 0 0,1 0 0,-1 0 0,0 0 0,1 0 0,-1 0 0,1 0 0,-1 0 0,1 0 0,-1-1 0,1 1 0,-1 0 0,1 0 0,-1 0 0,1-1 0,-1 1 0,1 0 0,-1 0 0,1-1 0,0 1 0,-1-1 0,1 1 0,-1 0 0,1-1 0,8-6 0,23-2 0,231 7 0,-131 4 0,-88-1 0,-1 1 0,43 9 0,139 12 0,-194-18 0,-25-3 0,0-1 0,0 0 0,0 0 0,0-1 0,0 1 0,0-1 0,6-1 0,-11 1 0,0 0 0,0-1 0,0 1 0,1 0 0,-1-1 0,0 1 0,0 0 0,0-1 0,0 1 0,0 0 0,0-1 0,0 1 0,0-1 0,0 1 0,0 0 0,0-1 0,0 1 0,0 0 0,0-1 0,0 1 0,0-1 0,0 1 0,-1 0 0,1-1 0,0 1 0,0 0 0,0 0 0,-1-1 0,1 1 0,0 0 0,0-1 0,-1 1 0,1 0 0,0 0 0,0-1 0,-1 1 0,1 0 0,0 0 0,-1 0 0,1 0 0,0-1 0,-1 1 0,-15-13 0,12 11 0,-1 0 0,0 0 0,0 0 0,0 1 0,0-1 0,-1 1 0,1 1 0,0-1 0,0 1 0,-1 0 0,1 0 0,-7 1 0,6-1 0,-1 1 0,0-1 0,0-1 0,0 1 0,1-1 0,-1-1 0,-6-1 0,1-1 0,0 1 0,0 1 0,-15-2 0,-27-6 0,20 2 0,0 2 0,-1 2 0,1 1 0,-1 2 0,-51 4 0,4-1 0,78-2 0,-22 0 0,26 0 0,-1 0 0,1 0 0,-1-1 0,1 1 0,-1 0 0,0 0 0,1 0 0,-1 0 0,1 1 0,-1-1 0,1 0 0,-1 0 0,0 0 0,1 0 0,-1 0 0,1 1 0,-1-1 0,1 0 0,-1 1 0,1-1 0,-1 0 0,1 1 0,-1-1 0,1 0 0,0 1 0,-1-1 0,1 1 0,-1 0 0,3 0 0,0 1 0,-1-1 0,1 0 0,0 0 0,0-1 0,0 1 0,0 0 0,0-1 0,0 1 0,1-1 0,-1 1 0,0-1 0,0 0 0,4 0 0,1 0 0,11 4 0,0 0 0,0 0 0,-1 2 0,0 0 0,25 13 0,-100-15 0,44-4 0,10-1 0,0 0 0,0 1 0,0 0 0,-1 0 0,1 0 0,0 0 0,0 1 0,0 0 0,0-1 0,0 2 0,0-1 0,-6 3 0,48 0 0,-2-2 0,-26-1 0,1 0 0,0-1 0,0 0 0,0 0 0,0-1 0,0 0 0,-1-1 0,1-1 0,-1 0 0,11-4 0,-20 7 0,-1 0 0,1 0 0,0 0 0,-1-1 0,1 1 0,0 0 0,-1-1 0,1 1 0,-1 0 0,1-1 0,-1 1 0,1-1 0,-1 1 0,1-1 0,-1 1 0,1-1 0,-1 1 0,0-1 0,1 0 0,-1 1 0,0-1 0,1 1 0,-1-1 0,0 0 0,0 1 0,0-1 0,1 0 0,-1 1 0,0-2 0,-1 1 0,0 0 0,1 1 0,-1-1 0,0 0 0,0 0 0,0 1 0,0-1 0,0 0 0,0 1 0,1-1 0,-1 1 0,0 0 0,-1-1 0,1 1 0,0 0 0,-1-1 0,-55-7 0,50 8 0,-10-3 0,21 3 0,36 1 0,-21-1 0,-18 0 0,0 0 0,0 0 0,1 0 0,-1 0 0,0 0 0,0 0 0,0 1 0,0-1 0,0 0 0,0 1 0,0-1 0,0 0 0,0 1 0,0-1 0,-1 1 0,2 0 0,-1 0 0,-1-1 0,0 0 0,0 1 0,1-1 0,-1 1 0,0-1 0,0 1 0,0-1 0,0 0 0,1 1 0,-1-1 0,0 1 0,0-1 0,0 1 0,0-1 0,0 1 0,0-1 0,0 1 0,0-1 0,0 0 0,0 1 0,-1-1 0,1 1 0,0-1 0,0 1 0,-1 1 0,0-1 0,0 0 0,0 1 0,0-1 0,0 0 0,0 0 0,0 1 0,0-1 0,-1 0 0,1 0 0,0 0 0,-1-1 0,1 1 0,-1 0 0,1 0 0,-1-1 0,1 1 0,-1-1 0,-2 1 0,-7 0 0,9-1 0,0 0 0,-1 0 0,1 0 0,-1 0 0,1 0 0,0 1 0,-1-1 0,1 1 0,0 0 0,0 0 0,-1 0 0,-2 1 0,36 1 0,-18-3 0,1-2 0,0 0 0,-1 0 0,19-7 0,10-1 0,-20 7 0,1 1 0,0 1 0,38 3 0,-4 0 0,16-6 0,-52 1 0,-1 2 0,1 0 0,26 3 0,5 4-1365,-45-6-5461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2.569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12 24575,'572'0'0,"-514"-11"0,-48 11-1365,-5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6.697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81 25 24575,'93'7'0,"-52"-4"0,72-2 0,-8-1 0,-55 11 0,-42-9 0,1 1 0,0-1 0,0-1 0,16 1 0,-24-2 0,26-1 0,-21-3 0,-18-2 0,-19-3 0,-1 1 0,-43-5 0,9 3 0,52 8 0,-1 0 0,0 1 0,1 0 0,-1 2 0,0-1 0,-16 4 0,9 1 0,0 0 0,-27 0 0,-88 0 0,136-5-25,0 1 0,1-1-1,-1 0 1,1 0 0,-1 0 0,1 1-1,-1-1 1,1 0 0,-1 0-1,1 1 1,-1-1 0,1 1 0,-1-1-1,1 0 1,-1 1 0,1-1-1,0 1 1,-1-1 0,1 1 0,0-1-1,0 1 1,-1-1 0,1 1-1,0-1 1,0 1 0,0 0 0,-1-1-1,1 1 1,0-1 0,0 1-1,0-1 1,0 1 0,0 0 0,0-1-1,0 1 1,0-1 0,1 1 0,-1 0-1,0-1 1,0 1 0,0-1-1,1 1 1,-1-1 0,0 1 0,1-1-1,-1 1 1,0-1 0,1 1-1,-1-1 1,0 1 0,1-1 0,-1 0-1,2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1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1024 79 24575,'-3'-1'0,"0"1"0,0-1 0,1 1 0,-1-1 0,0 0 0,1 0 0,-1-1 0,0 1 0,1 0 0,-1-1 0,-4-3 0,5 3 0,-1 0 0,1 0 0,-1 1 0,0-1 0,0 1 0,1 0 0,-1-1 0,0 1 0,0 1 0,-1-1 0,-2 0 0,-413-4 0,353 5 0,53-1 0,-1-1 0,-22-5 0,27 5 0,1 0 0,-1 0 0,1 1 0,-1 0 0,1 0 0,-1 1 0,0 0 0,1 1 0,-1 0 0,-8 2 0,-31 17 0,26-16 0,-1-2 0,-28 0 0,4 0 0,-26-1 0,43-1 0,26-1 0,9 0 0,1 1 0,-1-1 0,1-1 0,-1 1 0,0-1 0,0 0 0,0 0 0,5-3 0,-5 2 0,-1 1 0,1 0 0,-1 0 0,1 0 0,0 1 0,-1 0 0,1 0 0,0 0 0,9 0 0,97 6 0,-90 3 0,-19-7 0,0 0 0,0 0 0,0 0 0,0 0 0,0 0 0,1 0 0,-1-1 0,0 1 0,1-1 0,1 0 0,25 2 0,-21-1 0,1-1 0,0 1 0,0-2 0,-1 1 0,1-1 0,14-3 0,-5-6 0,-17 9 0,1 0 0,0 0 0,0 0 0,-1 0 0,1 0 0,0 0 0,0 1 0,0-1 0,0 0 0,0 1 0,0 0 0,1-1 0,-1 1 0,3 0 0,2 0 0,0 0 0,0 0 0,1-1 0,-1 0 0,0-1 0,0 1 0,0-1 0,0-1 0,9-4 0,-6 5 0,-1 0 0,1 0 0,0 1 0,0 0 0,0 1 0,-1 0 0,19 3 0,8-1 0,-23-2 0,-6-1 0,0 1 0,1 0 0,-1 0 0,0 1 0,0 0 0,0 1 0,0-1 0,12 6 0,-3-2 0,1 0 0,-1-1 0,1 0 0,1-2 0,-1 0 0,0 0 0,0-2 0,1 0 0,20-4 0,15-6 0,-45 7 0,0 1 0,0 1 0,0-1 0,0 1 0,1 0 0,-1 1 0,0 0 0,17 2 0,55 10 0,-41-9 0,-36-4 0,1 1 0,-1 0 0,0-1 0,0 1 0,1 1 0,-1-1 0,0 1 0,0-1 0,1 1 0,-1 0 0,0 0 0,0 0 0,0 0 0,0 1 0,0-1 0,0 1 0,-1 0 0,1 0 0,0 0 0,-1 0 0,0 0 0,1 0 0,-1 1 0,0-1 0,2 5 0,-3-6 0,1 0 0,-1 0 0,0-1 0,0 1 0,0 0 0,1 0 0,-1-1 0,1 1 0,-1-1 0,0 1 0,1-1 0,-1 0 0,1 1 0,-1-1 0,1 0 0,-1 0 0,1 0 0,-1 0 0,0 0 0,1 0 0,-1-1 0,1 1 0,-1 0 0,1-1 0,-1 1 0,0-1 0,1 0 0,-1 1 0,0-1 0,1 0 0,-1 0 0,0 0 0,0 1 0,0-1 0,0-1 0,0 1 0,0 0 0,0 0 0,1-2 0,-2 2 0,1 0 0,-1 0 0,0 1 0,0-1 0,1 0 0,-1 0 0,0 0 0,0 1 0,0-1 0,0 0 0,0 0 0,0 0 0,-1 0 0,1 1 0,0-1 0,0 0 0,0 0 0,-1 1 0,1-1 0,-1 0 0,1 0 0,0 1 0,-1-1 0,1 0 0,-2 0 0,-21-8 0,21 8 0,-1 1 0,-1 0 0,1 0 0,-1 0 0,1 1 0,-1-1 0,1 1 0,-1 0 0,1 0 0,0 0 0,0 0 0,-1 0 0,1 1 0,0 0 0,0-1 0,0 1 0,0 0 0,1 0 0,-1 1 0,1-1 0,-1 1 0,1-1 0,0 1 0,-1 0 0,2 0 0,-4 5 0,5-8 0,-1 1 0,1-1 0,0 0 0,0 0 0,0 0 0,0 0 0,0 0 0,0 0 0,0 0 0,0 1 0,0-1 0,0 0 0,0 0 0,0 0 0,0 0 0,0 0 0,0 0 0,0 1 0,0-1 0,0 0 0,0 0 0,0 0 0,0 0 0,0 0 0,0 0 0,0 1 0,0-1 0,0 0 0,0 0 0,1 0 0,-1 0 0,0 0 0,0 0 0,0 0 0,0 0 0,0 0 0,0 1 0,0-1 0,0 0 0,0 0 0,1 0 0,-1 0 0,0 0 0,0 0 0,0 0 0,0 0 0,0 0 0,0 0 0,1 0 0,-1 0 0,0 0 0,0 0 0,0 0 0,0 0 0,0 0 0,0 0 0,1 0 0,11-4 0,10-8 0,-20 11-65,-1 0 0,1-1 0,-1 1 0,0-1 0,1 0 0,-1 1 0,0-1 0,0 0 0,0 0 0,0 0 0,0 0 0,0 1 0,-1-1 0,1 0 0,-1 0 0,1-1 0,-1 1 0,0 0 0,0 0 0,0-2 0,0-3-6761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3.59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0 36 24575,'376'0'0,"-377"-4"0,-13-4 0,-17-8 0,19 11-1365,1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1.93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897 5 24575,'-67'-5'0,"-311"5"0,272 11 0,65-10 0,30 1 0,0-1 0,0-1 0,0 0 0,0 0 0,0-1 0,1 0 0,-1-1 0,0 0 0,-14-6 0,24 8 0,0 0 0,1 0 0,-1 0 0,0 0 0,0 0 0,0 1 0,1-1 0,-1 0 0,0 0 0,0 1 0,1-1 0,-1 0 0,0 1 0,1-1 0,-1 0 0,0 1 0,1-1 0,-1 1 0,1-1 0,-1 1 0,1 0 0,-1-1 0,1 1 0,-1-1 0,0 2 0,-15 21 0,14-19 0,-14 29 0,13-27 0,1 0 0,-1 0 0,0 0 0,-1 0 0,1 0 0,-1-1 0,0 1 0,-6 5 0,4-9 0,-1 0 0,1 0 0,0 0 0,0-1 0,-1 0 0,1 0 0,-1-1 0,1 0 0,-1 0 0,1 0 0,-1-1 0,-7-1 0,14 1-33,0 1 0,-1 0-1,1 0 1,0-1 0,0 1-1,0 0 1,-1-1 0,1 1 0,0 0-1,0-1 1,0 1 0,0 0-1,0-1 1,0 1 0,0-1-1,0 1 1,0 0 0,0-1 0,0 1-1,0 0 1,0-1 0,0 1-1,0 0 1,0-1 0,0 1-1,0-1 1,0 1 0,0 0 0,1-1-1,-1 1 1,0 0 0,0 0-1,0-1 1,1 1 0,-1 0-1,0-1 1,0 1 0,1 0 0,-1 0-1,1-1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4.44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94 22 24575,'-4'0'0,"-1"0"0,0 0 0,1 0 0,-1-1 0,0 0 0,1 1 0,-1-2 0,1 1 0,-1-1 0,1 1 0,0-1 0,-1 0 0,-3-3 0,-14 0-1365,17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9.89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143 27 24575,'90'-10'0,"-85"10"0,-3 0 0,0 0 0,1 1 0,-1-1 0,0 0 0,1 0 0,-1-1 0,0 1 0,1 0 0,-1-1 0,0 0 0,1 1 0,-1-1 0,0 0 0,0 0 0,3-2 0,-11 2 0,1 0 0,0 0 0,-1 1 0,1 0 0,-7 0 0,-199-5 0,189 4-1365,18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42.46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1 168 24575,'0'-1'0,"0"-4"0,2-4 0,-1-5 0,0-2 0,0 1 0,-1 0 0,0 1 0,0 1 0,0 2 0,0 0 0,0 2 0,0 1 0,0-1 0,-2 0 0,0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1:03.30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13 78 24575,'0'-2'0,"1"0"0,-1 0 0,1 0 0,0 0 0,0 0 0,0 0 0,0 0 0,0 0 0,0 0 0,1 1 0,-1-1 0,1 0 0,-1 1 0,1-1 0,-1 1 0,1 0 0,2-2 0,2-2 0,-11 4 0,-17 3 0,39-2 0,-7 0 0,-1 0 0,1 0 0,-1 1 0,0 0 0,1 1 0,-1 0 0,0 1 0,12 4 0,-17-5 0,-1 0 0,0 0 0,1 0 0,-1 1 0,0-1 0,-1 1 0,1 0 0,0 0 0,-1 0 0,1 0 0,-1 0 0,0 1 0,0-1 0,0 0 0,-1 1 0,1 0 0,-1-1 0,0 1 0,0 0 0,0 0 0,-1 0 0,1-1 0,-1 5 0,3 13 0,0-1 0,1 0 0,8 24 0,-9-40 0,0 1 0,1-1 0,-1 0 0,1-1 0,-1 1 0,1-1 0,0 1 0,1-1 0,6 3 0,8 8 0,-23-53 0,-13-19 0,11 42 0,1-1 0,1 0 0,-3-27 0,7 44 0,0-1 0,0 1 0,0 0 0,0 0 0,0-1 0,0 1 0,0 0 0,0 0 0,0-1 0,0 1 0,0 0 0,0-1 0,0 1 0,0 0 0,0 0 0,0-1 0,0 1 0,0 0 0,0 0 0,0-1 0,0 1 0,0 0 0,-1 0 0,1-1 0,0 1 0,0 0 0,0 0 0,0 0 0,-1-1 0,1 1 0,0 0 0,0 0 0,-1 0 0,1-1 0,0 1 0,0 0 0,-1 0 0,1 0 0,0 0 0,0 0 0,-1 0 0,1 0 0,0 0 0,0 0 0,-1 0 0,1 0 0,0 0 0,0 0 0,-1 0 0,1 0 0,0 0 0,-1 0 0,1 0 0,0 0 0,0 0 0,-1 0 0,1 0 0,0 0 0,0 1 0,-1-1 0,1 0 0,0 0 0,0 0 0,0 0 0,-1 1 0,1-1 0,-1 1 0,0 0 0,0 0 0,0 0 0,0 0 0,0 0 0,1 1 0,-1-1 0,0 0 0,1 0 0,-1 1 0,1-1 0,-1 3 0,-1 29 0,4 67 0,-1-92 0,1-1 0,0 0 0,1 0 0,-1-1 0,5 8 0,-2-1 0,-6-57 0,-4-61 0,4 114 0,1 0 0,0 0 0,1 0 0,0-1 0,0 1 0,1 0 0,0-1 0,0 1 0,1-1 0,6 14 0,2 9 0,-11-23 0,-8-20 0,-8-14 0,10 17 0,0-1 0,0 0 0,1 0 0,1 0 0,0 0 0,-4-15 0,8-9 0,1 30 0,0 0 0,-1-1 0,0 1 0,0-1 0,0 1 0,-1-1 0,-1-7 0,2 12 0,0 0 0,0-1 0,0 1 0,0 0 0,-1-1 0,1 1 0,0 0 0,0-1 0,0 1 0,0 0 0,0 0 0,0-1 0,-1 1 0,1 0 0,0 0 0,0-1 0,0 1 0,-1 0 0,1 0 0,0 0 0,0 0 0,0-1 0,-1 1 0,1 0 0,0 0 0,-1 0 0,1 0 0,0 0 0,0 0 0,-1-1 0,1 1 0,0 0 0,-1 0 0,1 0 0,-1 0 0,-7 9 0,-2 15 0,8-13 0,0 0 0,1 0 0,1 0 0,0 1 0,0-1 0,1 0 0,0 0 0,1 0 0,3 11 0,-4-20 0,-1 0 0,1-1 0,-1 1 0,0 0 0,1 0 0,-1 0 0,0 0 0,0 0 0,0 0 0,0-1 0,-1 1 0,1 0 0,0 0 0,-1 0 0,0 0 0,0 1 0,1-2 0,0-1 0,-1 0 0,1 0 0,0 0 0,0 0 0,0 0 0,-1 1 0,1-1 0,0 0 0,0 0 0,-1 0 0,1 0 0,0 0 0,0 0 0,-1 0 0,1 0 0,0 0 0,0 0 0,-1 0 0,1 0 0,0 0 0,-1 0 0,1 0 0,0 0 0,0 0 0,-1 0 0,1 0 0,0 0 0,0 0 0,0-1 0,-1 1 0,1 0 0,0 0 0,0 0 0,-1-1 0,-12-16 0,3-1 0,1 0 0,1 0 0,0-1 0,-6-28 0,13 42 0,1 0 0,0 0 0,0 1 0,0-1 0,1 0 0,1-7 0,0 1 0,-27 63 0,22-38 0,-1 1 0,2-1 0,0 1 0,1-1 0,0 1 0,2 21 0,0-4 0,-11-151 0,4-71 0,2 191 0,-3 11 0,-5 14 0,7-8 0,2 0 0,0 0 0,0 0 0,2 0 0,0 1 0,3 28 0,-2-45 0,1-1 0,-1 1 0,0-1 0,1 0 0,-1 1 0,0-1 0,1 1 0,0-1 0,-1 0 0,1 1 0,0-1 0,1 2 0,3-3 0,-2-12 0,3-57 0,-3 41 0,-2 23 0,0 11 0,-3 61 0,0-15 0,6 54 0,-1-107 0,2-8 0,5-12 0,-7 10 0,0-1 0,-1 1 0,1-18 0,3-13 0,-3 26 0,0 5 0,-1-1 0,0 0 0,0-18 0,-1 17 0,0 9 0,-1 0 0,0 0 0,1 0 0,-1 0 0,-1 0 0,1 1 0,0-1 0,-1 0 0,0 0 0,-1-4 0,1 8 0,1 0 0,-1 0 0,0 0 0,1 1 0,-1-1 0,1 0 0,-1 0 0,1 0 0,-1 1 0,1-1 0,-1 0 0,0 0 0,1 1 0,0-1 0,-1 1 0,1-1 0,-1 0 0,1 1 0,-1-1 0,1 1 0,0-1 0,-1 1 0,1-1 0,0 1 0,0-1 0,-1 1 0,1-1 0,0 1 0,0 0 0,0-1 0,-1 1 0,-8 20 0,8-10 0,0 0 0,0-1 0,1 1 0,0 0 0,1 0 0,4 21 0,1 29 0,-7-44 0,1-12 0,-1 0 0,1 0 0,0-1 0,0 1 0,2 8 0,-2-12 0,1 0 0,-1 0 0,0 0 0,1 0 0,-1 0 0,1 0 0,-1-1 0,1 1 0,0 0 0,-1 0 0,1 0 0,0-1 0,-1 1 0,1 0 0,0-1 0,0 1 0,0-1 0,-1 1 0,1-1 0,0 1 0,0-1 0,0 0 0,0 1 0,0-1 0,0 0 0,0 0 0,0 0 0,0 0 0,0 0 0,0 0 0,0 0 0,1 0 0,5 0 0,2 0 0,1-1 0,-1 1 0,0-2 0,16-3 0,-25 5 0,1-1 0,0 0 0,0 0 0,-1 0 0,1 0 0,0 1 0,-1-1 0,1 0 0,-1 0 0,0 0 0,1 0 0,-1 0 0,0 0 0,1 0 0,-1 0 0,0 0 0,0-1 0,0 1 0,0 0 0,0 0 0,0-1 0,-1-32 0,0 22 0,1-4 0,0-29 0,0 43 0,0 0 0,-1-1 0,1 1 0,-1-1 0,1 1 0,-1 0 0,0-1 0,0 1 0,0 0 0,0 0 0,0-1 0,-1 1 0,1 0 0,-2-2 0,2 3 0,0 1 0,-1-1 0,1 0 0,0 1 0,0-1 0,0 1 0,-1-1 0,1 1 0,0-1 0,-1 1 0,1 0 0,0 0 0,-1 0 0,-1 0 0,3 0 0,-1 0 0,0 0 0,0 0 0,1 0 0,-1 0 0,0 0 0,0-1 0,1 1 0,-1 0 0,0 0 0,0 0 0,1-1 0,-1 1 0,0 0 0,1-1 0,-1 1 0,0-1 0,1 1 0,-1 0 0,1-1 0,-1 0 0,1 1 0,-1-1 0,1 1 0,-1-1 0,1 0 0,-1 1 0,1-1 0,0 0 0,-1 1 0,1-1 0,0 0 0,0 1 0,0-1 0,-1 0 0,1 0 0,0 1 0,0-1 0,0 0 0,0 0 0,0 1 0,0-1 0,1-1 0,-1-3 0,-1 1 0,1 0 0,-1 0 0,0 0 0,0 1 0,0-1 0,-1 0 0,-2-5 0,-2-4 0,6 13 0,0 0 0,0 0 0,0-1 0,0 1 0,0 0 0,0 0 0,0-1 0,0 1 0,0 0 0,0 0 0,0-1 0,0 1 0,0 0 0,0 0 0,0-1 0,0 1 0,0 0 0,0 0 0,0-1 0,0 1 0,0 0 0,0 0 0,0-1 0,1 1 0,-1 0 0,0 0 0,0 0 0,0-1 0,0 1 0,0 0 0,1 0 0,-1 0 0,0 0 0,0-1 0,0 1 0,1 0 0,-1 0 0,0 0 0,0 0 0,1 0 0,-1 0 0,0 0 0,0 0 0,1 0 0,-1-1 0,0 1 0,0 0 0,1 0 0,-1 0 0,0 0 0,0 1 0,1-1 0,-1 0 0,0 0 0,0 0 0,1 0 0,-1 0 0,0 0 0,0 0 0,1 0 0,0 1 0,-1-1 0,1 0 0,0 0 0,0 1 0,-1-1 0,1 1 0,0-1 0,-1 0 0,1 1 0,0-1 0,-1 1 0,1 0 0,-1-1 0,1 1 0,0-1 0,-1 1 0,0 0 0,1 0 0,-1-1 0,1 1 0,-1 0 0,0-1 0,0 1 0,1 1 0,0 7 0,5 17 0,-6-25 0,0-1 0,1 1 0,-1 0 0,1-1 0,-1 1 0,1-1 0,-1 1 0,1-1 0,0 0 0,-1 1 0,1-1 0,-1 1 0,1-1 0,0 0 0,-1 0 0,1 1 0,0-1 0,0 0 0,-1 0 0,1 0 0,0 0 0,-1 0 0,1 0 0,0 0 0,0 0 0,-1 0 0,1 0 0,0 0 0,-1 0 0,1-1 0,0 1 0,-1 0 0,1 0 0,0-1 0,0 0 0,0 1 0,-1 0 0,1 0 0,-1 0 0,1-1 0,-1 1 0,0 0 0,1 0 0,-1-1 0,1 1 0,-1 0 0,0-1 0,1 1 0,-1 0 0,0-1 0,1 1 0,-1 0 0,0-1 0,0 1 0,1-1 0,-1 1 0,0 0 0,0-1 0,0 1 0,0-1 0,1 1 0,-1-1 0,0 1 0,0-1 0,0 1 0,0-1 0,0 1 0,0-1 0,0 1 0,0-1 0,0 1 0,-1 0 0,1-1 0,0 1 0,0-1 0,0 1 0,0-1 0,-1 1 0,1 0 0,0-1 0,-1 1 0,1-1 0,-1 0 0,0 0 0,1 1 0,-1-1 0,0 0 0,1 1 0,-1-1 0,0 1 0,0-1 0,0 1 0,1-1 0,-1 1 0,0 0 0,0-1 0,0 1 0,0 0 0,0 0 0,0 0 0,0-1 0,0 1 0,0 0 0,1 0 0,-1 0 0,0 1 0,0-1 0,-2 0 0,2 1 0,-1 0 0,0 1 0,1-1 0,-1 0 0,1 1 0,0-1 0,-1 0 0,1 1 0,0 0 0,0-1 0,0 1 0,0 0 0,0-1 0,0 1 0,0 0 0,1 0 0,-1 0 0,1 0 0,-1 0 0,1 0 0,0 0 0,0 3 0,-1 53 0,2-40 0,-1 59 0,0-46 0,0-27 0,0-10 0,0-3 0,0 3 0,0-1 0,0 1 0,-1 0 0,1 0 0,-3-8 0,3 14 0,0 0 0,0-1 0,0 1 0,0 0 0,-1-1 0,1 1 0,0-1 0,0 1 0,0 0 0,-1-1 0,1 1 0,0 0 0,0 0 0,-1-1 0,1 1 0,0 0 0,-1 0 0,1-1 0,0 1 0,-1 0 0,1 0 0,0 0 0,-1-1 0,1 1 0,0 0 0,-1 0 0,1 0 0,-1 0 0,1 0 0,0 0 0,-1 0 0,0 0 0,0 1 0,-1-1 0,1 1 0,-1 0 0,1 0 0,-1 0 0,1 0 0,-1 0 0,1 0 0,0 0 0,-1 0 0,1 1 0,-1 1 0,-1 0 0,1 0 0,0 0 0,0 0 0,0 0 0,0 1 0,1-1 0,0 1 0,-2 3 0,3-7 0,0 0 0,0 1 0,0-1 0,0 0 0,0 1 0,0-1 0,0 1 0,0-1 0,0 0 0,0 1 0,0-1 0,0 0 0,0 1 0,0-1 0,0 0 0,0 1 0,0-1 0,0 0 0,0 1 0,1-1 0,-1 0 0,0 1 0,0-1 0,0 0 0,1 1 0,-1-1 0,0 0 0,0 0 0,1 1 0,-1-1 0,2 0 0,-1 0 0,0 1 0,0-1 0,0-1 0,1 1 0,-1 0 0,0 0 0,0 0 0,0 0 0,0-1 0,1 1 0,-1-1 0,0 1 0,0-1 0,1 0 0,37-25 0,-15 9 0,-24 16 0,0 1 0,0 0 0,1 0 0,-1-1 0,0 1 0,1 0 0,-1 0 0,0 0 0,1 0 0,-1-1 0,0 1 0,1 0 0,-1 0 0,1 0 0,-1 0 0,0 0 0,1 0 0,-1 0 0,0 0 0,1 0 0,-1 0 0,1 0 0,-1 0 0,0 0 0,1 0 0,-1 0 0,0 1 0,1-1 0,-1 0 0,0 0 0,1 0 0,-1 1 0,0-1 0,1 0 0,-1 0 0,0 1 0,1-1 0,-1 0 0,0 0 0,0 1 0,0-1 0,1 1 0,5 20 0,-6-19 0,0 0 0,1-1 0,-1 1 0,0 0 0,1 0 0,-1-1 0,1 1 0,0 0 0,-1-1 0,1 1 0,0 0 0,0-1 0,0 1 0,0-1 0,0 0 0,0 1 0,2 1 0,-2-3 0,1 1 0,-1 0 0,0-1 0,0 1 0,0-1 0,0 0 0,0 1 0,1-1 0,-1 0 0,0 0 0,0 0 0,0 0 0,1 0 0,-1 0 0,0 0 0,0 0 0,0 0 0,1 0 0,-1-1 0,0 1 0,0 0 0,0-1 0,0 1 0,0-1 0,0 0 0,0 1 0,0-1 0,0 0 0,0 1 0,0-1 0,0 0 0,0 0 0,0 0 0,0 0 0,-1 0 0,1 0 0,-1 0 0,1 0 0,0 0 0,-1 0 0,0 0 0,1-1 0,-1 1 0,0 0 0,1 0 0,-1 0 0,0-1 0,0 1 0,0 0 0,0 0 0,0 0 0,0-1 0,-1 1 0,1 0 0,0 0 0,-1-2 0,0 3 0,1-1 0,0 1 0,-1 0 0,1 0 0,-1 0 0,1-1 0,-1 1 0,1 0 0,-1 0 0,1 0 0,-1 0 0,1 0 0,-1 0 0,1 0 0,-1 0 0,1 0 0,-1 0 0,1 0 0,-1 1 0,1-1 0,0 0 0,-1 0 0,1 0 0,-1 1 0,1-1 0,-1 0 0,1 0 0,0 1 0,-1-1 0,1 0 0,0 1 0,-1-1 0,1 0 0,0 1 0,-1 0 0,-20 15 0,19-14 0,1-1 0,1 0 0,-1 0 0,0 0 0,0-1 0,0 1 0,0 0 0,0 0 0,0-1 0,0 1 0,0-1 0,-1 1 0,1-1 0,0 1 0,0-1 0,0 0 0,0 0 0,-1 0 0,1 1 0,0-1 0,0 0 0,-1 0 0,1-1 0,0 1 0,0 0 0,0 0 0,-1-1 0,1 1 0,0 0 0,0-1 0,0 1 0,0-1 0,0 1 0,-2-2 0,1 0 0,1 0 0,0 0 0,0 0 0,-1 0 0,1 0 0,0 0 0,1 0 0,-1 0 0,0 0 0,0 0 0,1 0 0,0-1 0,-1 1 0,1 0 0,0 0 0,0-5 0,0-7 0,3-10 0,-2 23 0,0 0 0,-1 0 0,1 0 0,0 1 0,0-1 0,0 0 0,-1 1 0,1-1 0,0 0 0,0 1 0,0-1 0,0 1 0,0 0 0,0-1 0,0 1 0,0 0 0,0 0 0,0-1 0,0 1 0,0 0 0,1 0 0,0 0 0,-1 0 0,0 0 0,0 0 0,0 0 0,0 0 0,0 0 0,0 0 0,0 0 0,0 0 0,-1 0 0,1 0 0,0 0 0,0 0 0,0 1 0,0-1 0,0 0 0,-1 1 0,1-1 0,0 1 0,0-1 0,-1 1 0,1-1 0,1 2 0,0 19 0,-2-15 0,0-4 0,0 0 0,0-1 0,0 1 0,0 0 0,0 0 0,1 0 0,-1-1 0,1 1 0,-1 0 0,1-1 0,0 1 0,-1 0 0,1-1 0,0 1 0,0-1 0,0 1 0,1-1 0,-1 1 0,0-1 0,0 0 0,1 0 0,-1 0 0,3 2 0,-2-1 0,-8-5 0,-10-6 0,14 7 0,0 0 0,0 0 0,0 0 0,1-1 0,-1 1 0,0 0 0,1-1 0,0 1 0,-1-1 0,1 0 0,0 1 0,0-1 0,1 0 0,-1 0 0,1 1 0,-1-1 0,1 0 0,0 0 0,0 0 0,0 0 0,1-3 0,-2-16 0,1 21 0,-1 1 0,1-1 0,0 0 0,-1 0 0,1 1 0,-1-1 0,1 0 0,-1 1 0,1-1 0,-1 0 0,1 1 0,-1-1 0,0 1 0,1-1 0,-1 1 0,0-1 0,1 1 0,-1 0 0,0-1 0,0 1 0,1 0 0,-1 0 0,0-1 0,0 1 0,0 0 0,-1 0 0,-11-6 0,13 5 0,0 0 0,0 0 0,0 1 0,0-1 0,0 0 0,0 0 0,0 1 0,0-1 0,0 0 0,0 0 0,1 1 0,-1-1 0,0 0 0,0 0 0,1 1 0,-1-1 0,1 0 0,-1 1 0,0-1 0,1 1 0,-1-1 0,1 0 0,-1 1 0,2-1 0,7-8-118,-8 15 231,-13 28-52,3-9-1482,9-20-5405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2.966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0,'2'89,"13"90,-7-107,-6-39,2 0,2-1,14 51,-19-80,0 0,0 0,1 0,-1 0,1 0,0 0,-1 0,2-1,-1 1,0-1,0 1,1-1,-1 0,1 0,0 0,-1 0,1-1,0 1,0-1,0 0,0 1,0-1,1-1,-1 1,0 0,0-1,1 0,-1 1,0-1,1-1,-1 1,0 0,0-1,1 0,-1 0,0 0,0 0,0 0,0 0,0-1,0 0,0 1,4-5,1-2,-1 0,0 0,-1-1,0 0,0 0,6-15,-11 22,0 0,0 0,0 0,0-1,0 1,-1 0,1 0,-1-1,1 1,-1 0,0-1,0 1,0 0,0-1,-1 1,1 0,0-1,-1 1,0 0,1 0,-1-1,0 1,0 0,0 0,-1 0,1 0,0 0,-1 0,1 1,-1-1,0 0,0 1,1-1,-1 1,0 0,-3-2,2 2,0 0,0 0,0 0,0 0,0 1,-1 0,1-1,0 1,0 0,-1 0,1 1,0-1,0 1,-5 1,-1 0,1 1,-1 1,-13 7,10-4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5.35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6.333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0,'-3'2,"0"-1,1 1,-1 0,0 0,1 0,-1 0,1 0,0 0,0 1,0-1,0 1,0 0,0-1,1 1,-1 0,0 4,-19 55,17-47,-2 17,3-23,2-35,-1 1,1 16,0 0,1 0,0 0,0-1,1 1,3-14,5 49,-8-20,0 1,1 0,-1 1,1-1,0 0,0 0,1 0,0-1,0 1,1 0,0-1,8 10,-5-10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23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435 349,'-43'-35,"-112"-85,104 83,-60-55,55 44,37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64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9.01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14.32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1 214,'1'0,"0"-1,1 1,-1-1,0 1,1-1,-1 0,0 1,0-1,1 0,-1 0,0 0,0 1,0-1,0-1,0 1,0 0,1-2,14-24,-14 22,-1 4,3-8,1 0,0 0,0 1,1 0,0 0,0 0,1 1,0 0,0 0,0 1,12-8,-4 5,-8 6,-1 0,0-1,0 0,0 0,-1 0,1 0,-1-1,0 0,8-10,-14 15,1 0,0 0,0 1,0-1,0 0,0 0,0 0,-1 0,1 0,0 0,0 0,0 1,0-1,-1 0,1 0,0 0,0 0,0 0,0 0,-1 0,1 0,0 0,0 0,0 0,-1 0,1 0,0 0,0 0,0 0,-1 0,1 0,0 0,0 0,0-1,0 1,-1 0,1 0,0 0,0 0,0 0,0 0,0 0,-1-1,1 1,0 0,0 0,0 0,0 0,0-1,0 1,0 0,0 0,0 0,0 0,0-1,0 1,0 0,0 0,0 0,0-1,0 1,0 0,0 0,0 0,0-1,0 1,0 0,-15 7,-1 6,0 1,1 0,1 1,0 0,1 1,-18 28,-6 7,21-33,8-12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7BC2-5202-4A01-B127-AE5D9A25CF15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17AF-115C-439C-9578-D35EDBDDC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4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117AF-115C-439C-9578-D35EDBDDC2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0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9" Type="http://schemas.openxmlformats.org/officeDocument/2006/relationships/customXml" Target="../ink/ink17.xml"/><Relationship Id="rId21" Type="http://schemas.openxmlformats.org/officeDocument/2006/relationships/customXml" Target="../ink/ink6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1.xml"/><Relationship Id="rId50" Type="http://schemas.openxmlformats.org/officeDocument/2006/relationships/image" Target="../media/image39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.xml"/><Relationship Id="rId24" Type="http://schemas.openxmlformats.org/officeDocument/2006/relationships/customXml" Target="../ink/ink8.xml"/><Relationship Id="rId32" Type="http://schemas.openxmlformats.org/officeDocument/2006/relationships/image" Target="../media/image30.png"/><Relationship Id="rId37" Type="http://schemas.openxmlformats.org/officeDocument/2006/relationships/customXml" Target="../ink/ink16.xml"/><Relationship Id="rId40" Type="http://schemas.openxmlformats.org/officeDocument/2006/relationships/image" Target="../media/image34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customXml" Target="../ink/ink11.xml"/><Relationship Id="rId36" Type="http://schemas.openxmlformats.org/officeDocument/2006/relationships/image" Target="../media/image32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21.png"/><Relationship Id="rId19" Type="http://schemas.openxmlformats.org/officeDocument/2006/relationships/customXml" Target="../ink/ink5.xml"/><Relationship Id="rId31" Type="http://schemas.openxmlformats.org/officeDocument/2006/relationships/customXml" Target="../ink/ink13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0.xml"/><Relationship Id="rId30" Type="http://schemas.openxmlformats.org/officeDocument/2006/relationships/image" Target="../media/image29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9.png"/><Relationship Id="rId51" Type="http://schemas.openxmlformats.org/officeDocument/2006/relationships/customXml" Target="../ink/ink23.xml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customXml" Target="../ink/ink4.xml"/><Relationship Id="rId25" Type="http://schemas.openxmlformats.org/officeDocument/2006/relationships/customXml" Target="../ink/ink9.xml"/><Relationship Id="rId33" Type="http://schemas.openxmlformats.org/officeDocument/2006/relationships/customXml" Target="../ink/ink14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F1AD30-5C3F-A232-2AF3-1A25D4F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64800"/>
            <a:ext cx="989267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FBD9-EE66-9237-69B4-E817568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5" y="0"/>
            <a:ext cx="152682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E1B6EF-60ED-E274-20F0-C3314A0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2" y="64800"/>
            <a:ext cx="9921655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89EAA-B8B1-3659-05CA-BEF0967B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4" y="64800"/>
            <a:ext cx="2521696" cy="2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A5B0E-FD01-D5AA-F0A4-40E03254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2" y="61431"/>
            <a:ext cx="10086895" cy="6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AC2AD9-8148-8776-912C-C148EC834EC0}"/>
              </a:ext>
            </a:extLst>
          </p:cNvPr>
          <p:cNvSpPr/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rgbClr val="F0F0F0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6AC49148-9F16-4567-DA3F-20F854D0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57" y="1513691"/>
            <a:ext cx="2405453" cy="648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57EFDDEA-DDF4-13AA-6811-962C68A1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73" y="2794918"/>
            <a:ext cx="2148119" cy="64800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A7105B93-5F90-3B68-14A4-E61E60E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28" y="3408502"/>
            <a:ext cx="1713248" cy="64800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3F9C79B-4B77-CDE3-C4E8-1A6C7EFD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73" y="2162538"/>
            <a:ext cx="2268000" cy="64800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ED27D4B9-1827-F9F5-4688-8D1801B5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80" y="5352582"/>
            <a:ext cx="1109908" cy="648000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FF1A249-018A-73EF-9373-8E711A3DD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373" y="4704582"/>
            <a:ext cx="1358374" cy="648000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61C7A107-FFA6-A985-D9A7-D04FDB9E0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373" y="4056582"/>
            <a:ext cx="1465864" cy="648000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290BEB90-040C-DBC2-97AD-DE5087C082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228" y="874348"/>
            <a:ext cx="2640844" cy="64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E9A92FC-3B3B-5F6F-ED50-A2230CFA3927}"/>
              </a:ext>
            </a:extLst>
          </p:cNvPr>
          <p:cNvSpPr/>
          <p:nvPr/>
        </p:nvSpPr>
        <p:spPr>
          <a:xfrm>
            <a:off x="5951220" y="462280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3351ED-ED59-1FE7-262A-BE5A52F634F6}"/>
              </a:ext>
            </a:extLst>
          </p:cNvPr>
          <p:cNvSpPr/>
          <p:nvPr/>
        </p:nvSpPr>
        <p:spPr>
          <a:xfrm rot="21216512">
            <a:off x="5652732" y="478018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903F81-E934-57A1-6CBC-FB790D12F93B}"/>
              </a:ext>
            </a:extLst>
          </p:cNvPr>
          <p:cNvSpPr/>
          <p:nvPr/>
        </p:nvSpPr>
        <p:spPr>
          <a:xfrm rot="20968543">
            <a:off x="5348355" y="5301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44CE4C-2868-A028-49D4-6AAC7D430E65}"/>
              </a:ext>
            </a:extLst>
          </p:cNvPr>
          <p:cNvSpPr/>
          <p:nvPr/>
        </p:nvSpPr>
        <p:spPr>
          <a:xfrm rot="20728118">
            <a:off x="5047020" y="60063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A7E82F-222A-576F-808A-C91BE1E33FD0}"/>
              </a:ext>
            </a:extLst>
          </p:cNvPr>
          <p:cNvSpPr/>
          <p:nvPr/>
        </p:nvSpPr>
        <p:spPr>
          <a:xfrm rot="20266687">
            <a:off x="4759777" y="7235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8E56EC-8681-C182-4D05-F8DB8FCCD5AA}"/>
              </a:ext>
            </a:extLst>
          </p:cNvPr>
          <p:cNvSpPr/>
          <p:nvPr/>
        </p:nvSpPr>
        <p:spPr>
          <a:xfrm rot="19929935">
            <a:off x="4473961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D65C02-1900-8931-9EAD-3F5E83634D4C}"/>
              </a:ext>
            </a:extLst>
          </p:cNvPr>
          <p:cNvSpPr/>
          <p:nvPr/>
        </p:nvSpPr>
        <p:spPr>
          <a:xfrm rot="19512202">
            <a:off x="4216785" y="10292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ACE734-64BC-BD65-D64A-F15B79ABFE48}"/>
              </a:ext>
            </a:extLst>
          </p:cNvPr>
          <p:cNvSpPr/>
          <p:nvPr/>
        </p:nvSpPr>
        <p:spPr>
          <a:xfrm rot="19158467">
            <a:off x="3969135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60D1C7-19FB-E252-2242-C5C8D66C4188}"/>
              </a:ext>
            </a:extLst>
          </p:cNvPr>
          <p:cNvSpPr/>
          <p:nvPr/>
        </p:nvSpPr>
        <p:spPr>
          <a:xfrm rot="18829660">
            <a:off x="3753868" y="144836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EF103D-F8C6-BFDE-3F9C-4FCCC5D3880A}"/>
              </a:ext>
            </a:extLst>
          </p:cNvPr>
          <p:cNvSpPr/>
          <p:nvPr/>
        </p:nvSpPr>
        <p:spPr>
          <a:xfrm rot="18331400">
            <a:off x="3561463" y="168830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F2C2C3-229D-E600-7E93-3F9078D0642B}"/>
              </a:ext>
            </a:extLst>
          </p:cNvPr>
          <p:cNvSpPr/>
          <p:nvPr/>
        </p:nvSpPr>
        <p:spPr>
          <a:xfrm rot="18226014">
            <a:off x="3397632" y="194547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EE3CBF5-6742-C59A-D134-2D4892A25790}"/>
              </a:ext>
            </a:extLst>
          </p:cNvPr>
          <p:cNvSpPr/>
          <p:nvPr/>
        </p:nvSpPr>
        <p:spPr>
          <a:xfrm rot="17578743">
            <a:off x="3272231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30E1F1-43AA-441F-A6AA-9897F3769C9B}"/>
              </a:ext>
            </a:extLst>
          </p:cNvPr>
          <p:cNvSpPr/>
          <p:nvPr/>
        </p:nvSpPr>
        <p:spPr>
          <a:xfrm rot="17402011">
            <a:off x="3165953" y="2506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E8F92-2211-4C0F-94AC-CEB60169B33A}"/>
              </a:ext>
            </a:extLst>
          </p:cNvPr>
          <p:cNvSpPr/>
          <p:nvPr/>
        </p:nvSpPr>
        <p:spPr>
          <a:xfrm rot="16706998">
            <a:off x="3091217" y="28070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E8E4E72-DCFA-1A56-7DDA-EC34C1AE32F9}"/>
              </a:ext>
            </a:extLst>
          </p:cNvPr>
          <p:cNvSpPr/>
          <p:nvPr/>
        </p:nvSpPr>
        <p:spPr>
          <a:xfrm rot="16615651">
            <a:off x="3047402" y="310939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339792-83D3-5720-AADE-3299603DC988}"/>
              </a:ext>
            </a:extLst>
          </p:cNvPr>
          <p:cNvSpPr/>
          <p:nvPr/>
        </p:nvSpPr>
        <p:spPr>
          <a:xfrm rot="16200000">
            <a:off x="3029736" y="342892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AB7A02-5702-93E3-B716-61695D348BCF}"/>
              </a:ext>
            </a:extLst>
          </p:cNvPr>
          <p:cNvSpPr/>
          <p:nvPr/>
        </p:nvSpPr>
        <p:spPr>
          <a:xfrm rot="15676004">
            <a:off x="3047402" y="374299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BFE54F-3D95-A94D-9631-C2C8CFC58DF1}"/>
              </a:ext>
            </a:extLst>
          </p:cNvPr>
          <p:cNvSpPr/>
          <p:nvPr/>
        </p:nvSpPr>
        <p:spPr>
          <a:xfrm rot="15589762">
            <a:off x="3105137" y="404439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9C7D21-4867-A50F-F399-59FFD854338C}"/>
              </a:ext>
            </a:extLst>
          </p:cNvPr>
          <p:cNvSpPr/>
          <p:nvPr/>
        </p:nvSpPr>
        <p:spPr>
          <a:xfrm rot="14944919">
            <a:off x="3197278" y="433911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6C5CBC-6AC7-67BB-80C7-948854861ADE}"/>
              </a:ext>
            </a:extLst>
          </p:cNvPr>
          <p:cNvSpPr/>
          <p:nvPr/>
        </p:nvSpPr>
        <p:spPr>
          <a:xfrm rot="14685390">
            <a:off x="3313483" y="46293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962453D-B0C5-6F3B-7313-956341030AD6}"/>
              </a:ext>
            </a:extLst>
          </p:cNvPr>
          <p:cNvSpPr/>
          <p:nvPr/>
        </p:nvSpPr>
        <p:spPr>
          <a:xfrm rot="14368309">
            <a:off x="3462074" y="491158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0224F0C-FF49-6810-DD02-29111FD9A3F8}"/>
              </a:ext>
            </a:extLst>
          </p:cNvPr>
          <p:cNvSpPr/>
          <p:nvPr/>
        </p:nvSpPr>
        <p:spPr>
          <a:xfrm rot="13936138">
            <a:off x="3643129" y="516991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120CE0-FEAD-5F82-1D83-227B5A6CE26F}"/>
              </a:ext>
            </a:extLst>
          </p:cNvPr>
          <p:cNvSpPr/>
          <p:nvPr/>
        </p:nvSpPr>
        <p:spPr>
          <a:xfrm rot="13548611">
            <a:off x="3851409" y="54035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6BA94E-0F5F-C0B8-625A-DB33019FA1C3}"/>
              </a:ext>
            </a:extLst>
          </p:cNvPr>
          <p:cNvSpPr/>
          <p:nvPr/>
        </p:nvSpPr>
        <p:spPr>
          <a:xfrm rot="13548611">
            <a:off x="4077115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D57836-411E-CC70-0DF2-5736DA9082B2}"/>
              </a:ext>
            </a:extLst>
          </p:cNvPr>
          <p:cNvSpPr/>
          <p:nvPr/>
        </p:nvSpPr>
        <p:spPr>
          <a:xfrm rot="12891235">
            <a:off x="4320695" y="580864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65510F-A6AA-98E7-FFD0-B07F2D269C43}"/>
              </a:ext>
            </a:extLst>
          </p:cNvPr>
          <p:cNvSpPr/>
          <p:nvPr/>
        </p:nvSpPr>
        <p:spPr>
          <a:xfrm rot="12397477">
            <a:off x="4584990" y="59589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75AA7EC-FBFF-D599-65A4-1103886DA96F}"/>
              </a:ext>
            </a:extLst>
          </p:cNvPr>
          <p:cNvSpPr/>
          <p:nvPr/>
        </p:nvSpPr>
        <p:spPr>
          <a:xfrm rot="12052597">
            <a:off x="4866930" y="60986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E14DCFA-9F35-6941-2906-0D2312531D63}"/>
              </a:ext>
            </a:extLst>
          </p:cNvPr>
          <p:cNvSpPr/>
          <p:nvPr/>
        </p:nvSpPr>
        <p:spPr>
          <a:xfrm rot="11856681">
            <a:off x="516588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ED3C14-8CEB-9E3D-CE93-A6D9EA788EFC}"/>
              </a:ext>
            </a:extLst>
          </p:cNvPr>
          <p:cNvSpPr/>
          <p:nvPr/>
        </p:nvSpPr>
        <p:spPr>
          <a:xfrm rot="11334474">
            <a:off x="5486480" y="626586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08A8DBB-7131-2F67-0794-8B457A368559}"/>
              </a:ext>
            </a:extLst>
          </p:cNvPr>
          <p:cNvSpPr/>
          <p:nvPr/>
        </p:nvSpPr>
        <p:spPr>
          <a:xfrm rot="11011342">
            <a:off x="5800557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D18293-EA57-8FD0-1346-1F38684F3547}"/>
              </a:ext>
            </a:extLst>
          </p:cNvPr>
          <p:cNvSpPr/>
          <p:nvPr/>
        </p:nvSpPr>
        <p:spPr>
          <a:xfrm rot="10592595">
            <a:off x="6111059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DA80441-8D2C-461E-9940-6CA8717F875C}"/>
              </a:ext>
            </a:extLst>
          </p:cNvPr>
          <p:cNvSpPr/>
          <p:nvPr/>
        </p:nvSpPr>
        <p:spPr>
          <a:xfrm rot="10375172">
            <a:off x="6421510" y="626586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BA678B5-2430-75D7-25A7-799D9644E7FC}"/>
              </a:ext>
            </a:extLst>
          </p:cNvPr>
          <p:cNvSpPr/>
          <p:nvPr/>
        </p:nvSpPr>
        <p:spPr>
          <a:xfrm rot="10026676">
            <a:off x="673481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A612972-CFE5-5705-6416-FD8ADB129FFA}"/>
              </a:ext>
            </a:extLst>
          </p:cNvPr>
          <p:cNvSpPr/>
          <p:nvPr/>
        </p:nvSpPr>
        <p:spPr>
          <a:xfrm rot="9667388">
            <a:off x="7031221" y="609926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4E5AFC-ADB5-05CA-2AA1-427A733016D3}"/>
              </a:ext>
            </a:extLst>
          </p:cNvPr>
          <p:cNvSpPr/>
          <p:nvPr/>
        </p:nvSpPr>
        <p:spPr>
          <a:xfrm rot="9272329">
            <a:off x="7314319" y="59589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4AC712-6E39-A46E-F82E-AB9E2702A9E1}"/>
              </a:ext>
            </a:extLst>
          </p:cNvPr>
          <p:cNvSpPr/>
          <p:nvPr/>
        </p:nvSpPr>
        <p:spPr>
          <a:xfrm rot="8848655">
            <a:off x="7583186" y="580496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E27412D-60BB-1376-6F1C-E0EB1C31A5DC}"/>
              </a:ext>
            </a:extLst>
          </p:cNvPr>
          <p:cNvSpPr/>
          <p:nvPr/>
        </p:nvSpPr>
        <p:spPr>
          <a:xfrm rot="8497363">
            <a:off x="7835147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DD25FD9-25B8-BA1E-5433-16880A665F4A}"/>
              </a:ext>
            </a:extLst>
          </p:cNvPr>
          <p:cNvSpPr/>
          <p:nvPr/>
        </p:nvSpPr>
        <p:spPr>
          <a:xfrm rot="8134439">
            <a:off x="8057671" y="54020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363BDBB-B4AF-25E2-B2B4-A4139D90FC12}"/>
              </a:ext>
            </a:extLst>
          </p:cNvPr>
          <p:cNvSpPr/>
          <p:nvPr/>
        </p:nvSpPr>
        <p:spPr>
          <a:xfrm rot="7828003">
            <a:off x="8269196" y="5162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906B6A-EF2C-7C39-8C13-E8561118031A}"/>
              </a:ext>
            </a:extLst>
          </p:cNvPr>
          <p:cNvSpPr/>
          <p:nvPr/>
        </p:nvSpPr>
        <p:spPr>
          <a:xfrm rot="7356144">
            <a:off x="8443809" y="49105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99BA41F-2744-5B4A-56C8-4CCC0B92D8E6}"/>
              </a:ext>
            </a:extLst>
          </p:cNvPr>
          <p:cNvSpPr/>
          <p:nvPr/>
        </p:nvSpPr>
        <p:spPr>
          <a:xfrm rot="6824393">
            <a:off x="8586088" y="462910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8044C4-908A-03D0-794C-D05A9ED9F4E4}"/>
              </a:ext>
            </a:extLst>
          </p:cNvPr>
          <p:cNvSpPr/>
          <p:nvPr/>
        </p:nvSpPr>
        <p:spPr>
          <a:xfrm rot="6824393">
            <a:off x="8710744" y="435072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6710452-E922-7546-1531-5390C5C410E8}"/>
              </a:ext>
            </a:extLst>
          </p:cNvPr>
          <p:cNvSpPr/>
          <p:nvPr/>
        </p:nvSpPr>
        <p:spPr>
          <a:xfrm rot="6418795">
            <a:off x="8804715" y="40421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BD6D60-AAA9-A181-1CB3-014E1F9E24AE}"/>
              </a:ext>
            </a:extLst>
          </p:cNvPr>
          <p:cNvSpPr/>
          <p:nvPr/>
        </p:nvSpPr>
        <p:spPr>
          <a:xfrm rot="5940100">
            <a:off x="8855671" y="373647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EA04DC3-B45A-DFE9-2D38-F8AE52CCF5FD}"/>
              </a:ext>
            </a:extLst>
          </p:cNvPr>
          <p:cNvSpPr/>
          <p:nvPr/>
        </p:nvSpPr>
        <p:spPr>
          <a:xfrm rot="5681738">
            <a:off x="8879119" y="34328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E8E0A36-3E28-A463-DEED-F1A8D3397375}"/>
              </a:ext>
            </a:extLst>
          </p:cNvPr>
          <p:cNvSpPr/>
          <p:nvPr/>
        </p:nvSpPr>
        <p:spPr>
          <a:xfrm rot="5119754">
            <a:off x="8870371" y="31277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326BB77-262C-9191-4131-2E9A2DEA6B74}"/>
              </a:ext>
            </a:extLst>
          </p:cNvPr>
          <p:cNvSpPr/>
          <p:nvPr/>
        </p:nvSpPr>
        <p:spPr>
          <a:xfrm rot="4734323">
            <a:off x="8833031" y="282265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805D383-A62A-8F74-6992-69123AEDA820}"/>
              </a:ext>
            </a:extLst>
          </p:cNvPr>
          <p:cNvSpPr/>
          <p:nvPr/>
        </p:nvSpPr>
        <p:spPr>
          <a:xfrm rot="4402947">
            <a:off x="8752134" y="25226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5D0D1A0-B2F4-17BB-D50C-A624F1417D40}"/>
              </a:ext>
            </a:extLst>
          </p:cNvPr>
          <p:cNvSpPr/>
          <p:nvPr/>
        </p:nvSpPr>
        <p:spPr>
          <a:xfrm rot="4063412">
            <a:off x="8639949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5B5F7E-85A4-B624-E0EB-6EB6A350DA1C}"/>
              </a:ext>
            </a:extLst>
          </p:cNvPr>
          <p:cNvSpPr/>
          <p:nvPr/>
        </p:nvSpPr>
        <p:spPr>
          <a:xfrm rot="4063412">
            <a:off x="8509171" y="19494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3A7612F-795B-27E3-C144-7FB6AAF9C227}"/>
              </a:ext>
            </a:extLst>
          </p:cNvPr>
          <p:cNvSpPr/>
          <p:nvPr/>
        </p:nvSpPr>
        <p:spPr>
          <a:xfrm rot="3348040">
            <a:off x="8352250" y="168918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D3F110-6442-00AE-8810-A834C466784B}"/>
              </a:ext>
            </a:extLst>
          </p:cNvPr>
          <p:cNvSpPr/>
          <p:nvPr/>
        </p:nvSpPr>
        <p:spPr>
          <a:xfrm rot="3089781">
            <a:off x="8161509" y="14560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91ADDFC-5EE8-4BED-8278-E2ABF0725E2D}"/>
              </a:ext>
            </a:extLst>
          </p:cNvPr>
          <p:cNvSpPr/>
          <p:nvPr/>
        </p:nvSpPr>
        <p:spPr>
          <a:xfrm rot="2633801">
            <a:off x="7949849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C4240E-56F5-76B5-C415-C4D63ADB896A}"/>
              </a:ext>
            </a:extLst>
          </p:cNvPr>
          <p:cNvSpPr/>
          <p:nvPr/>
        </p:nvSpPr>
        <p:spPr>
          <a:xfrm rot="2260394">
            <a:off x="7705861" y="102500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3E94C25-30BA-5C8E-3678-08A4F2824CA2}"/>
              </a:ext>
            </a:extLst>
          </p:cNvPr>
          <p:cNvSpPr/>
          <p:nvPr/>
        </p:nvSpPr>
        <p:spPr>
          <a:xfrm rot="2031468">
            <a:off x="7447486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C7BBE4E-74DD-025C-1C74-49691DDF42E2}"/>
              </a:ext>
            </a:extLst>
          </p:cNvPr>
          <p:cNvSpPr/>
          <p:nvPr/>
        </p:nvSpPr>
        <p:spPr>
          <a:xfrm rot="1471870">
            <a:off x="7174157" y="71164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1C6B09-0B88-305F-F98F-C931F2675227}"/>
              </a:ext>
            </a:extLst>
          </p:cNvPr>
          <p:cNvSpPr/>
          <p:nvPr/>
        </p:nvSpPr>
        <p:spPr>
          <a:xfrm rot="1204608">
            <a:off x="6886477" y="59745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339F64A-7CD6-20F3-CFB8-CCF1880B542D}"/>
              </a:ext>
            </a:extLst>
          </p:cNvPr>
          <p:cNvSpPr/>
          <p:nvPr/>
        </p:nvSpPr>
        <p:spPr>
          <a:xfrm rot="642430">
            <a:off x="6578479" y="51559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A67F74-5C25-DCB5-79CA-A83C5A0AF73D}"/>
              </a:ext>
            </a:extLst>
          </p:cNvPr>
          <p:cNvSpPr/>
          <p:nvPr/>
        </p:nvSpPr>
        <p:spPr>
          <a:xfrm rot="375543">
            <a:off x="6258835" y="47569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14:cNvPr>
              <p14:cNvContentPartPr/>
              <p14:nvPr/>
            </p14:nvContentPartPr>
            <p14:xfrm>
              <a:off x="4982715" y="963885"/>
              <a:ext cx="23760" cy="9216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5075" y="927885"/>
                <a:ext cx="59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14:cNvPr>
              <p14:cNvContentPartPr/>
              <p14:nvPr/>
            </p14:nvContentPartPr>
            <p14:xfrm>
              <a:off x="4998555" y="986565"/>
              <a:ext cx="23760" cy="1764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0555" y="950925"/>
                <a:ext cx="59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14:cNvPr>
              <p14:cNvContentPartPr/>
              <p14:nvPr/>
            </p14:nvContentPartPr>
            <p14:xfrm>
              <a:off x="4952835" y="840045"/>
              <a:ext cx="86400" cy="20736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4835" y="804045"/>
                <a:ext cx="122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14:cNvPr>
              <p14:cNvContentPartPr/>
              <p14:nvPr/>
            </p14:nvContentPartPr>
            <p14:xfrm>
              <a:off x="5390955" y="919965"/>
              <a:ext cx="360" cy="36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3315" y="8839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14:cNvPr>
              <p14:cNvContentPartPr/>
              <p14:nvPr/>
            </p14:nvContentPartPr>
            <p14:xfrm>
              <a:off x="4981995" y="979005"/>
              <a:ext cx="28080" cy="5868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64355" y="943005"/>
                <a:ext cx="63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14:cNvPr>
              <p14:cNvContentPartPr/>
              <p14:nvPr/>
            </p14:nvContentPartPr>
            <p14:xfrm>
              <a:off x="5202315" y="630525"/>
              <a:ext cx="156600" cy="12564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84315" y="594885"/>
                <a:ext cx="192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14:cNvPr>
              <p14:cNvContentPartPr/>
              <p14:nvPr/>
            </p14:nvContentPartPr>
            <p14:xfrm>
              <a:off x="5194755" y="639885"/>
              <a:ext cx="360" cy="36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6755" y="6038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14:cNvPr>
              <p14:cNvContentPartPr/>
              <p14:nvPr/>
            </p14:nvContentPartPr>
            <p14:xfrm>
              <a:off x="5209875" y="693165"/>
              <a:ext cx="360" cy="36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92235" y="6575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14:cNvPr>
              <p14:cNvContentPartPr/>
              <p14:nvPr/>
            </p14:nvContentPartPr>
            <p14:xfrm>
              <a:off x="4973060" y="979620"/>
              <a:ext cx="74160" cy="7704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55420" y="943980"/>
                <a:ext cx="109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14:cNvPr>
              <p14:cNvContentPartPr/>
              <p14:nvPr/>
            </p14:nvContentPartPr>
            <p14:xfrm>
              <a:off x="5095100" y="1005540"/>
              <a:ext cx="360" cy="36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7100" y="9699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14:cNvPr>
              <p14:cNvContentPartPr/>
              <p14:nvPr/>
            </p14:nvContentPartPr>
            <p14:xfrm>
              <a:off x="5092580" y="1008060"/>
              <a:ext cx="360" cy="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580" y="9724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14:cNvPr>
              <p14:cNvContentPartPr/>
              <p14:nvPr/>
            </p14:nvContentPartPr>
            <p14:xfrm>
              <a:off x="4903940" y="1006260"/>
              <a:ext cx="137880" cy="2592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300" y="970620"/>
                <a:ext cx="17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14:cNvPr>
              <p14:cNvContentPartPr/>
              <p14:nvPr/>
            </p14:nvContentPartPr>
            <p14:xfrm>
              <a:off x="8157768" y="1316520"/>
              <a:ext cx="41400" cy="39888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40128" y="1280880"/>
                <a:ext cx="77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14:cNvPr>
              <p14:cNvContentPartPr/>
              <p14:nvPr/>
            </p14:nvContentPartPr>
            <p14:xfrm>
              <a:off x="4936848" y="958320"/>
              <a:ext cx="84960" cy="12708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28208" y="949320"/>
                <a:ext cx="102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14:cNvPr>
              <p14:cNvContentPartPr/>
              <p14:nvPr/>
            </p14:nvContentPartPr>
            <p14:xfrm>
              <a:off x="4994805" y="929355"/>
              <a:ext cx="2160" cy="147240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85805" y="920715"/>
                <a:ext cx="19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14:cNvPr>
              <p14:cNvContentPartPr/>
              <p14:nvPr/>
            </p14:nvContentPartPr>
            <p14:xfrm>
              <a:off x="7615350" y="1216515"/>
              <a:ext cx="7920" cy="88200"/>
            </p14:xfrm>
          </p:contentPart>
        </mc:Choice>
        <mc:Fallback xmlns=""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6350" y="1207515"/>
                <a:ext cx="25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14:cNvPr>
              <p14:cNvContentPartPr/>
              <p14:nvPr/>
            </p14:nvContentPartPr>
            <p14:xfrm>
              <a:off x="7608150" y="1272675"/>
              <a:ext cx="21600" cy="7452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99510" y="1263675"/>
                <a:ext cx="39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14:cNvPr>
              <p14:cNvContentPartPr/>
              <p14:nvPr/>
            </p14:nvContentPartPr>
            <p14:xfrm>
              <a:off x="7398630" y="879195"/>
              <a:ext cx="241560" cy="262080"/>
            </p14:xfrm>
          </p:contentPart>
        </mc:Choice>
        <mc:Fallback xmlns=""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89990" y="870195"/>
                <a:ext cx="259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14:cNvPr>
              <p14:cNvContentPartPr/>
              <p14:nvPr/>
            </p14:nvContentPartPr>
            <p14:xfrm>
              <a:off x="6100200" y="5321970"/>
              <a:ext cx="216720" cy="2340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5880" y="5317650"/>
                <a:ext cx="225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14:cNvPr>
              <p14:cNvContentPartPr/>
              <p14:nvPr/>
            </p14:nvContentPartPr>
            <p14:xfrm>
              <a:off x="4983825" y="5328075"/>
              <a:ext cx="360720" cy="3276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79505" y="5323755"/>
                <a:ext cx="36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14:cNvPr>
              <p14:cNvContentPartPr/>
              <p14:nvPr/>
            </p14:nvContentPartPr>
            <p14:xfrm>
              <a:off x="5994705" y="5344995"/>
              <a:ext cx="232560" cy="4320"/>
            </p14:xfrm>
          </p:contentPart>
        </mc:Choice>
        <mc:Fallback xmlns=""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90385" y="5340675"/>
                <a:ext cx="241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14:cNvPr>
              <p14:cNvContentPartPr/>
              <p14:nvPr/>
            </p14:nvContentPartPr>
            <p14:xfrm>
              <a:off x="5996505" y="5330595"/>
              <a:ext cx="208080" cy="20880"/>
            </p14:xfrm>
          </p:contentPart>
        </mc:Choice>
        <mc:Fallback xmlns=""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2185" y="5326275"/>
                <a:ext cx="216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14:cNvPr>
              <p14:cNvContentPartPr/>
              <p14:nvPr/>
            </p14:nvContentPartPr>
            <p14:xfrm>
              <a:off x="5313945" y="5334195"/>
              <a:ext cx="470520" cy="2880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09625" y="5329875"/>
                <a:ext cx="479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14:cNvPr>
              <p14:cNvContentPartPr/>
              <p14:nvPr/>
            </p14:nvContentPartPr>
            <p14:xfrm>
              <a:off x="5770065" y="5339955"/>
              <a:ext cx="135720" cy="1332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5745" y="5335635"/>
                <a:ext cx="1443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8E4E731-B48C-A445-DD54-4181A065ADB2}"/>
              </a:ext>
            </a:extLst>
          </p:cNvPr>
          <p:cNvGrpSpPr/>
          <p:nvPr/>
        </p:nvGrpSpPr>
        <p:grpSpPr>
          <a:xfrm>
            <a:off x="5605545" y="5335635"/>
            <a:ext cx="380520" cy="60480"/>
            <a:chOff x="5605545" y="5335635"/>
            <a:chExt cx="38052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14:cNvPr>
                <p14:cNvContentPartPr/>
                <p14:nvPr/>
              </p14:nvContentPartPr>
              <p14:xfrm>
                <a:off x="5605545" y="5345355"/>
                <a:ext cx="322920" cy="5076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1225" y="5341035"/>
                  <a:ext cx="331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14:cNvPr>
                <p14:cNvContentPartPr/>
                <p14:nvPr/>
              </p14:nvContentPartPr>
              <p14:xfrm>
                <a:off x="5696265" y="5335635"/>
                <a:ext cx="34200" cy="828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1945" y="5331315"/>
                  <a:ext cx="42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14:cNvPr>
                <p14:cNvContentPartPr/>
                <p14:nvPr/>
              </p14:nvContentPartPr>
              <p14:xfrm>
                <a:off x="5886345" y="5348955"/>
                <a:ext cx="99720" cy="1008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82025" y="5344635"/>
                  <a:ext cx="1083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14:cNvPr>
              <p14:cNvContentPartPr/>
              <p14:nvPr/>
            </p14:nvContentPartPr>
            <p14:xfrm>
              <a:off x="5023215" y="5922945"/>
              <a:ext cx="2520" cy="60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8895" y="5918625"/>
                <a:ext cx="11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14:cNvPr>
              <p14:cNvContentPartPr/>
              <p14:nvPr/>
            </p14:nvContentPartPr>
            <p14:xfrm>
              <a:off x="4992255" y="5886945"/>
              <a:ext cx="94320" cy="11988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87935" y="5882625"/>
                <a:ext cx="10296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Mond 133">
            <a:extLst>
              <a:ext uri="{FF2B5EF4-FFF2-40B4-BE49-F238E27FC236}">
                <a16:creationId xmlns:a16="http://schemas.microsoft.com/office/drawing/2014/main" id="{516C9F24-B45F-88AD-A939-1F6BC20ABE86}"/>
              </a:ext>
            </a:extLst>
          </p:cNvPr>
          <p:cNvSpPr/>
          <p:nvPr/>
        </p:nvSpPr>
        <p:spPr>
          <a:xfrm>
            <a:off x="118860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Mond 134">
            <a:extLst>
              <a:ext uri="{FF2B5EF4-FFF2-40B4-BE49-F238E27FC236}">
                <a16:creationId xmlns:a16="http://schemas.microsoft.com/office/drawing/2014/main" id="{C8CABE5D-D72C-0E1A-0591-E91F4C576E0D}"/>
              </a:ext>
            </a:extLst>
          </p:cNvPr>
          <p:cNvSpPr/>
          <p:nvPr/>
        </p:nvSpPr>
        <p:spPr>
          <a:xfrm rot="10800000">
            <a:off x="108493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7AED2C8-FB3E-549D-AD65-A42D9D45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34" y="194553"/>
            <a:ext cx="4288354" cy="20502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EB22F8-F9A8-A5A4-805B-0933C48B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21" y="64412"/>
            <a:ext cx="3143572" cy="67016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B89563E-4607-890C-27AF-0D155A911D5B}"/>
              </a:ext>
            </a:extLst>
          </p:cNvPr>
          <p:cNvSpPr/>
          <p:nvPr/>
        </p:nvSpPr>
        <p:spPr>
          <a:xfrm>
            <a:off x="2976880" y="194553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F1DA59-2CC1-1585-EC13-6AB267A88467}"/>
              </a:ext>
            </a:extLst>
          </p:cNvPr>
          <p:cNvSpPr/>
          <p:nvPr/>
        </p:nvSpPr>
        <p:spPr>
          <a:xfrm>
            <a:off x="2010893" y="3231366"/>
            <a:ext cx="8170214" cy="1142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41BD-0659-02F0-77C6-DF20CDE9616D}"/>
              </a:ext>
            </a:extLst>
          </p:cNvPr>
          <p:cNvSpPr/>
          <p:nvPr/>
        </p:nvSpPr>
        <p:spPr>
          <a:xfrm>
            <a:off x="2010893" y="3727642"/>
            <a:ext cx="8170214" cy="1142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EBBB61-4E65-2B10-380C-72563E6A5762}"/>
              </a:ext>
            </a:extLst>
          </p:cNvPr>
          <p:cNvSpPr txBox="1"/>
          <p:nvPr/>
        </p:nvSpPr>
        <p:spPr>
          <a:xfrm>
            <a:off x="1681957" y="313459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76C7F0-DE9A-C657-665A-B4205CC69244}"/>
              </a:ext>
            </a:extLst>
          </p:cNvPr>
          <p:cNvSpPr txBox="1"/>
          <p:nvPr/>
        </p:nvSpPr>
        <p:spPr>
          <a:xfrm>
            <a:off x="10181107" y="363086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67B52E-D79C-4683-5E50-2A080332E836}"/>
              </a:ext>
            </a:extLst>
          </p:cNvPr>
          <p:cNvSpPr txBox="1"/>
          <p:nvPr/>
        </p:nvSpPr>
        <p:spPr>
          <a:xfrm>
            <a:off x="10181107" y="31208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D0DEFB-6651-234D-B74F-ADD4A98EFF42}"/>
              </a:ext>
            </a:extLst>
          </p:cNvPr>
          <p:cNvSpPr txBox="1"/>
          <p:nvPr/>
        </p:nvSpPr>
        <p:spPr>
          <a:xfrm>
            <a:off x="1681957" y="36353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975BF47-00F3-3E79-7AF4-768DA735A4F5}"/>
              </a:ext>
            </a:extLst>
          </p:cNvPr>
          <p:cNvSpPr/>
          <p:nvPr/>
        </p:nvSpPr>
        <p:spPr>
          <a:xfrm>
            <a:off x="2339829" y="3204643"/>
            <a:ext cx="615340" cy="167674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FD1E7C4-0C1A-9ADF-4D35-26B5BFF095DA}"/>
              </a:ext>
            </a:extLst>
          </p:cNvPr>
          <p:cNvSpPr/>
          <p:nvPr/>
        </p:nvSpPr>
        <p:spPr>
          <a:xfrm>
            <a:off x="2339829" y="3700919"/>
            <a:ext cx="615340" cy="167674"/>
          </a:xfrm>
          <a:prstGeom prst="rect">
            <a:avLst/>
          </a:prstGeom>
          <a:solidFill>
            <a:srgbClr val="36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583D89D-AA1F-5E4E-47DA-556367CB2D6D}"/>
              </a:ext>
            </a:extLst>
          </p:cNvPr>
          <p:cNvSpPr/>
          <p:nvPr/>
        </p:nvSpPr>
        <p:spPr>
          <a:xfrm>
            <a:off x="3131620" y="3202496"/>
            <a:ext cx="615340" cy="167674"/>
          </a:xfrm>
          <a:prstGeom prst="rect">
            <a:avLst/>
          </a:prstGeom>
          <a:solidFill>
            <a:srgbClr val="1EE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9B10C8F-E6A1-815B-8626-EFBAEE3BCF70}"/>
              </a:ext>
            </a:extLst>
          </p:cNvPr>
          <p:cNvSpPr/>
          <p:nvPr/>
        </p:nvSpPr>
        <p:spPr>
          <a:xfrm>
            <a:off x="3131620" y="3700919"/>
            <a:ext cx="615340" cy="1676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3B1433F-5EFD-A83B-C95B-CCFE886C6535}"/>
              </a:ext>
            </a:extLst>
          </p:cNvPr>
          <p:cNvSpPr/>
          <p:nvPr/>
        </p:nvSpPr>
        <p:spPr>
          <a:xfrm>
            <a:off x="3923411" y="3700919"/>
            <a:ext cx="615340" cy="1676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AA6D3A7-0AD5-402E-C2EE-04BB9B581989}"/>
              </a:ext>
            </a:extLst>
          </p:cNvPr>
          <p:cNvSpPr/>
          <p:nvPr/>
        </p:nvSpPr>
        <p:spPr>
          <a:xfrm>
            <a:off x="3923411" y="3193611"/>
            <a:ext cx="615340" cy="16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7720901-B38E-C6C2-AE4B-F6D07DAFF475}"/>
              </a:ext>
            </a:extLst>
          </p:cNvPr>
          <p:cNvSpPr/>
          <p:nvPr/>
        </p:nvSpPr>
        <p:spPr>
          <a:xfrm>
            <a:off x="4715202" y="3202496"/>
            <a:ext cx="615340" cy="16767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AB0991D-B2BF-8791-10E0-9049C2EC0B11}"/>
              </a:ext>
            </a:extLst>
          </p:cNvPr>
          <p:cNvSpPr/>
          <p:nvPr/>
        </p:nvSpPr>
        <p:spPr>
          <a:xfrm>
            <a:off x="4715202" y="3700919"/>
            <a:ext cx="615340" cy="167674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1C30740-1078-BA77-893F-71BF040FFDAC}"/>
              </a:ext>
            </a:extLst>
          </p:cNvPr>
          <p:cNvSpPr/>
          <p:nvPr/>
        </p:nvSpPr>
        <p:spPr>
          <a:xfrm>
            <a:off x="6858000" y="3204643"/>
            <a:ext cx="615340" cy="16767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8AC3797-A13C-2993-45C4-5C05899AB618}"/>
              </a:ext>
            </a:extLst>
          </p:cNvPr>
          <p:cNvSpPr/>
          <p:nvPr/>
        </p:nvSpPr>
        <p:spPr>
          <a:xfrm>
            <a:off x="6858000" y="3700919"/>
            <a:ext cx="615340" cy="167674"/>
          </a:xfrm>
          <a:prstGeom prst="rect">
            <a:avLst/>
          </a:prstGeom>
          <a:solidFill>
            <a:srgbClr val="F8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9834C5F-CE3B-DD93-69FC-93CE6D441581}"/>
              </a:ext>
            </a:extLst>
          </p:cNvPr>
          <p:cNvSpPr/>
          <p:nvPr/>
        </p:nvSpPr>
        <p:spPr>
          <a:xfrm>
            <a:off x="7649791" y="3202496"/>
            <a:ext cx="615340" cy="167674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0B331C4-85E1-438D-4351-E99B34D69FC7}"/>
              </a:ext>
            </a:extLst>
          </p:cNvPr>
          <p:cNvSpPr/>
          <p:nvPr/>
        </p:nvSpPr>
        <p:spPr>
          <a:xfrm>
            <a:off x="7649791" y="3700919"/>
            <a:ext cx="615340" cy="167674"/>
          </a:xfrm>
          <a:prstGeom prst="rect">
            <a:avLst/>
          </a:prstGeom>
          <a:solidFill>
            <a:srgbClr val="B5A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31E433-10A3-B995-E8C9-AB3AF76ED018}"/>
              </a:ext>
            </a:extLst>
          </p:cNvPr>
          <p:cNvSpPr/>
          <p:nvPr/>
        </p:nvSpPr>
        <p:spPr>
          <a:xfrm>
            <a:off x="8441582" y="3700919"/>
            <a:ext cx="615340" cy="167674"/>
          </a:xfrm>
          <a:prstGeom prst="rect">
            <a:avLst/>
          </a:prstGeom>
          <a:solidFill>
            <a:srgbClr val="96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F0BAA79-93FD-9445-485A-3788DE15EFCD}"/>
              </a:ext>
            </a:extLst>
          </p:cNvPr>
          <p:cNvSpPr/>
          <p:nvPr/>
        </p:nvSpPr>
        <p:spPr>
          <a:xfrm>
            <a:off x="8441582" y="3193611"/>
            <a:ext cx="615340" cy="16767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923A04B-738B-7565-DB7B-698F3CAE300C}"/>
              </a:ext>
            </a:extLst>
          </p:cNvPr>
          <p:cNvSpPr/>
          <p:nvPr/>
        </p:nvSpPr>
        <p:spPr>
          <a:xfrm>
            <a:off x="9233373" y="3202496"/>
            <a:ext cx="615340" cy="167674"/>
          </a:xfrm>
          <a:prstGeom prst="rect">
            <a:avLst/>
          </a:prstGeom>
          <a:solidFill>
            <a:srgbClr val="00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666C4A2-74F1-14F1-A832-CE1BFA4A8007}"/>
              </a:ext>
            </a:extLst>
          </p:cNvPr>
          <p:cNvSpPr/>
          <p:nvPr/>
        </p:nvSpPr>
        <p:spPr>
          <a:xfrm>
            <a:off x="9233373" y="3700919"/>
            <a:ext cx="615340" cy="16767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4BFE90B-0F10-4383-DF39-960D0E8E9350}"/>
              </a:ext>
            </a:extLst>
          </p:cNvPr>
          <p:cNvSpPr txBox="1"/>
          <p:nvPr/>
        </p:nvSpPr>
        <p:spPr>
          <a:xfrm>
            <a:off x="5600511" y="39400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Ziel DNA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12AB4-2014-C664-6991-06B0B5E17749}"/>
              </a:ext>
            </a:extLst>
          </p:cNvPr>
          <p:cNvSpPr txBox="1"/>
          <p:nvPr/>
        </p:nvSpPr>
        <p:spPr>
          <a:xfrm>
            <a:off x="2412499" y="287106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1D289E-A3BE-0077-D92A-B83E690A578F}"/>
              </a:ext>
            </a:extLst>
          </p:cNvPr>
          <p:cNvSpPr txBox="1"/>
          <p:nvPr/>
        </p:nvSpPr>
        <p:spPr>
          <a:xfrm>
            <a:off x="3207230" y="286043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22B4E2-E104-EDE9-65E4-91BC545C5826}"/>
              </a:ext>
            </a:extLst>
          </p:cNvPr>
          <p:cNvSpPr txBox="1"/>
          <p:nvPr/>
        </p:nvSpPr>
        <p:spPr>
          <a:xfrm>
            <a:off x="3993689" y="286043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E23BC9-F8A0-9552-95C7-DA032BC25294}"/>
              </a:ext>
            </a:extLst>
          </p:cNvPr>
          <p:cNvSpPr txBox="1"/>
          <p:nvPr/>
        </p:nvSpPr>
        <p:spPr>
          <a:xfrm>
            <a:off x="4787872" y="286447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B84E15-A591-178A-A416-1256FECE5812}"/>
              </a:ext>
            </a:extLst>
          </p:cNvPr>
          <p:cNvSpPr txBox="1"/>
          <p:nvPr/>
        </p:nvSpPr>
        <p:spPr>
          <a:xfrm>
            <a:off x="2412499" y="388499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61B56C-2B29-82A1-D7C8-88041DFE5556}"/>
              </a:ext>
            </a:extLst>
          </p:cNvPr>
          <p:cNvSpPr txBox="1"/>
          <p:nvPr/>
        </p:nvSpPr>
        <p:spPr>
          <a:xfrm>
            <a:off x="3204290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FF1880-EC57-CB64-9250-2E752B7BDD2D}"/>
              </a:ext>
            </a:extLst>
          </p:cNvPr>
          <p:cNvSpPr txBox="1"/>
          <p:nvPr/>
        </p:nvSpPr>
        <p:spPr>
          <a:xfrm>
            <a:off x="4004354" y="3869675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FLc</a:t>
            </a:r>
            <a:endParaRPr lang="de-DE" sz="16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D94E76-628C-08A6-68CF-2DC3B1128E6A}"/>
              </a:ext>
            </a:extLst>
          </p:cNvPr>
          <p:cNvSpPr txBox="1"/>
          <p:nvPr/>
        </p:nvSpPr>
        <p:spPr>
          <a:xfrm>
            <a:off x="4807286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2905E2-58CF-3604-78E4-B0DB892BB2EC}"/>
              </a:ext>
            </a:extLst>
          </p:cNvPr>
          <p:cNvSpPr txBox="1"/>
          <p:nvPr/>
        </p:nvSpPr>
        <p:spPr>
          <a:xfrm>
            <a:off x="6927694" y="287106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91460A1-B683-1A5D-0BF2-5EA6D68CDE46}"/>
              </a:ext>
            </a:extLst>
          </p:cNvPr>
          <p:cNvSpPr txBox="1"/>
          <p:nvPr/>
        </p:nvSpPr>
        <p:spPr>
          <a:xfrm>
            <a:off x="7722461" y="285306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BLc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C6555A-98A6-30F9-56DF-BB26791003D6}"/>
              </a:ext>
            </a:extLst>
          </p:cNvPr>
          <p:cNvSpPr txBox="1"/>
          <p:nvPr/>
        </p:nvSpPr>
        <p:spPr>
          <a:xfrm>
            <a:off x="8518119" y="2853069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C5261E-3569-0C6B-44D2-FCAF1293F871}"/>
              </a:ext>
            </a:extLst>
          </p:cNvPr>
          <p:cNvSpPr txBox="1"/>
          <p:nvPr/>
        </p:nvSpPr>
        <p:spPr>
          <a:xfrm>
            <a:off x="9303103" y="2859288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3C177A-BBFA-6DC6-806B-CA7D979F4025}"/>
              </a:ext>
            </a:extLst>
          </p:cNvPr>
          <p:cNvSpPr txBox="1"/>
          <p:nvPr/>
        </p:nvSpPr>
        <p:spPr>
          <a:xfrm>
            <a:off x="9303103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8009BF1-F76C-1755-2573-A847745F1E67}"/>
              </a:ext>
            </a:extLst>
          </p:cNvPr>
          <p:cNvSpPr txBox="1"/>
          <p:nvPr/>
        </p:nvSpPr>
        <p:spPr>
          <a:xfrm>
            <a:off x="8511312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D62EEE-C73F-BCF9-BDC9-B759AB579C1D}"/>
              </a:ext>
            </a:extLst>
          </p:cNvPr>
          <p:cNvSpPr txBox="1"/>
          <p:nvPr/>
        </p:nvSpPr>
        <p:spPr>
          <a:xfrm>
            <a:off x="7726328" y="386859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B9B335-C763-63D3-707E-4CE7FDBB42E8}"/>
              </a:ext>
            </a:extLst>
          </p:cNvPr>
          <p:cNvSpPr txBox="1"/>
          <p:nvPr/>
        </p:nvSpPr>
        <p:spPr>
          <a:xfrm>
            <a:off x="6923934" y="387412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B1c</a:t>
            </a:r>
          </a:p>
        </p:txBody>
      </p:sp>
    </p:spTree>
    <p:extLst>
      <p:ext uri="{BB962C8B-B14F-4D97-AF65-F5344CB8AC3E}">
        <p14:creationId xmlns:p14="http://schemas.microsoft.com/office/powerpoint/2010/main" val="315160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04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65" y="64800"/>
            <a:ext cx="1269189" cy="433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751FE1D-5FEF-E0B4-3AE4-1CBDC55205C0}"/>
              </a:ext>
            </a:extLst>
          </p:cNvPr>
          <p:cNvSpPr/>
          <p:nvPr/>
        </p:nvSpPr>
        <p:spPr>
          <a:xfrm rot="2362967">
            <a:off x="5159829" y="3928188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E6D52D0-1A4F-ECCA-C835-6051183F4051}"/>
              </a:ext>
            </a:extLst>
          </p:cNvPr>
          <p:cNvSpPr/>
          <p:nvPr/>
        </p:nvSpPr>
        <p:spPr>
          <a:xfrm rot="3908152">
            <a:off x="8422753" y="5417019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B2CFE5-7025-8431-51E7-00CE2651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3" y="64800"/>
            <a:ext cx="9807153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3" y="64800"/>
            <a:ext cx="126918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CB6C5-809C-AB11-BC92-78E16969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99" y="64800"/>
            <a:ext cx="9839601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6B897-F441-B706-85EC-F651C25C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64800"/>
            <a:ext cx="2050007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2023-01-16T17:10:42Z</dcterms:modified>
</cp:coreProperties>
</file>