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BBBB"/>
    <a:srgbClr val="000084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D96A6D-518D-4AC0-9BA2-40E21862AA9A}" v="83" dt="2023-01-16T13:04:40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4" autoAdjust="0"/>
  </p:normalViewPr>
  <p:slideViewPr>
    <p:cSldViewPr snapToGrid="0">
      <p:cViewPr>
        <p:scale>
          <a:sx n="125" d="100"/>
          <a:sy n="125" d="100"/>
        </p:scale>
        <p:origin x="90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us Rublack" userId="745d74a4dee6b669" providerId="LiveId" clId="{98D96A6D-518D-4AC0-9BA2-40E21862AA9A}"/>
    <pc:docChg chg="undo custSel addSld modSld sldOrd">
      <pc:chgData name="Julius Rublack" userId="745d74a4dee6b669" providerId="LiveId" clId="{98D96A6D-518D-4AC0-9BA2-40E21862AA9A}" dt="2023-01-16T13:05:03.321" v="750" actId="1076"/>
      <pc:docMkLst>
        <pc:docMk/>
      </pc:docMkLst>
      <pc:sldChg chg="ord">
        <pc:chgData name="Julius Rublack" userId="745d74a4dee6b669" providerId="LiveId" clId="{98D96A6D-518D-4AC0-9BA2-40E21862AA9A}" dt="2023-01-09T08:03:50.571" v="9"/>
        <pc:sldMkLst>
          <pc:docMk/>
          <pc:sldMk cId="406782188" sldId="266"/>
        </pc:sldMkLst>
      </pc:sldChg>
      <pc:sldChg chg="addSp delSp modSp new mod">
        <pc:chgData name="Julius Rublack" userId="745d74a4dee6b669" providerId="LiveId" clId="{98D96A6D-518D-4AC0-9BA2-40E21862AA9A}" dt="2023-01-09T08:33:59.157" v="14" actId="1076"/>
        <pc:sldMkLst>
          <pc:docMk/>
          <pc:sldMk cId="3612482438" sldId="267"/>
        </pc:sldMkLst>
        <pc:spChg chg="del">
          <ac:chgData name="Julius Rublack" userId="745d74a4dee6b669" providerId="LiveId" clId="{98D96A6D-518D-4AC0-9BA2-40E21862AA9A}" dt="2023-01-09T08:03:05.121" v="1" actId="478"/>
          <ac:spMkLst>
            <pc:docMk/>
            <pc:sldMk cId="3612482438" sldId="267"/>
            <ac:spMk id="2" creationId="{58991E8F-15E6-E0AE-5768-0515FACC9642}"/>
          </ac:spMkLst>
        </pc:spChg>
        <pc:spChg chg="del">
          <ac:chgData name="Julius Rublack" userId="745d74a4dee6b669" providerId="LiveId" clId="{98D96A6D-518D-4AC0-9BA2-40E21862AA9A}" dt="2023-01-09T08:03:06.114" v="2" actId="478"/>
          <ac:spMkLst>
            <pc:docMk/>
            <pc:sldMk cId="3612482438" sldId="267"/>
            <ac:spMk id="3" creationId="{6A6EE2A9-61BB-B78A-3AEE-19E3FA56969D}"/>
          </ac:spMkLst>
        </pc:spChg>
        <pc:picChg chg="add del mod">
          <ac:chgData name="Julius Rublack" userId="745d74a4dee6b669" providerId="LiveId" clId="{98D96A6D-518D-4AC0-9BA2-40E21862AA9A}" dt="2023-01-09T08:03:23.570" v="7" actId="478"/>
          <ac:picMkLst>
            <pc:docMk/>
            <pc:sldMk cId="3612482438" sldId="267"/>
            <ac:picMk id="5" creationId="{DC6C90C5-68C6-60F8-E1F5-9D202848A8BA}"/>
          </ac:picMkLst>
        </pc:picChg>
        <pc:picChg chg="add mod">
          <ac:chgData name="Julius Rublack" userId="745d74a4dee6b669" providerId="LiveId" clId="{98D96A6D-518D-4AC0-9BA2-40E21862AA9A}" dt="2023-01-09T08:33:59.157" v="14" actId="1076"/>
          <ac:picMkLst>
            <pc:docMk/>
            <pc:sldMk cId="3612482438" sldId="267"/>
            <ac:picMk id="7" creationId="{A69A5B0E-FD01-D5AA-F0A4-40E032541EE4}"/>
          </ac:picMkLst>
        </pc:picChg>
      </pc:sldChg>
      <pc:sldChg chg="addSp delSp modSp new mod">
        <pc:chgData name="Julius Rublack" userId="745d74a4dee6b669" providerId="LiveId" clId="{98D96A6D-518D-4AC0-9BA2-40E21862AA9A}" dt="2023-01-11T13:36:56.637" v="489" actId="1076"/>
        <pc:sldMkLst>
          <pc:docMk/>
          <pc:sldMk cId="1717063047" sldId="268"/>
        </pc:sldMkLst>
        <pc:spChg chg="add del mod">
          <ac:chgData name="Julius Rublack" userId="745d74a4dee6b669" providerId="LiveId" clId="{98D96A6D-518D-4AC0-9BA2-40E21862AA9A}" dt="2023-01-11T11:50:56.321" v="32" actId="478"/>
          <ac:spMkLst>
            <pc:docMk/>
            <pc:sldMk cId="1717063047" sldId="268"/>
            <ac:spMk id="2" creationId="{4F149BED-62AF-E715-F0EE-6213B86D77A9}"/>
          </ac:spMkLst>
        </pc:spChg>
        <pc:spChg chg="del mod">
          <ac:chgData name="Julius Rublack" userId="745d74a4dee6b669" providerId="LiveId" clId="{98D96A6D-518D-4AC0-9BA2-40E21862AA9A}" dt="2023-01-09T12:49:54.701" v="20" actId="478"/>
          <ac:spMkLst>
            <pc:docMk/>
            <pc:sldMk cId="1717063047" sldId="268"/>
            <ac:spMk id="2" creationId="{BD5495B8-B287-B5F2-7F5D-FF88B0D6D792}"/>
          </ac:spMkLst>
        </pc:spChg>
        <pc:spChg chg="add del mod">
          <ac:chgData name="Julius Rublack" userId="745d74a4dee6b669" providerId="LiveId" clId="{98D96A6D-518D-4AC0-9BA2-40E21862AA9A}" dt="2023-01-11T11:51:59.907" v="42" actId="478"/>
          <ac:spMkLst>
            <pc:docMk/>
            <pc:sldMk cId="1717063047" sldId="268"/>
            <ac:spMk id="3" creationId="{12EE4C4F-2271-0BFC-F3C9-6DE2B0E76432}"/>
          </ac:spMkLst>
        </pc:spChg>
        <pc:spChg chg="del">
          <ac:chgData name="Julius Rublack" userId="745d74a4dee6b669" providerId="LiveId" clId="{98D96A6D-518D-4AC0-9BA2-40E21862AA9A}" dt="2023-01-09T12:49:52.710" v="18" actId="478"/>
          <ac:spMkLst>
            <pc:docMk/>
            <pc:sldMk cId="1717063047" sldId="268"/>
            <ac:spMk id="3" creationId="{D09B0D25-E951-E27F-6B51-2D7C06BADA65}"/>
          </ac:spMkLst>
        </pc:spChg>
        <pc:spChg chg="add mod ord">
          <ac:chgData name="Julius Rublack" userId="745d74a4dee6b669" providerId="LiveId" clId="{98D96A6D-518D-4AC0-9BA2-40E21862AA9A}" dt="2023-01-11T13:26:39.369" v="420" actId="207"/>
          <ac:spMkLst>
            <pc:docMk/>
            <pc:sldMk cId="1717063047" sldId="268"/>
            <ac:spMk id="4" creationId="{0EAC2AD9-8148-8776-912C-C148EC834EC0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" creationId="{6E9A92FC-3B3B-5F6F-ED50-A2230CFA3927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6" creationId="{AB3351ED-ED59-1FE7-262A-BE5A52F634F6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7" creationId="{75903F81-E934-57A1-6CBC-FB790D12F93B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8" creationId="{1C44CE4C-2868-A028-49D4-6AAC7D430E65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9" creationId="{ABA7E82F-222A-576F-808A-C91BE1E33FD0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10" creationId="{1B8E56EC-8681-C182-4D05-F8DB8FCCD5AA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11" creationId="{E2D65C02-1900-8931-9EAD-3F5E83634D4C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12" creationId="{D2ACE734-64BC-BD65-D64A-F15B79ABFE48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13" creationId="{CA60D1C7-19FB-E252-2242-C5C8D66C4188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14" creationId="{B2EF103D-F8C6-BFDE-3F9C-4FCCC5D3880A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15" creationId="{0BF2C2C3-229D-E600-7E93-3F9078D0642B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16" creationId="{9EE3CBF5-6742-C59A-D134-2D4892A25790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17" creationId="{C330E1F1-43AA-441F-A6AA-9897F3769C9B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18" creationId="{EA9E8F92-2211-4C0F-94AC-CEB60169B33A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19" creationId="{2E8E4E72-DCFA-1A56-7DDA-EC34C1AE32F9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0" creationId="{6D339792-83D3-5720-AADE-3299603DC988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1" creationId="{9DAB7A02-5702-93E3-B716-61695D348BCF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2" creationId="{CEBFE54F-3D95-A94D-9631-C2C8CFC58DF1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3" creationId="{F39C7D21-4867-A50F-F399-59FFD854338C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4" creationId="{896C5CBC-6AC7-67BB-80C7-948854861ADE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5" creationId="{D962453D-B0C5-6F3B-7313-956341030AD6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6" creationId="{00224F0C-FF49-6810-DD02-29111FD9A3F8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7" creationId="{B8120CE0-FEAD-5F82-1D83-227B5A6CE26F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8" creationId="{016BA94E-0F5F-C0B8-625A-DB33019FA1C3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9" creationId="{FBD57836-411E-CC70-0DF2-5736DA9082B2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0" creationId="{5665510F-A6AA-98E7-FFD0-B07F2D269C43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1" creationId="{475AA7EC-FBFF-D599-65A4-1103886DA96F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2" creationId="{1E14DCFA-9F35-6941-2906-0D2312531D63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3" creationId="{8CED3C14-8CEB-9E3D-CE93-A6D9EA788EFC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4" creationId="{E08A8DBB-7131-2F67-0794-8B457A368559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5" creationId="{57D18293-EA57-8FD0-1346-1F38684F3547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6" creationId="{8DA80441-8D2C-461E-9940-6CA8717F875C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7" creationId="{5BA678B5-2430-75D7-25A7-799D9644E7FC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8" creationId="{0A612972-CFE5-5705-6416-FD8ADB129FFA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9" creationId="{154E5AFC-ADB5-05CA-2AA1-427A733016D3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0" creationId="{9B4AC712-6E39-A46E-F82E-AB9E2702A9E1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1" creationId="{5E27412D-60BB-1376-6F1C-E0EB1C31A5DC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2" creationId="{1DD25FD9-25B8-BA1E-5433-16880A665F4A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3" creationId="{1363BDBB-B4AF-25E2-B2B4-A4139D90FC12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4" creationId="{4F906B6A-EF2C-7C39-8C13-E8561118031A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5" creationId="{399BA41F-2744-5B4A-56C8-4CCC0B92D8E6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6" creationId="{EC8044C4-908A-03D0-794C-D05A9ED9F4E4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7" creationId="{46710452-E922-7546-1531-5390C5C410E8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8" creationId="{8CBD6D60-AAA9-A181-1CB3-014E1F9E24AE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9" creationId="{DEA04DC3-B45A-DFE9-2D38-F8AE52CCF5FD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50" creationId="{3E8E0A36-3E28-A463-DEED-F1A8D3397375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51" creationId="{2326BB77-262C-9191-4131-2E9A2DEA6B74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52" creationId="{5805D383-A62A-8F74-6992-69123AEDA820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53" creationId="{05D0D1A0-B2F4-17BB-D50C-A624F1417D40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4" creationId="{7C5B5F7E-85A4-B624-E0EB-6EB6A350DA1C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5" creationId="{63A7612F-795B-27E3-C144-7FB6AAF9C227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6" creationId="{A9D3F110-6442-00AE-8810-A834C466784B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7" creationId="{991ADDFC-5EE8-4BED-8278-E2ABF0725E2D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8" creationId="{3AC4240E-56F5-76B5-C415-C4D63ADB896A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9" creationId="{A3E94C25-30BA-5C8E-3678-08A4F2824CA2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60" creationId="{4C7BBE4E-74DD-025C-1C74-49691DDF42E2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61" creationId="{4F1C6B09-0B88-305F-F98F-C931F2675227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62" creationId="{B339F64A-7CD6-20F3-CFB8-CCF1880B542D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63" creationId="{61A67F74-5C25-DCB5-79CA-A83C5A0AF73D}"/>
          </ac:spMkLst>
        </pc:spChg>
        <pc:spChg chg="add mod">
          <ac:chgData name="Julius Rublack" userId="745d74a4dee6b669" providerId="LiveId" clId="{98D96A6D-518D-4AC0-9BA2-40E21862AA9A}" dt="2023-01-11T13:36:56.637" v="489" actId="1076"/>
          <ac:spMkLst>
            <pc:docMk/>
            <pc:sldMk cId="1717063047" sldId="268"/>
            <ac:spMk id="134" creationId="{516C9F24-B45F-88AD-A939-1F6BC20ABE86}"/>
          </ac:spMkLst>
        </pc:spChg>
        <pc:spChg chg="add mod">
          <ac:chgData name="Julius Rublack" userId="745d74a4dee6b669" providerId="LiveId" clId="{98D96A6D-518D-4AC0-9BA2-40E21862AA9A}" dt="2023-01-11T13:36:46.627" v="488" actId="1076"/>
          <ac:spMkLst>
            <pc:docMk/>
            <pc:sldMk cId="1717063047" sldId="268"/>
            <ac:spMk id="135" creationId="{C8CABE5D-D72C-0E1A-0591-E91F4C576E0D}"/>
          </ac:spMkLst>
        </pc:spChg>
        <pc:grpChg chg="mod">
          <ac:chgData name="Julius Rublack" userId="745d74a4dee6b669" providerId="LiveId" clId="{98D96A6D-518D-4AC0-9BA2-40E21862AA9A}" dt="2023-01-11T13:28:04.621" v="450"/>
          <ac:grpSpMkLst>
            <pc:docMk/>
            <pc:sldMk cId="1717063047" sldId="268"/>
            <ac:grpSpMk id="111" creationId="{56A310FE-110E-FF25-5B11-F460F138C25A}"/>
          </ac:grpSpMkLst>
        </pc:grpChg>
        <pc:grpChg chg="del mod">
          <ac:chgData name="Julius Rublack" userId="745d74a4dee6b669" providerId="LiveId" clId="{98D96A6D-518D-4AC0-9BA2-40E21862AA9A}" dt="2023-01-11T13:30:18.948" v="471"/>
          <ac:grpSpMkLst>
            <pc:docMk/>
            <pc:sldMk cId="1717063047" sldId="268"/>
            <ac:grpSpMk id="125" creationId="{8830DFC1-2DA6-DE10-09FC-C54F076486DB}"/>
          </ac:grpSpMkLst>
        </pc:grpChg>
        <pc:grpChg chg="del mod">
          <ac:chgData name="Julius Rublack" userId="745d74a4dee6b669" providerId="LiveId" clId="{98D96A6D-518D-4AC0-9BA2-40E21862AA9A}" dt="2023-01-11T13:30:24.585" v="473"/>
          <ac:grpSpMkLst>
            <pc:docMk/>
            <pc:sldMk cId="1717063047" sldId="268"/>
            <ac:grpSpMk id="127" creationId="{35337C81-A6E3-4C43-DFF7-F31A432DE78D}"/>
          </ac:grpSpMkLst>
        </pc:grpChg>
        <pc:grpChg chg="del mod">
          <ac:chgData name="Julius Rublack" userId="745d74a4dee6b669" providerId="LiveId" clId="{98D96A6D-518D-4AC0-9BA2-40E21862AA9A}" dt="2023-01-11T13:30:30.851" v="475"/>
          <ac:grpSpMkLst>
            <pc:docMk/>
            <pc:sldMk cId="1717063047" sldId="268"/>
            <ac:grpSpMk id="129" creationId="{B302F154-94DA-048B-0567-0A7BADE2884F}"/>
          </ac:grpSpMkLst>
        </pc:grpChg>
        <pc:grpChg chg="mod">
          <ac:chgData name="Julius Rublack" userId="745d74a4dee6b669" providerId="LiveId" clId="{98D96A6D-518D-4AC0-9BA2-40E21862AA9A}" dt="2023-01-11T13:30:30.851" v="475"/>
          <ac:grpSpMkLst>
            <pc:docMk/>
            <pc:sldMk cId="1717063047" sldId="268"/>
            <ac:grpSpMk id="131" creationId="{38E4E731-B48C-A445-DD54-4181A065ADB2}"/>
          </ac:grpSpMkLst>
        </pc:grpChg>
        <pc:picChg chg="add del">
          <ac:chgData name="Julius Rublack" userId="745d74a4dee6b669" providerId="LiveId" clId="{98D96A6D-518D-4AC0-9BA2-40E21862AA9A}" dt="2023-01-09T12:49:51.543" v="17" actId="22"/>
          <ac:picMkLst>
            <pc:docMk/>
            <pc:sldMk cId="1717063047" sldId="268"/>
            <ac:picMk id="5" creationId="{2847E1E6-842A-6869-6629-6613B5ED2189}"/>
          </ac:picMkLst>
        </pc:picChg>
        <pc:picChg chg="add del">
          <ac:chgData name="Julius Rublack" userId="745d74a4dee6b669" providerId="LiveId" clId="{98D96A6D-518D-4AC0-9BA2-40E21862AA9A}" dt="2023-01-09T12:50:29.231" v="22" actId="478"/>
          <ac:picMkLst>
            <pc:docMk/>
            <pc:sldMk cId="1717063047" sldId="268"/>
            <ac:picMk id="7" creationId="{580E33D5-B126-61F2-C94A-6ACBAA75279C}"/>
          </ac:picMkLst>
        </pc:picChg>
        <pc:picChg chg="add del mod ord">
          <ac:chgData name="Julius Rublack" userId="745d74a4dee6b669" providerId="LiveId" clId="{98D96A6D-518D-4AC0-9BA2-40E21862AA9A}" dt="2023-01-11T13:23:41.505" v="400" actId="478"/>
          <ac:picMkLst>
            <pc:docMk/>
            <pc:sldMk cId="1717063047" sldId="268"/>
            <ac:picMk id="65" creationId="{CE0A5D86-BA39-56EA-F5D7-02D629FC3904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67" creationId="{6AC49148-9F16-4567-DA3F-20F854D00D90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69" creationId="{57EFDDEA-DDF4-13AA-6811-962C68A12F62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71" creationId="{A7105B93-5F90-3B68-14A4-E61E60EB3CCD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73" creationId="{D3F9C79B-4B77-CDE3-C4E8-1A6C7EFD30D8}"/>
          </ac:picMkLst>
        </pc:picChg>
        <pc:picChg chg="add del">
          <ac:chgData name="Julius Rublack" userId="745d74a4dee6b669" providerId="LiveId" clId="{98D96A6D-518D-4AC0-9BA2-40E21862AA9A}" dt="2023-01-11T13:20:03.663" v="376" actId="22"/>
          <ac:picMkLst>
            <pc:docMk/>
            <pc:sldMk cId="1717063047" sldId="268"/>
            <ac:picMk id="75" creationId="{474010A6-26A2-8573-F2A8-FB36B87B3E25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77" creationId="{ED27D4B9-1827-F9F5-4688-8D1801B5019D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79" creationId="{AFF1A249-018A-73EF-9373-8E711A3DD988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81" creationId="{61C7A107-FFA6-A985-D9A7-D04FDB9E063C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83" creationId="{290BEB90-040C-DBC2-97AD-DE5087C082EA}"/>
          </ac:picMkLst>
        </pc:picChg>
        <pc:inkChg chg="add del">
          <ac:chgData name="Julius Rublack" userId="745d74a4dee6b669" providerId="LiveId" clId="{98D96A6D-518D-4AC0-9BA2-40E21862AA9A}" dt="2023-01-11T13:25:41.742" v="411" actId="9405"/>
          <ac:inkMkLst>
            <pc:docMk/>
            <pc:sldMk cId="1717063047" sldId="268"/>
            <ac:inkMk id="84" creationId="{AFBE8224-1D4C-0C8B-F62A-9B733A3A2231}"/>
          </ac:inkMkLst>
        </pc:inkChg>
        <pc:inkChg chg="add del">
          <ac:chgData name="Julius Rublack" userId="745d74a4dee6b669" providerId="LiveId" clId="{98D96A6D-518D-4AC0-9BA2-40E21862AA9A}" dt="2023-01-11T13:26:02.945" v="413" actId="9405"/>
          <ac:inkMkLst>
            <pc:docMk/>
            <pc:sldMk cId="1717063047" sldId="268"/>
            <ac:inkMk id="85" creationId="{C8050D63-30C0-5934-B239-8FC91B0360A6}"/>
          </ac:inkMkLst>
        </pc:inkChg>
        <pc:inkChg chg="add del">
          <ac:chgData name="Julius Rublack" userId="745d74a4dee6b669" providerId="LiveId" clId="{98D96A6D-518D-4AC0-9BA2-40E21862AA9A}" dt="2023-01-11T13:26:14.949" v="419" actId="9405"/>
          <ac:inkMkLst>
            <pc:docMk/>
            <pc:sldMk cId="1717063047" sldId="268"/>
            <ac:inkMk id="86" creationId="{418488AC-F6C6-9B0E-44B7-C663ED61890D}"/>
          </ac:inkMkLst>
        </pc:inkChg>
        <pc:inkChg chg="add del">
          <ac:chgData name="Julius Rublack" userId="745d74a4dee6b669" providerId="LiveId" clId="{98D96A6D-518D-4AC0-9BA2-40E21862AA9A}" dt="2023-01-11T13:26:14.527" v="418" actId="9405"/>
          <ac:inkMkLst>
            <pc:docMk/>
            <pc:sldMk cId="1717063047" sldId="268"/>
            <ac:inkMk id="87" creationId="{6D0D98AE-1BC0-367E-03DF-03A37307425D}"/>
          </ac:inkMkLst>
        </pc:inkChg>
        <pc:inkChg chg="add del">
          <ac:chgData name="Julius Rublack" userId="745d74a4dee6b669" providerId="LiveId" clId="{98D96A6D-518D-4AC0-9BA2-40E21862AA9A}" dt="2023-01-11T13:26:14.332" v="417" actId="9405"/>
          <ac:inkMkLst>
            <pc:docMk/>
            <pc:sldMk cId="1717063047" sldId="268"/>
            <ac:inkMk id="88" creationId="{02A132CD-4907-B72B-A95E-6AABB238BE69}"/>
          </ac:inkMkLst>
        </pc:inkChg>
        <pc:inkChg chg="add del">
          <ac:chgData name="Julius Rublack" userId="745d74a4dee6b669" providerId="LiveId" clId="{98D96A6D-518D-4AC0-9BA2-40E21862AA9A}" dt="2023-01-11T13:26:48.243" v="422" actId="9405"/>
          <ac:inkMkLst>
            <pc:docMk/>
            <pc:sldMk cId="1717063047" sldId="268"/>
            <ac:inkMk id="89" creationId="{52AE25D2-8ADF-6A41-9F4B-F3A73749E11F}"/>
          </ac:inkMkLst>
        </pc:inkChg>
        <pc:inkChg chg="add">
          <ac:chgData name="Julius Rublack" userId="745d74a4dee6b669" providerId="LiveId" clId="{98D96A6D-518D-4AC0-9BA2-40E21862AA9A}" dt="2023-01-11T13:27:01.358" v="423" actId="9405"/>
          <ac:inkMkLst>
            <pc:docMk/>
            <pc:sldMk cId="1717063047" sldId="268"/>
            <ac:inkMk id="90" creationId="{737A1375-0741-3163-AA61-7C342FC19450}"/>
          </ac:inkMkLst>
        </pc:inkChg>
        <pc:inkChg chg="add">
          <ac:chgData name="Julius Rublack" userId="745d74a4dee6b669" providerId="LiveId" clId="{98D96A6D-518D-4AC0-9BA2-40E21862AA9A}" dt="2023-01-11T13:27:01.753" v="424" actId="9405"/>
          <ac:inkMkLst>
            <pc:docMk/>
            <pc:sldMk cId="1717063047" sldId="268"/>
            <ac:inkMk id="91" creationId="{96364B0F-29AD-F24B-7112-041C643D48AD}"/>
          </ac:inkMkLst>
        </pc:inkChg>
        <pc:inkChg chg="add">
          <ac:chgData name="Julius Rublack" userId="745d74a4dee6b669" providerId="LiveId" clId="{98D96A6D-518D-4AC0-9BA2-40E21862AA9A}" dt="2023-01-11T13:27:02.967" v="425" actId="9405"/>
          <ac:inkMkLst>
            <pc:docMk/>
            <pc:sldMk cId="1717063047" sldId="268"/>
            <ac:inkMk id="92" creationId="{37D2DB16-C7A7-27CF-EDC2-4D7B5D61A94B}"/>
          </ac:inkMkLst>
        </pc:inkChg>
        <pc:inkChg chg="add">
          <ac:chgData name="Julius Rublack" userId="745d74a4dee6b669" providerId="LiveId" clId="{98D96A6D-518D-4AC0-9BA2-40E21862AA9A}" dt="2023-01-11T13:27:05.356" v="426" actId="9405"/>
          <ac:inkMkLst>
            <pc:docMk/>
            <pc:sldMk cId="1717063047" sldId="268"/>
            <ac:inkMk id="93" creationId="{3EBE096D-8B75-169E-E564-DFFC68D534E0}"/>
          </ac:inkMkLst>
        </pc:inkChg>
        <pc:inkChg chg="add">
          <ac:chgData name="Julius Rublack" userId="745d74a4dee6b669" providerId="LiveId" clId="{98D96A6D-518D-4AC0-9BA2-40E21862AA9A}" dt="2023-01-11T13:27:06.334" v="427" actId="9405"/>
          <ac:inkMkLst>
            <pc:docMk/>
            <pc:sldMk cId="1717063047" sldId="268"/>
            <ac:inkMk id="94" creationId="{8548358E-C4B5-2764-85D1-68232133C302}"/>
          </ac:inkMkLst>
        </pc:inkChg>
        <pc:inkChg chg="add">
          <ac:chgData name="Julius Rublack" userId="745d74a4dee6b669" providerId="LiveId" clId="{98D96A6D-518D-4AC0-9BA2-40E21862AA9A}" dt="2023-01-11T13:27:08.240" v="428" actId="9405"/>
          <ac:inkMkLst>
            <pc:docMk/>
            <pc:sldMk cId="1717063047" sldId="268"/>
            <ac:inkMk id="95" creationId="{5543DBFD-42EE-0D46-B5AF-E0969E358FD5}"/>
          </ac:inkMkLst>
        </pc:inkChg>
        <pc:inkChg chg="add">
          <ac:chgData name="Julius Rublack" userId="745d74a4dee6b669" providerId="LiveId" clId="{98D96A6D-518D-4AC0-9BA2-40E21862AA9A}" dt="2023-01-11T13:27:08.646" v="429" actId="9405"/>
          <ac:inkMkLst>
            <pc:docMk/>
            <pc:sldMk cId="1717063047" sldId="268"/>
            <ac:inkMk id="96" creationId="{1615470A-9BCD-7980-8CB3-8AC4CB489044}"/>
          </ac:inkMkLst>
        </pc:inkChg>
        <pc:inkChg chg="add">
          <ac:chgData name="Julius Rublack" userId="745d74a4dee6b669" providerId="LiveId" clId="{98D96A6D-518D-4AC0-9BA2-40E21862AA9A}" dt="2023-01-11T13:27:09.015" v="430" actId="9405"/>
          <ac:inkMkLst>
            <pc:docMk/>
            <pc:sldMk cId="1717063047" sldId="268"/>
            <ac:inkMk id="97" creationId="{717088F0-B8E5-9611-CD9E-EAD4E43220AB}"/>
          </ac:inkMkLst>
        </pc:inkChg>
        <pc:inkChg chg="add del">
          <ac:chgData name="Julius Rublack" userId="745d74a4dee6b669" providerId="LiveId" clId="{98D96A6D-518D-4AC0-9BA2-40E21862AA9A}" dt="2023-01-11T13:27:11.878" v="432" actId="9405"/>
          <ac:inkMkLst>
            <pc:docMk/>
            <pc:sldMk cId="1717063047" sldId="268"/>
            <ac:inkMk id="98" creationId="{0083C776-D3A8-BD4A-8ADC-ABF0B82E2FCF}"/>
          </ac:inkMkLst>
        </pc:inkChg>
        <pc:inkChg chg="add">
          <ac:chgData name="Julius Rublack" userId="745d74a4dee6b669" providerId="LiveId" clId="{98D96A6D-518D-4AC0-9BA2-40E21862AA9A}" dt="2023-01-11T13:27:14.326" v="433" actId="9405"/>
          <ac:inkMkLst>
            <pc:docMk/>
            <pc:sldMk cId="1717063047" sldId="268"/>
            <ac:inkMk id="99" creationId="{2BAEDA77-73D1-159D-7C48-BD9BFE9BA7E6}"/>
          </ac:inkMkLst>
        </pc:inkChg>
        <pc:inkChg chg="add del">
          <ac:chgData name="Julius Rublack" userId="745d74a4dee6b669" providerId="LiveId" clId="{98D96A6D-518D-4AC0-9BA2-40E21862AA9A}" dt="2023-01-11T13:27:17.733" v="435" actId="9405"/>
          <ac:inkMkLst>
            <pc:docMk/>
            <pc:sldMk cId="1717063047" sldId="268"/>
            <ac:inkMk id="100" creationId="{069D0D03-0F15-778E-23BE-32FCE7B31D2C}"/>
          </ac:inkMkLst>
        </pc:inkChg>
        <pc:inkChg chg="add">
          <ac:chgData name="Julius Rublack" userId="745d74a4dee6b669" providerId="LiveId" clId="{98D96A6D-518D-4AC0-9BA2-40E21862AA9A}" dt="2023-01-11T13:27:24.660" v="436" actId="9405"/>
          <ac:inkMkLst>
            <pc:docMk/>
            <pc:sldMk cId="1717063047" sldId="268"/>
            <ac:inkMk id="101" creationId="{BBD7DBF3-19A8-E571-B075-BDE8097706C3}"/>
          </ac:inkMkLst>
        </pc:inkChg>
        <pc:inkChg chg="add">
          <ac:chgData name="Julius Rublack" userId="745d74a4dee6b669" providerId="LiveId" clId="{98D96A6D-518D-4AC0-9BA2-40E21862AA9A}" dt="2023-01-11T13:27:25.350" v="437" actId="9405"/>
          <ac:inkMkLst>
            <pc:docMk/>
            <pc:sldMk cId="1717063047" sldId="268"/>
            <ac:inkMk id="102" creationId="{4CEAB72D-A908-E1FD-FFFD-59253C162F06}"/>
          </ac:inkMkLst>
        </pc:inkChg>
        <pc:inkChg chg="add">
          <ac:chgData name="Julius Rublack" userId="745d74a4dee6b669" providerId="LiveId" clId="{98D96A6D-518D-4AC0-9BA2-40E21862AA9A}" dt="2023-01-11T13:27:26.205" v="438" actId="9405"/>
          <ac:inkMkLst>
            <pc:docMk/>
            <pc:sldMk cId="1717063047" sldId="268"/>
            <ac:inkMk id="103" creationId="{153F09E7-2137-217A-2F2B-B17FD2BD5748}"/>
          </ac:inkMkLst>
        </pc:inkChg>
        <pc:inkChg chg="add">
          <ac:chgData name="Julius Rublack" userId="745d74a4dee6b669" providerId="LiveId" clId="{98D96A6D-518D-4AC0-9BA2-40E21862AA9A}" dt="2023-01-11T13:27:30.585" v="439" actId="9405"/>
          <ac:inkMkLst>
            <pc:docMk/>
            <pc:sldMk cId="1717063047" sldId="268"/>
            <ac:inkMk id="104" creationId="{5C347A7E-2787-1A2B-3F76-AF07208495CD}"/>
          </ac:inkMkLst>
        </pc:inkChg>
        <pc:inkChg chg="add del">
          <ac:chgData name="Julius Rublack" userId="745d74a4dee6b669" providerId="LiveId" clId="{98D96A6D-518D-4AC0-9BA2-40E21862AA9A}" dt="2023-01-11T13:27:33.415" v="441" actId="9405"/>
          <ac:inkMkLst>
            <pc:docMk/>
            <pc:sldMk cId="1717063047" sldId="268"/>
            <ac:inkMk id="105" creationId="{61BA20C8-9092-92D0-D33C-A6E8461E7D02}"/>
          </ac:inkMkLst>
        </pc:inkChg>
        <pc:inkChg chg="add del">
          <ac:chgData name="Julius Rublack" userId="745d74a4dee6b669" providerId="LiveId" clId="{98D96A6D-518D-4AC0-9BA2-40E21862AA9A}" dt="2023-01-11T13:27:36.902" v="443" actId="9405"/>
          <ac:inkMkLst>
            <pc:docMk/>
            <pc:sldMk cId="1717063047" sldId="268"/>
            <ac:inkMk id="106" creationId="{826D4D7D-BF6C-5C3A-45C7-C38E4AB5E64C}"/>
          </ac:inkMkLst>
        </pc:inkChg>
        <pc:inkChg chg="add">
          <ac:chgData name="Julius Rublack" userId="745d74a4dee6b669" providerId="LiveId" clId="{98D96A6D-518D-4AC0-9BA2-40E21862AA9A}" dt="2023-01-11T13:27:47.534" v="444" actId="9405"/>
          <ac:inkMkLst>
            <pc:docMk/>
            <pc:sldMk cId="1717063047" sldId="268"/>
            <ac:inkMk id="107" creationId="{EBA1F247-C424-BCE4-7DBF-221AABE44FA6}"/>
          </ac:inkMkLst>
        </pc:inkChg>
        <pc:inkChg chg="add">
          <ac:chgData name="Julius Rublack" userId="745d74a4dee6b669" providerId="LiveId" clId="{98D96A6D-518D-4AC0-9BA2-40E21862AA9A}" dt="2023-01-11T13:27:51.561" v="445" actId="9405"/>
          <ac:inkMkLst>
            <pc:docMk/>
            <pc:sldMk cId="1717063047" sldId="268"/>
            <ac:inkMk id="108" creationId="{2D89A086-C04B-0088-4E40-F2600D5864BC}"/>
          </ac:inkMkLst>
        </pc:inkChg>
        <pc:inkChg chg="add mod">
          <ac:chgData name="Julius Rublack" userId="745d74a4dee6b669" providerId="LiveId" clId="{98D96A6D-518D-4AC0-9BA2-40E21862AA9A}" dt="2023-01-11T13:28:04.621" v="450"/>
          <ac:inkMkLst>
            <pc:docMk/>
            <pc:sldMk cId="1717063047" sldId="268"/>
            <ac:inkMk id="109" creationId="{277E415C-BCF4-A494-99A4-C882CCC266CA}"/>
          </ac:inkMkLst>
        </pc:inkChg>
        <pc:inkChg chg="add del mod">
          <ac:chgData name="Julius Rublack" userId="745d74a4dee6b669" providerId="LiveId" clId="{98D96A6D-518D-4AC0-9BA2-40E21862AA9A}" dt="2023-01-11T13:28:04.621" v="450"/>
          <ac:inkMkLst>
            <pc:docMk/>
            <pc:sldMk cId="1717063047" sldId="268"/>
            <ac:inkMk id="110" creationId="{ACB3321E-BD5F-2479-9BA7-7425E240B0B6}"/>
          </ac:inkMkLst>
        </pc:inkChg>
        <pc:inkChg chg="add">
          <ac:chgData name="Julius Rublack" userId="745d74a4dee6b669" providerId="LiveId" clId="{98D96A6D-518D-4AC0-9BA2-40E21862AA9A}" dt="2023-01-11T13:28:09.078" v="451" actId="9405"/>
          <ac:inkMkLst>
            <pc:docMk/>
            <pc:sldMk cId="1717063047" sldId="268"/>
            <ac:inkMk id="112" creationId="{677EB627-07D9-0321-1047-174640FEAFEA}"/>
          </ac:inkMkLst>
        </pc:inkChg>
        <pc:inkChg chg="add del">
          <ac:chgData name="Julius Rublack" userId="745d74a4dee6b669" providerId="LiveId" clId="{98D96A6D-518D-4AC0-9BA2-40E21862AA9A}" dt="2023-01-11T13:28:13.111" v="453" actId="9405"/>
          <ac:inkMkLst>
            <pc:docMk/>
            <pc:sldMk cId="1717063047" sldId="268"/>
            <ac:inkMk id="113" creationId="{1A611E03-C36E-9A3B-4979-E888E740E273}"/>
          </ac:inkMkLst>
        </pc:inkChg>
        <pc:inkChg chg="add del">
          <ac:chgData name="Julius Rublack" userId="745d74a4dee6b669" providerId="LiveId" clId="{98D96A6D-518D-4AC0-9BA2-40E21862AA9A}" dt="2023-01-11T13:28:16.010" v="455" actId="9405"/>
          <ac:inkMkLst>
            <pc:docMk/>
            <pc:sldMk cId="1717063047" sldId="268"/>
            <ac:inkMk id="114" creationId="{7A3ADB2F-7094-6046-C391-701FDB6D01CF}"/>
          </ac:inkMkLst>
        </pc:inkChg>
        <pc:inkChg chg="add del">
          <ac:chgData name="Julius Rublack" userId="745d74a4dee6b669" providerId="LiveId" clId="{98D96A6D-518D-4AC0-9BA2-40E21862AA9A}" dt="2023-01-11T13:28:21.445" v="457" actId="9405"/>
          <ac:inkMkLst>
            <pc:docMk/>
            <pc:sldMk cId="1717063047" sldId="268"/>
            <ac:inkMk id="115" creationId="{DEE86182-D522-733F-7E64-5449AD45094B}"/>
          </ac:inkMkLst>
        </pc:inkChg>
        <pc:inkChg chg="add">
          <ac:chgData name="Julius Rublack" userId="745d74a4dee6b669" providerId="LiveId" clId="{98D96A6D-518D-4AC0-9BA2-40E21862AA9A}" dt="2023-01-11T13:28:59.267" v="458" actId="9405"/>
          <ac:inkMkLst>
            <pc:docMk/>
            <pc:sldMk cId="1717063047" sldId="268"/>
            <ac:inkMk id="116" creationId="{AABCDCB9-5038-A9A0-979B-66F90AC9036E}"/>
          </ac:inkMkLst>
        </pc:inkChg>
        <pc:inkChg chg="add">
          <ac:chgData name="Julius Rublack" userId="745d74a4dee6b669" providerId="LiveId" clId="{98D96A6D-518D-4AC0-9BA2-40E21862AA9A}" dt="2023-01-11T13:29:12.816" v="459" actId="9405"/>
          <ac:inkMkLst>
            <pc:docMk/>
            <pc:sldMk cId="1717063047" sldId="268"/>
            <ac:inkMk id="117" creationId="{A972DF90-0B9E-B74E-F075-7A3AF3150A5A}"/>
          </ac:inkMkLst>
        </pc:inkChg>
        <pc:inkChg chg="add del">
          <ac:chgData name="Julius Rublack" userId="745d74a4dee6b669" providerId="LiveId" clId="{98D96A6D-518D-4AC0-9BA2-40E21862AA9A}" dt="2023-01-11T13:29:20.035" v="461" actId="9405"/>
          <ac:inkMkLst>
            <pc:docMk/>
            <pc:sldMk cId="1717063047" sldId="268"/>
            <ac:inkMk id="118" creationId="{29B4C7F4-3914-35C9-1418-E2DD3A5B54FC}"/>
          </ac:inkMkLst>
        </pc:inkChg>
        <pc:inkChg chg="add">
          <ac:chgData name="Julius Rublack" userId="745d74a4dee6b669" providerId="LiveId" clId="{98D96A6D-518D-4AC0-9BA2-40E21862AA9A}" dt="2023-01-11T13:29:30.782" v="462" actId="9405"/>
          <ac:inkMkLst>
            <pc:docMk/>
            <pc:sldMk cId="1717063047" sldId="268"/>
            <ac:inkMk id="119" creationId="{E79472FF-19FD-7CFD-4B3A-A541E8F6D17F}"/>
          </ac:inkMkLst>
        </pc:inkChg>
        <pc:inkChg chg="add del">
          <ac:chgData name="Julius Rublack" userId="745d74a4dee6b669" providerId="LiveId" clId="{98D96A6D-518D-4AC0-9BA2-40E21862AA9A}" dt="2023-01-11T13:29:47.040" v="464" actId="9405"/>
          <ac:inkMkLst>
            <pc:docMk/>
            <pc:sldMk cId="1717063047" sldId="268"/>
            <ac:inkMk id="120" creationId="{51E299ED-EFD8-3A4C-05C7-057989DCBDE0}"/>
          </ac:inkMkLst>
        </pc:inkChg>
        <pc:inkChg chg="add">
          <ac:chgData name="Julius Rublack" userId="745d74a4dee6b669" providerId="LiveId" clId="{98D96A6D-518D-4AC0-9BA2-40E21862AA9A}" dt="2023-01-11T13:29:52.571" v="465" actId="9405"/>
          <ac:inkMkLst>
            <pc:docMk/>
            <pc:sldMk cId="1717063047" sldId="268"/>
            <ac:inkMk id="121" creationId="{D6B8647B-F1A9-9F7A-6BE0-E6D64B1BCE48}"/>
          </ac:inkMkLst>
        </pc:inkChg>
        <pc:inkChg chg="add">
          <ac:chgData name="Julius Rublack" userId="745d74a4dee6b669" providerId="LiveId" clId="{98D96A6D-518D-4AC0-9BA2-40E21862AA9A}" dt="2023-01-11T13:29:56.699" v="466" actId="9405"/>
          <ac:inkMkLst>
            <pc:docMk/>
            <pc:sldMk cId="1717063047" sldId="268"/>
            <ac:inkMk id="122" creationId="{87CFA387-9A9F-E319-6A58-6E4DFBE5359E}"/>
          </ac:inkMkLst>
        </pc:inkChg>
        <pc:inkChg chg="add mod">
          <ac:chgData name="Julius Rublack" userId="745d74a4dee6b669" providerId="LiveId" clId="{98D96A6D-518D-4AC0-9BA2-40E21862AA9A}" dt="2023-01-11T13:30:30.851" v="475"/>
          <ac:inkMkLst>
            <pc:docMk/>
            <pc:sldMk cId="1717063047" sldId="268"/>
            <ac:inkMk id="123" creationId="{3A8E8001-C121-B66E-C9E6-89CC8C8FFCDA}"/>
          </ac:inkMkLst>
        </pc:inkChg>
        <pc:inkChg chg="add mod">
          <ac:chgData name="Julius Rublack" userId="745d74a4dee6b669" providerId="LiveId" clId="{98D96A6D-518D-4AC0-9BA2-40E21862AA9A}" dt="2023-01-11T13:30:30.851" v="475"/>
          <ac:inkMkLst>
            <pc:docMk/>
            <pc:sldMk cId="1717063047" sldId="268"/>
            <ac:inkMk id="124" creationId="{74B59117-704F-717D-D6B9-0B7516A03772}"/>
          </ac:inkMkLst>
        </pc:inkChg>
        <pc:inkChg chg="add mod">
          <ac:chgData name="Julius Rublack" userId="745d74a4dee6b669" providerId="LiveId" clId="{98D96A6D-518D-4AC0-9BA2-40E21862AA9A}" dt="2023-01-11T13:30:24.585" v="473"/>
          <ac:inkMkLst>
            <pc:docMk/>
            <pc:sldMk cId="1717063047" sldId="268"/>
            <ac:inkMk id="126" creationId="{A0484BFF-912A-B9C6-937D-A03E1606506D}"/>
          </ac:inkMkLst>
        </pc:inkChg>
        <pc:inkChg chg="add mod">
          <ac:chgData name="Julius Rublack" userId="745d74a4dee6b669" providerId="LiveId" clId="{98D96A6D-518D-4AC0-9BA2-40E21862AA9A}" dt="2023-01-11T13:30:30.851" v="475"/>
          <ac:inkMkLst>
            <pc:docMk/>
            <pc:sldMk cId="1717063047" sldId="268"/>
            <ac:inkMk id="128" creationId="{2A7DBEE2-6A40-7818-1135-02A81CA1FC19}"/>
          </ac:inkMkLst>
        </pc:inkChg>
        <pc:inkChg chg="add mod">
          <ac:chgData name="Julius Rublack" userId="745d74a4dee6b669" providerId="LiveId" clId="{98D96A6D-518D-4AC0-9BA2-40E21862AA9A}" dt="2023-01-11T13:30:30.851" v="475"/>
          <ac:inkMkLst>
            <pc:docMk/>
            <pc:sldMk cId="1717063047" sldId="268"/>
            <ac:inkMk id="130" creationId="{5A424252-BE48-2C9A-891D-3B19C0A4E437}"/>
          </ac:inkMkLst>
        </pc:inkChg>
        <pc:inkChg chg="add">
          <ac:chgData name="Julius Rublack" userId="745d74a4dee6b669" providerId="LiveId" clId="{98D96A6D-518D-4AC0-9BA2-40E21862AA9A}" dt="2023-01-11T13:30:42.462" v="476" actId="9405"/>
          <ac:inkMkLst>
            <pc:docMk/>
            <pc:sldMk cId="1717063047" sldId="268"/>
            <ac:inkMk id="132" creationId="{6CB2AB3F-EDD2-04DB-B0EB-CD04699B1B24}"/>
          </ac:inkMkLst>
        </pc:inkChg>
        <pc:inkChg chg="add">
          <ac:chgData name="Julius Rublack" userId="745d74a4dee6b669" providerId="LiveId" clId="{98D96A6D-518D-4AC0-9BA2-40E21862AA9A}" dt="2023-01-11T13:31:03.311" v="477" actId="9405"/>
          <ac:inkMkLst>
            <pc:docMk/>
            <pc:sldMk cId="1717063047" sldId="268"/>
            <ac:inkMk id="133" creationId="{B10E847B-D946-654B-A28F-FE410C5DAB7A}"/>
          </ac:inkMkLst>
        </pc:inkChg>
      </pc:sldChg>
      <pc:sldChg chg="addSp delSp modSp new mod">
        <pc:chgData name="Julius Rublack" userId="745d74a4dee6b669" providerId="LiveId" clId="{98D96A6D-518D-4AC0-9BA2-40E21862AA9A}" dt="2023-01-16T13:05:03.321" v="750" actId="1076"/>
        <pc:sldMkLst>
          <pc:docMk/>
          <pc:sldMk cId="3151605374" sldId="269"/>
        </pc:sldMkLst>
        <pc:spChg chg="del mod">
          <ac:chgData name="Julius Rublack" userId="745d74a4dee6b669" providerId="LiveId" clId="{98D96A6D-518D-4AC0-9BA2-40E21862AA9A}" dt="2023-01-15T17:36:59.761" v="493" actId="478"/>
          <ac:spMkLst>
            <pc:docMk/>
            <pc:sldMk cId="3151605374" sldId="269"/>
            <ac:spMk id="2" creationId="{923A9E16-B2D9-2146-C7F7-5C7273A3AFB6}"/>
          </ac:spMkLst>
        </pc:spChg>
        <pc:spChg chg="add mod">
          <ac:chgData name="Julius Rublack" userId="745d74a4dee6b669" providerId="LiveId" clId="{98D96A6D-518D-4AC0-9BA2-40E21862AA9A}" dt="2023-01-16T13:05:03.321" v="750" actId="1076"/>
          <ac:spMkLst>
            <pc:docMk/>
            <pc:sldMk cId="3151605374" sldId="269"/>
            <ac:spMk id="2" creationId="{BE533122-A732-23B4-A128-1FDD78587F93}"/>
          </ac:spMkLst>
        </pc:spChg>
        <pc:spChg chg="del">
          <ac:chgData name="Julius Rublack" userId="745d74a4dee6b669" providerId="LiveId" clId="{98D96A6D-518D-4AC0-9BA2-40E21862AA9A}" dt="2023-01-15T17:36:57.603" v="491" actId="478"/>
          <ac:spMkLst>
            <pc:docMk/>
            <pc:sldMk cId="3151605374" sldId="269"/>
            <ac:spMk id="3" creationId="{446B7CBE-4DC8-C741-1E77-767212364076}"/>
          </ac:spMkLst>
        </pc:spChg>
        <pc:spChg chg="add mod">
          <ac:chgData name="Julius Rublack" userId="745d74a4dee6b669" providerId="LiveId" clId="{98D96A6D-518D-4AC0-9BA2-40E21862AA9A}" dt="2023-01-16T13:04:48.344" v="749" actId="688"/>
          <ac:spMkLst>
            <pc:docMk/>
            <pc:sldMk cId="3151605374" sldId="269"/>
            <ac:spMk id="3" creationId="{93739BAE-A3C6-9C9E-3827-8BBD1E86CA18}"/>
          </ac:spMkLst>
        </pc:spChg>
        <pc:spChg chg="add mod">
          <ac:chgData name="Julius Rublack" userId="745d74a4dee6b669" providerId="LiveId" clId="{98D96A6D-518D-4AC0-9BA2-40E21862AA9A}" dt="2023-01-15T17:40:22.786" v="509" actId="207"/>
          <ac:spMkLst>
            <pc:docMk/>
            <pc:sldMk cId="3151605374" sldId="269"/>
            <ac:spMk id="8" creationId="{8B89563E-4607-890C-27AF-0D155A911D5B}"/>
          </ac:spMkLst>
        </pc:spChg>
        <pc:spChg chg="add mod">
          <ac:chgData name="Julius Rublack" userId="745d74a4dee6b669" providerId="LiveId" clId="{98D96A6D-518D-4AC0-9BA2-40E21862AA9A}" dt="2023-01-15T17:40:31.455" v="511" actId="1076"/>
          <ac:spMkLst>
            <pc:docMk/>
            <pc:sldMk cId="3151605374" sldId="269"/>
            <ac:spMk id="9" creationId="{0906C29F-B6DA-2179-D836-FF2EE18706C7}"/>
          </ac:spMkLst>
        </pc:spChg>
        <pc:spChg chg="add mod">
          <ac:chgData name="Julius Rublack" userId="745d74a4dee6b669" providerId="LiveId" clId="{98D96A6D-518D-4AC0-9BA2-40E21862AA9A}" dt="2023-01-15T17:40:45.927" v="514" actId="1076"/>
          <ac:spMkLst>
            <pc:docMk/>
            <pc:sldMk cId="3151605374" sldId="269"/>
            <ac:spMk id="10" creationId="{C167F1DA-A267-D9CA-E7AF-8C5D225EFDF9}"/>
          </ac:spMkLst>
        </pc:spChg>
        <pc:spChg chg="add mod">
          <ac:chgData name="Julius Rublack" userId="745d74a4dee6b669" providerId="LiveId" clId="{98D96A6D-518D-4AC0-9BA2-40E21862AA9A}" dt="2023-01-15T17:40:55.042" v="516" actId="1076"/>
          <ac:spMkLst>
            <pc:docMk/>
            <pc:sldMk cId="3151605374" sldId="269"/>
            <ac:spMk id="11" creationId="{7E456172-4585-E217-3109-02E29C5572C8}"/>
          </ac:spMkLst>
        </pc:spChg>
        <pc:spChg chg="add mod">
          <ac:chgData name="Julius Rublack" userId="745d74a4dee6b669" providerId="LiveId" clId="{98D96A6D-518D-4AC0-9BA2-40E21862AA9A}" dt="2023-01-15T17:40:59.143" v="518" actId="1076"/>
          <ac:spMkLst>
            <pc:docMk/>
            <pc:sldMk cId="3151605374" sldId="269"/>
            <ac:spMk id="12" creationId="{FE00973F-25CF-C8ED-189C-60F52B84B33A}"/>
          </ac:spMkLst>
        </pc:spChg>
        <pc:spChg chg="add mod">
          <ac:chgData name="Julius Rublack" userId="745d74a4dee6b669" providerId="LiveId" clId="{98D96A6D-518D-4AC0-9BA2-40E21862AA9A}" dt="2023-01-15T17:41:03.194" v="520" actId="1076"/>
          <ac:spMkLst>
            <pc:docMk/>
            <pc:sldMk cId="3151605374" sldId="269"/>
            <ac:spMk id="13" creationId="{D0879636-FB17-7D01-9C54-2086D75A0190}"/>
          </ac:spMkLst>
        </pc:spChg>
        <pc:spChg chg="add mod">
          <ac:chgData name="Julius Rublack" userId="745d74a4dee6b669" providerId="LiveId" clId="{98D96A6D-518D-4AC0-9BA2-40E21862AA9A}" dt="2023-01-15T17:41:07.364" v="522" actId="1076"/>
          <ac:spMkLst>
            <pc:docMk/>
            <pc:sldMk cId="3151605374" sldId="269"/>
            <ac:spMk id="14" creationId="{BEB75868-A216-052D-EF33-4C4C4466D892}"/>
          </ac:spMkLst>
        </pc:spChg>
        <pc:spChg chg="add mod">
          <ac:chgData name="Julius Rublack" userId="745d74a4dee6b669" providerId="LiveId" clId="{98D96A6D-518D-4AC0-9BA2-40E21862AA9A}" dt="2023-01-15T17:42:10.987" v="568" actId="113"/>
          <ac:spMkLst>
            <pc:docMk/>
            <pc:sldMk cId="3151605374" sldId="269"/>
            <ac:spMk id="15" creationId="{BFA66716-B02D-12E0-9F73-BC5391BAE4CE}"/>
          </ac:spMkLst>
        </pc:spChg>
        <pc:spChg chg="add mod">
          <ac:chgData name="Julius Rublack" userId="745d74a4dee6b669" providerId="LiveId" clId="{98D96A6D-518D-4AC0-9BA2-40E21862AA9A}" dt="2023-01-15T17:43:22.193" v="584" actId="20577"/>
          <ac:spMkLst>
            <pc:docMk/>
            <pc:sldMk cId="3151605374" sldId="269"/>
            <ac:spMk id="16" creationId="{C1D2CE52-B4FA-DECB-95FD-8C597CCCF81D}"/>
          </ac:spMkLst>
        </pc:spChg>
        <pc:spChg chg="add mod">
          <ac:chgData name="Julius Rublack" userId="745d74a4dee6b669" providerId="LiveId" clId="{98D96A6D-518D-4AC0-9BA2-40E21862AA9A}" dt="2023-01-15T17:45:14" v="599" actId="207"/>
          <ac:spMkLst>
            <pc:docMk/>
            <pc:sldMk cId="3151605374" sldId="269"/>
            <ac:spMk id="17" creationId="{78BCA95C-AFD9-3DE5-4596-BFFA036816CB}"/>
          </ac:spMkLst>
        </pc:spChg>
        <pc:spChg chg="add mod">
          <ac:chgData name="Julius Rublack" userId="745d74a4dee6b669" providerId="LiveId" clId="{98D96A6D-518D-4AC0-9BA2-40E21862AA9A}" dt="2023-01-15T17:47:17.641" v="622" actId="20577"/>
          <ac:spMkLst>
            <pc:docMk/>
            <pc:sldMk cId="3151605374" sldId="269"/>
            <ac:spMk id="18" creationId="{CDFC24E4-963D-F211-8813-B905ECD174E7}"/>
          </ac:spMkLst>
        </pc:spChg>
        <pc:spChg chg="add mod">
          <ac:chgData name="Julius Rublack" userId="745d74a4dee6b669" providerId="LiveId" clId="{98D96A6D-518D-4AC0-9BA2-40E21862AA9A}" dt="2023-01-15T17:47:46.298" v="629" actId="20577"/>
          <ac:spMkLst>
            <pc:docMk/>
            <pc:sldMk cId="3151605374" sldId="269"/>
            <ac:spMk id="19" creationId="{56DC5564-7882-C839-94E4-78323FE1A757}"/>
          </ac:spMkLst>
        </pc:spChg>
        <pc:spChg chg="add mod">
          <ac:chgData name="Julius Rublack" userId="745d74a4dee6b669" providerId="LiveId" clId="{98D96A6D-518D-4AC0-9BA2-40E21862AA9A}" dt="2023-01-15T17:49:46.986" v="640" actId="20577"/>
          <ac:spMkLst>
            <pc:docMk/>
            <pc:sldMk cId="3151605374" sldId="269"/>
            <ac:spMk id="20" creationId="{26115FC4-A06A-F9C9-9430-8A541DF7F197}"/>
          </ac:spMkLst>
        </pc:spChg>
        <pc:spChg chg="add mod">
          <ac:chgData name="Julius Rublack" userId="745d74a4dee6b669" providerId="LiveId" clId="{98D96A6D-518D-4AC0-9BA2-40E21862AA9A}" dt="2023-01-15T17:50:13.403" v="648" actId="20577"/>
          <ac:spMkLst>
            <pc:docMk/>
            <pc:sldMk cId="3151605374" sldId="269"/>
            <ac:spMk id="21" creationId="{63FA4AEA-36E1-AB1C-4B7A-D79A4E9366D9}"/>
          </ac:spMkLst>
        </pc:spChg>
        <pc:spChg chg="add mod ord">
          <ac:chgData name="Julius Rublack" userId="745d74a4dee6b669" providerId="LiveId" clId="{98D96A6D-518D-4AC0-9BA2-40E21862AA9A}" dt="2023-01-15T17:52:30.287" v="684" actId="1076"/>
          <ac:spMkLst>
            <pc:docMk/>
            <pc:sldMk cId="3151605374" sldId="269"/>
            <ac:spMk id="22" creationId="{D07103C7-7D49-7C16-86CD-104C4421D581}"/>
          </ac:spMkLst>
        </pc:spChg>
        <pc:spChg chg="add mod">
          <ac:chgData name="Julius Rublack" userId="745d74a4dee6b669" providerId="LiveId" clId="{98D96A6D-518D-4AC0-9BA2-40E21862AA9A}" dt="2023-01-15T17:51:47.708" v="674" actId="2085"/>
          <ac:spMkLst>
            <pc:docMk/>
            <pc:sldMk cId="3151605374" sldId="269"/>
            <ac:spMk id="23" creationId="{0819E97D-B87B-BB93-EBE6-F89A0EF4BEAA}"/>
          </ac:spMkLst>
        </pc:spChg>
        <pc:spChg chg="add mod">
          <ac:chgData name="Julius Rublack" userId="745d74a4dee6b669" providerId="LiveId" clId="{98D96A6D-518D-4AC0-9BA2-40E21862AA9A}" dt="2023-01-15T17:54:19.966" v="695" actId="1076"/>
          <ac:spMkLst>
            <pc:docMk/>
            <pc:sldMk cId="3151605374" sldId="269"/>
            <ac:spMk id="24" creationId="{FF7430AF-10C8-3999-DFB3-0776961CBDF3}"/>
          </ac:spMkLst>
        </pc:spChg>
        <pc:spChg chg="add mod">
          <ac:chgData name="Julius Rublack" userId="745d74a4dee6b669" providerId="LiveId" clId="{98D96A6D-518D-4AC0-9BA2-40E21862AA9A}" dt="2023-01-15T17:54:27.260" v="699" actId="20577"/>
          <ac:spMkLst>
            <pc:docMk/>
            <pc:sldMk cId="3151605374" sldId="269"/>
            <ac:spMk id="25" creationId="{18A8EFCE-3B36-473F-EC17-B2A2DCFB40B7}"/>
          </ac:spMkLst>
        </pc:spChg>
        <pc:picChg chg="add mod">
          <ac:chgData name="Julius Rublack" userId="745d74a4dee6b669" providerId="LiveId" clId="{98D96A6D-518D-4AC0-9BA2-40E21862AA9A}" dt="2023-01-15T17:52:23.925" v="683" actId="1076"/>
          <ac:picMkLst>
            <pc:docMk/>
            <pc:sldMk cId="3151605374" sldId="269"/>
            <ac:picMk id="5" creationId="{77AED2C8-FB3E-549D-AD65-A42D9D459319}"/>
          </ac:picMkLst>
        </pc:picChg>
        <pc:picChg chg="add mod">
          <ac:chgData name="Julius Rublack" userId="745d74a4dee6b669" providerId="LiveId" clId="{98D96A6D-518D-4AC0-9BA2-40E21862AA9A}" dt="2023-01-15T17:47:03.745" v="602" actId="1076"/>
          <ac:picMkLst>
            <pc:docMk/>
            <pc:sldMk cId="3151605374" sldId="269"/>
            <ac:picMk id="7" creationId="{6EEB22F8-F9A8-A5A4-805B-0933C48BF25F}"/>
          </ac:picMkLst>
        </pc:picChg>
      </pc:sldChg>
    </pc:docChg>
  </pc:docChgLst>
  <pc:docChgLst>
    <pc:chgData name="Julius Rublack" userId="745d74a4dee6b669" providerId="LiveId" clId="{C8771977-98DE-4AA9-8E38-790EDB029263}"/>
    <pc:docChg chg="undo custSel addSld modSld">
      <pc:chgData name="Julius Rublack" userId="745d74a4dee6b669" providerId="LiveId" clId="{C8771977-98DE-4AA9-8E38-790EDB029263}" dt="2022-12-20T12:36:01.910" v="144" actId="14100"/>
      <pc:docMkLst>
        <pc:docMk/>
      </pc:docMkLst>
      <pc:sldChg chg="new">
        <pc:chgData name="Julius Rublack" userId="745d74a4dee6b669" providerId="LiveId" clId="{C8771977-98DE-4AA9-8E38-790EDB029263}" dt="2022-12-08T12:30:08.553" v="0" actId="680"/>
        <pc:sldMkLst>
          <pc:docMk/>
          <pc:sldMk cId="3244823101" sldId="256"/>
        </pc:sldMkLst>
      </pc:sldChg>
      <pc:sldChg chg="addSp delSp modSp new mod">
        <pc:chgData name="Julius Rublack" userId="745d74a4dee6b669" providerId="LiveId" clId="{C8771977-98DE-4AA9-8E38-790EDB029263}" dt="2022-12-08T12:32:40" v="26" actId="1076"/>
        <pc:sldMkLst>
          <pc:docMk/>
          <pc:sldMk cId="1602923604" sldId="257"/>
        </pc:sldMkLst>
        <pc:spChg chg="del">
          <ac:chgData name="Julius Rublack" userId="745d74a4dee6b669" providerId="LiveId" clId="{C8771977-98DE-4AA9-8E38-790EDB029263}" dt="2022-12-08T12:30:13.365" v="2" actId="478"/>
          <ac:spMkLst>
            <pc:docMk/>
            <pc:sldMk cId="1602923604" sldId="257"/>
            <ac:spMk id="2" creationId="{81A9384F-7EE1-8B2E-3F35-C813548F9CD4}"/>
          </ac:spMkLst>
        </pc:spChg>
        <pc:spChg chg="del">
          <ac:chgData name="Julius Rublack" userId="745d74a4dee6b669" providerId="LiveId" clId="{C8771977-98DE-4AA9-8E38-790EDB029263}" dt="2022-12-08T12:30:14.371" v="3" actId="478"/>
          <ac:spMkLst>
            <pc:docMk/>
            <pc:sldMk cId="1602923604" sldId="257"/>
            <ac:spMk id="3" creationId="{0570C494-1BEE-FA6B-65D1-940CBF31EA20}"/>
          </ac:spMkLst>
        </pc:spChg>
        <pc:spChg chg="add mod">
          <ac:chgData name="Julius Rublack" userId="745d74a4dee6b669" providerId="LiveId" clId="{C8771977-98DE-4AA9-8E38-790EDB029263}" dt="2022-12-08T12:32:40" v="26" actId="1076"/>
          <ac:spMkLst>
            <pc:docMk/>
            <pc:sldMk cId="1602923604" sldId="257"/>
            <ac:spMk id="8" creationId="{77957A4C-B4F5-7C74-C499-0BE90F550C83}"/>
          </ac:spMkLst>
        </pc:spChg>
        <pc:picChg chg="add mod">
          <ac:chgData name="Julius Rublack" userId="745d74a4dee6b669" providerId="LiveId" clId="{C8771977-98DE-4AA9-8E38-790EDB029263}" dt="2022-12-08T12:30:21.731" v="4"/>
          <ac:picMkLst>
            <pc:docMk/>
            <pc:sldMk cId="1602923604" sldId="257"/>
            <ac:picMk id="5" creationId="{0F792721-42A0-3EF2-BFF6-1FD496D53FF2}"/>
          </ac:picMkLst>
        </pc:picChg>
        <pc:picChg chg="add mod">
          <ac:chgData name="Julius Rublack" userId="745d74a4dee6b669" providerId="LiveId" clId="{C8771977-98DE-4AA9-8E38-790EDB029263}" dt="2022-12-08T12:30:53.586" v="9" actId="1076"/>
          <ac:picMkLst>
            <pc:docMk/>
            <pc:sldMk cId="1602923604" sldId="257"/>
            <ac:picMk id="7" creationId="{3C932D43-B726-E812-B93A-65A9411876B6}"/>
          </ac:picMkLst>
        </pc:picChg>
      </pc:sldChg>
      <pc:sldChg chg="addSp delSp modSp add mod">
        <pc:chgData name="Julius Rublack" userId="745d74a4dee6b669" providerId="LiveId" clId="{C8771977-98DE-4AA9-8E38-790EDB029263}" dt="2022-12-08T12:34:15.291" v="43" actId="20577"/>
        <pc:sldMkLst>
          <pc:docMk/>
          <pc:sldMk cId="3856405652" sldId="258"/>
        </pc:sldMkLst>
        <pc:spChg chg="mod">
          <ac:chgData name="Julius Rublack" userId="745d74a4dee6b669" providerId="LiveId" clId="{C8771977-98DE-4AA9-8E38-790EDB029263}" dt="2022-12-08T12:34:15.291" v="43" actId="20577"/>
          <ac:spMkLst>
            <pc:docMk/>
            <pc:sldMk cId="3856405652" sldId="258"/>
            <ac:spMk id="8" creationId="{77957A4C-B4F5-7C74-C499-0BE90F550C83}"/>
          </ac:spMkLst>
        </pc:spChg>
        <pc:picChg chg="add mod ord">
          <ac:chgData name="Julius Rublack" userId="745d74a4dee6b669" providerId="LiveId" clId="{C8771977-98DE-4AA9-8E38-790EDB029263}" dt="2022-12-08T12:33:14.147" v="33" actId="171"/>
          <ac:picMkLst>
            <pc:docMk/>
            <pc:sldMk cId="3856405652" sldId="258"/>
            <ac:picMk id="3" creationId="{0B308F9E-3F15-9820-B89A-A5FC233EF3F3}"/>
          </ac:picMkLst>
        </pc:picChg>
        <pc:picChg chg="del">
          <ac:chgData name="Julius Rublack" userId="745d74a4dee6b669" providerId="LiveId" clId="{C8771977-98DE-4AA9-8E38-790EDB029263}" dt="2022-12-08T12:32:46.544" v="28" actId="478"/>
          <ac:picMkLst>
            <pc:docMk/>
            <pc:sldMk cId="3856405652" sldId="258"/>
            <ac:picMk id="5" creationId="{0F792721-42A0-3EF2-BFF6-1FD496D53FF2}"/>
          </ac:picMkLst>
        </pc:picChg>
        <pc:picChg chg="del">
          <ac:chgData name="Julius Rublack" userId="745d74a4dee6b669" providerId="LiveId" clId="{C8771977-98DE-4AA9-8E38-790EDB029263}" dt="2022-12-08T12:32:47.733" v="29" actId="478"/>
          <ac:picMkLst>
            <pc:docMk/>
            <pc:sldMk cId="3856405652" sldId="258"/>
            <ac:picMk id="7" creationId="{3C932D43-B726-E812-B93A-65A9411876B6}"/>
          </ac:picMkLst>
        </pc:picChg>
      </pc:sldChg>
      <pc:sldChg chg="addSp delSp modSp add mod">
        <pc:chgData name="Julius Rublack" userId="745d74a4dee6b669" providerId="LiveId" clId="{C8771977-98DE-4AA9-8E38-790EDB029263}" dt="2022-12-20T11:47:50.980" v="92" actId="1076"/>
        <pc:sldMkLst>
          <pc:docMk/>
          <pc:sldMk cId="3277067372" sldId="259"/>
        </pc:sldMkLst>
        <pc:spChg chg="mod">
          <ac:chgData name="Julius Rublack" userId="745d74a4dee6b669" providerId="LiveId" clId="{C8771977-98DE-4AA9-8E38-790EDB029263}" dt="2022-12-08T12:45:30.970" v="84" actId="20577"/>
          <ac:spMkLst>
            <pc:docMk/>
            <pc:sldMk cId="3277067372" sldId="259"/>
            <ac:spMk id="8" creationId="{77957A4C-B4F5-7C74-C499-0BE90F550C83}"/>
          </ac:spMkLst>
        </pc:spChg>
        <pc:picChg chg="add mod ord">
          <ac:chgData name="Julius Rublack" userId="745d74a4dee6b669" providerId="LiveId" clId="{C8771977-98DE-4AA9-8E38-790EDB029263}" dt="2022-12-08T12:44:03.733" v="71" actId="1076"/>
          <ac:picMkLst>
            <pc:docMk/>
            <pc:sldMk cId="3277067372" sldId="259"/>
            <ac:picMk id="3" creationId="{3BF4A620-9312-D556-E569-45A3E35B7587}"/>
          </ac:picMkLst>
        </pc:picChg>
        <pc:picChg chg="del">
          <ac:chgData name="Julius Rublack" userId="745d74a4dee6b669" providerId="LiveId" clId="{C8771977-98DE-4AA9-8E38-790EDB029263}" dt="2022-12-08T12:33:46.395" v="38" actId="478"/>
          <ac:picMkLst>
            <pc:docMk/>
            <pc:sldMk cId="3277067372" sldId="259"/>
            <ac:picMk id="5" creationId="{0F792721-42A0-3EF2-BFF6-1FD496D53FF2}"/>
          </ac:picMkLst>
        </pc:picChg>
        <pc:picChg chg="mod">
          <ac:chgData name="Julius Rublack" userId="745d74a4dee6b669" providerId="LiveId" clId="{C8771977-98DE-4AA9-8E38-790EDB029263}" dt="2022-12-20T11:47:50.980" v="92" actId="1076"/>
          <ac:picMkLst>
            <pc:docMk/>
            <pc:sldMk cId="3277067372" sldId="259"/>
            <ac:picMk id="7" creationId="{3C932D43-B726-E812-B93A-65A9411876B6}"/>
          </ac:picMkLst>
        </pc:picChg>
      </pc:sldChg>
      <pc:sldChg chg="addSp delSp modSp add mod">
        <pc:chgData name="Julius Rublack" userId="745d74a4dee6b669" providerId="LiveId" clId="{C8771977-98DE-4AA9-8E38-790EDB029263}" dt="2022-12-08T12:45:41.040" v="88" actId="20577"/>
        <pc:sldMkLst>
          <pc:docMk/>
          <pc:sldMk cId="1238416780" sldId="260"/>
        </pc:sldMkLst>
        <pc:spChg chg="add del mod">
          <ac:chgData name="Julius Rublack" userId="745d74a4dee6b669" providerId="LiveId" clId="{C8771977-98DE-4AA9-8E38-790EDB029263}" dt="2022-12-08T12:42:28.519" v="61"/>
          <ac:spMkLst>
            <pc:docMk/>
            <pc:sldMk cId="1238416780" sldId="260"/>
            <ac:spMk id="7" creationId="{318E10B1-3A29-0BAF-05F6-95490A705D43}"/>
          </ac:spMkLst>
        </pc:spChg>
        <pc:spChg chg="mod">
          <ac:chgData name="Julius Rublack" userId="745d74a4dee6b669" providerId="LiveId" clId="{C8771977-98DE-4AA9-8E38-790EDB029263}" dt="2022-12-08T12:45:41.040" v="88" actId="20577"/>
          <ac:spMkLst>
            <pc:docMk/>
            <pc:sldMk cId="1238416780" sldId="260"/>
            <ac:spMk id="8" creationId="{77957A4C-B4F5-7C74-C499-0BE90F550C83}"/>
          </ac:spMkLst>
        </pc:spChg>
        <pc:picChg chg="del">
          <ac:chgData name="Julius Rublack" userId="745d74a4dee6b669" providerId="LiveId" clId="{C8771977-98DE-4AA9-8E38-790EDB029263}" dt="2022-12-08T12:35:02.900" v="45" actId="478"/>
          <ac:picMkLst>
            <pc:docMk/>
            <pc:sldMk cId="1238416780" sldId="260"/>
            <ac:picMk id="3" creationId="{0B308F9E-3F15-9820-B89A-A5FC233EF3F3}"/>
          </ac:picMkLst>
        </pc:picChg>
        <pc:picChg chg="add del mod ord">
          <ac:chgData name="Julius Rublack" userId="745d74a4dee6b669" providerId="LiveId" clId="{C8771977-98DE-4AA9-8E38-790EDB029263}" dt="2022-12-08T12:40:57.798" v="50" actId="478"/>
          <ac:picMkLst>
            <pc:docMk/>
            <pc:sldMk cId="1238416780" sldId="260"/>
            <ac:picMk id="4" creationId="{C3958EAF-8E62-D99C-9791-AAEEE479C313}"/>
          </ac:picMkLst>
        </pc:picChg>
        <pc:picChg chg="add mod ord">
          <ac:chgData name="Julius Rublack" userId="745d74a4dee6b669" providerId="LiveId" clId="{C8771977-98DE-4AA9-8E38-790EDB029263}" dt="2022-12-08T12:42:19.915" v="58" actId="1076"/>
          <ac:picMkLst>
            <pc:docMk/>
            <pc:sldMk cId="1238416780" sldId="260"/>
            <ac:picMk id="6" creationId="{CD7E16A5-D737-468D-513A-51F562190AE7}"/>
          </ac:picMkLst>
        </pc:picChg>
      </pc:sldChg>
      <pc:sldChg chg="addSp delSp modSp add mod">
        <pc:chgData name="Julius Rublack" userId="745d74a4dee6b669" providerId="LiveId" clId="{C8771977-98DE-4AA9-8E38-790EDB029263}" dt="2022-12-08T12:45:44.351" v="90" actId="20577"/>
        <pc:sldMkLst>
          <pc:docMk/>
          <pc:sldMk cId="93220988" sldId="261"/>
        </pc:sldMkLst>
        <pc:spChg chg="mod">
          <ac:chgData name="Julius Rublack" userId="745d74a4dee6b669" providerId="LiveId" clId="{C8771977-98DE-4AA9-8E38-790EDB029263}" dt="2022-12-08T12:45:44.351" v="90" actId="20577"/>
          <ac:spMkLst>
            <pc:docMk/>
            <pc:sldMk cId="93220988" sldId="261"/>
            <ac:spMk id="8" creationId="{77957A4C-B4F5-7C74-C499-0BE90F550C83}"/>
          </ac:spMkLst>
        </pc:spChg>
        <pc:picChg chg="add mod ord">
          <ac:chgData name="Julius Rublack" userId="745d74a4dee6b669" providerId="LiveId" clId="{C8771977-98DE-4AA9-8E38-790EDB029263}" dt="2022-12-08T12:43:43.618" v="69" actId="1076"/>
          <ac:picMkLst>
            <pc:docMk/>
            <pc:sldMk cId="93220988" sldId="261"/>
            <ac:picMk id="2" creationId="{2CD587D4-8FC9-B59A-A678-F4A8E022EDDD}"/>
          </ac:picMkLst>
        </pc:picChg>
        <pc:picChg chg="del">
          <ac:chgData name="Julius Rublack" userId="745d74a4dee6b669" providerId="LiveId" clId="{C8771977-98DE-4AA9-8E38-790EDB029263}" dt="2022-12-08T12:42:36.859" v="65" actId="478"/>
          <ac:picMkLst>
            <pc:docMk/>
            <pc:sldMk cId="93220988" sldId="261"/>
            <ac:picMk id="6" creationId="{CD7E16A5-D737-468D-513A-51F562190AE7}"/>
          </ac:picMkLst>
        </pc:picChg>
      </pc:sldChg>
      <pc:sldChg chg="addSp delSp modSp add mod">
        <pc:chgData name="Julius Rublack" userId="745d74a4dee6b669" providerId="LiveId" clId="{C8771977-98DE-4AA9-8E38-790EDB029263}" dt="2022-12-20T11:57:35.098" v="111" actId="1076"/>
        <pc:sldMkLst>
          <pc:docMk/>
          <pc:sldMk cId="960697316" sldId="262"/>
        </pc:sldMkLst>
        <pc:spChg chg="add mod">
          <ac:chgData name="Julius Rublack" userId="745d74a4dee6b669" providerId="LiveId" clId="{C8771977-98DE-4AA9-8E38-790EDB029263}" dt="2022-12-20T11:57:24.809" v="107" actId="207"/>
          <ac:spMkLst>
            <pc:docMk/>
            <pc:sldMk cId="960697316" sldId="262"/>
            <ac:spMk id="3" creationId="{E751FE1D-5FEF-E0B4-3AE4-1CBDC55205C0}"/>
          </ac:spMkLst>
        </pc:spChg>
        <pc:spChg chg="add mod">
          <ac:chgData name="Julius Rublack" userId="745d74a4dee6b669" providerId="LiveId" clId="{C8771977-98DE-4AA9-8E38-790EDB029263}" dt="2022-12-20T11:57:35.098" v="111" actId="1076"/>
          <ac:spMkLst>
            <pc:docMk/>
            <pc:sldMk cId="960697316" sldId="262"/>
            <ac:spMk id="4" creationId="{0E6D52D0-1A4F-ECCA-C835-6051183F4051}"/>
          </ac:spMkLst>
        </pc:spChg>
        <pc:spChg chg="mod">
          <ac:chgData name="Julius Rublack" userId="745d74a4dee6b669" providerId="LiveId" clId="{C8771977-98DE-4AA9-8E38-790EDB029263}" dt="2022-12-08T12:45:34.677" v="86" actId="20577"/>
          <ac:spMkLst>
            <pc:docMk/>
            <pc:sldMk cId="960697316" sldId="262"/>
            <ac:spMk id="8" creationId="{77957A4C-B4F5-7C74-C499-0BE90F550C83}"/>
          </ac:spMkLst>
        </pc:spChg>
        <pc:picChg chg="add mod ord">
          <ac:chgData name="Julius Rublack" userId="745d74a4dee6b669" providerId="LiveId" clId="{C8771977-98DE-4AA9-8E38-790EDB029263}" dt="2022-12-08T12:45:17.032" v="81" actId="1076"/>
          <ac:picMkLst>
            <pc:docMk/>
            <pc:sldMk cId="960697316" sldId="262"/>
            <ac:picMk id="2" creationId="{3C95F13F-AE11-8C68-C423-9C2D65537371}"/>
          </ac:picMkLst>
        </pc:picChg>
        <pc:picChg chg="del">
          <ac:chgData name="Julius Rublack" userId="745d74a4dee6b669" providerId="LiveId" clId="{C8771977-98DE-4AA9-8E38-790EDB029263}" dt="2022-12-08T12:44:43.025" v="76" actId="478"/>
          <ac:picMkLst>
            <pc:docMk/>
            <pc:sldMk cId="960697316" sldId="262"/>
            <ac:picMk id="3" creationId="{3BF4A620-9312-D556-E569-45A3E35B7587}"/>
          </ac:picMkLst>
        </pc:picChg>
        <pc:picChg chg="mod">
          <ac:chgData name="Julius Rublack" userId="745d74a4dee6b669" providerId="LiveId" clId="{C8771977-98DE-4AA9-8E38-790EDB029263}" dt="2022-12-20T11:48:22.451" v="94" actId="1076"/>
          <ac:picMkLst>
            <pc:docMk/>
            <pc:sldMk cId="960697316" sldId="262"/>
            <ac:picMk id="7" creationId="{3C932D43-B726-E812-B93A-65A9411876B6}"/>
          </ac:picMkLst>
        </pc:picChg>
      </pc:sldChg>
      <pc:sldChg chg="addSp delSp modSp add mod">
        <pc:chgData name="Julius Rublack" userId="745d74a4dee6b669" providerId="LiveId" clId="{C8771977-98DE-4AA9-8E38-790EDB029263}" dt="2022-12-20T11:53:16.710" v="103" actId="1076"/>
        <pc:sldMkLst>
          <pc:docMk/>
          <pc:sldMk cId="2463457711" sldId="263"/>
        </pc:sldMkLst>
        <pc:spChg chg="del">
          <ac:chgData name="Julius Rublack" userId="745d74a4dee6b669" providerId="LiveId" clId="{C8771977-98DE-4AA9-8E38-790EDB029263}" dt="2022-12-20T11:52:43.598" v="100" actId="478"/>
          <ac:spMkLst>
            <pc:docMk/>
            <pc:sldMk cId="2463457711" sldId="263"/>
            <ac:spMk id="8" creationId="{77957A4C-B4F5-7C74-C499-0BE90F550C83}"/>
          </ac:spMkLst>
        </pc:spChg>
        <pc:picChg chg="del">
          <ac:chgData name="Julius Rublack" userId="745d74a4dee6b669" providerId="LiveId" clId="{C8771977-98DE-4AA9-8E38-790EDB029263}" dt="2022-12-20T11:52:33.340" v="96" actId="478"/>
          <ac:picMkLst>
            <pc:docMk/>
            <pc:sldMk cId="2463457711" sldId="263"/>
            <ac:picMk id="2" creationId="{3C95F13F-AE11-8C68-C423-9C2D65537371}"/>
          </ac:picMkLst>
        </pc:picChg>
        <pc:picChg chg="add mod ord">
          <ac:chgData name="Julius Rublack" userId="745d74a4dee6b669" providerId="LiveId" clId="{C8771977-98DE-4AA9-8E38-790EDB029263}" dt="2022-12-20T11:53:10.381" v="102" actId="1076"/>
          <ac:picMkLst>
            <pc:docMk/>
            <pc:sldMk cId="2463457711" sldId="263"/>
            <ac:picMk id="4" creationId="{39B2CFE5-7025-8431-51E7-00CE265183E5}"/>
          </ac:picMkLst>
        </pc:picChg>
        <pc:picChg chg="mod">
          <ac:chgData name="Julius Rublack" userId="745d74a4dee6b669" providerId="LiveId" clId="{C8771977-98DE-4AA9-8E38-790EDB029263}" dt="2022-12-20T11:53:16.710" v="103" actId="1076"/>
          <ac:picMkLst>
            <pc:docMk/>
            <pc:sldMk cId="2463457711" sldId="263"/>
            <ac:picMk id="7" creationId="{3C932D43-B726-E812-B93A-65A9411876B6}"/>
          </ac:picMkLst>
        </pc:picChg>
      </pc:sldChg>
      <pc:sldChg chg="addSp delSp modSp new mod">
        <pc:chgData name="Julius Rublack" userId="745d74a4dee6b669" providerId="LiveId" clId="{C8771977-98DE-4AA9-8E38-790EDB029263}" dt="2022-12-20T12:12:49.952" v="121" actId="1076"/>
        <pc:sldMkLst>
          <pc:docMk/>
          <pc:sldMk cId="3151331620" sldId="264"/>
        </pc:sldMkLst>
        <pc:spChg chg="del">
          <ac:chgData name="Julius Rublack" userId="745d74a4dee6b669" providerId="LiveId" clId="{C8771977-98DE-4AA9-8E38-790EDB029263}" dt="2022-12-20T12:11:17.944" v="115" actId="478"/>
          <ac:spMkLst>
            <pc:docMk/>
            <pc:sldMk cId="3151331620" sldId="264"/>
            <ac:spMk id="2" creationId="{669834FD-CED1-EF22-14A2-4A11603FEF55}"/>
          </ac:spMkLst>
        </pc:spChg>
        <pc:spChg chg="del">
          <ac:chgData name="Julius Rublack" userId="745d74a4dee6b669" providerId="LiveId" clId="{C8771977-98DE-4AA9-8E38-790EDB029263}" dt="2022-12-20T12:11:17.030" v="114" actId="478"/>
          <ac:spMkLst>
            <pc:docMk/>
            <pc:sldMk cId="3151331620" sldId="264"/>
            <ac:spMk id="3" creationId="{E9308E9C-F98F-27AC-DE57-1B7161F1CCAC}"/>
          </ac:spMkLst>
        </pc:spChg>
        <pc:picChg chg="add mod">
          <ac:chgData name="Julius Rublack" userId="745d74a4dee6b669" providerId="LiveId" clId="{C8771977-98DE-4AA9-8E38-790EDB029263}" dt="2022-12-20T12:11:46.041" v="117" actId="1076"/>
          <ac:picMkLst>
            <pc:docMk/>
            <pc:sldMk cId="3151331620" sldId="264"/>
            <ac:picMk id="5" creationId="{813CB6C5-809C-AB11-BC92-78E169693540}"/>
          </ac:picMkLst>
        </pc:picChg>
        <pc:picChg chg="add mod">
          <ac:chgData name="Julius Rublack" userId="745d74a4dee6b669" providerId="LiveId" clId="{C8771977-98DE-4AA9-8E38-790EDB029263}" dt="2022-12-20T12:12:49.952" v="121" actId="1076"/>
          <ac:picMkLst>
            <pc:docMk/>
            <pc:sldMk cId="3151331620" sldId="264"/>
            <ac:picMk id="7" creationId="{2D66B897-F441-B706-85EC-F651C25C9DA0}"/>
          </ac:picMkLst>
        </pc:picChg>
      </pc:sldChg>
      <pc:sldChg chg="addSp delSp modSp new mod">
        <pc:chgData name="Julius Rublack" userId="745d74a4dee6b669" providerId="LiveId" clId="{C8771977-98DE-4AA9-8E38-790EDB029263}" dt="2022-12-20T12:36:01.910" v="144" actId="14100"/>
        <pc:sldMkLst>
          <pc:docMk/>
          <pc:sldMk cId="3035717469" sldId="265"/>
        </pc:sldMkLst>
        <pc:spChg chg="del">
          <ac:chgData name="Julius Rublack" userId="745d74a4dee6b669" providerId="LiveId" clId="{C8771977-98DE-4AA9-8E38-790EDB029263}" dt="2022-12-20T12:28:57.735" v="124" actId="478"/>
          <ac:spMkLst>
            <pc:docMk/>
            <pc:sldMk cId="3035717469" sldId="265"/>
            <ac:spMk id="2" creationId="{FF747635-BFFA-CAD0-EFF6-807653B36EC4}"/>
          </ac:spMkLst>
        </pc:spChg>
        <pc:spChg chg="del">
          <ac:chgData name="Julius Rublack" userId="745d74a4dee6b669" providerId="LiveId" clId="{C8771977-98DE-4AA9-8E38-790EDB029263}" dt="2022-12-20T12:28:56.414" v="123" actId="478"/>
          <ac:spMkLst>
            <pc:docMk/>
            <pc:sldMk cId="3035717469" sldId="265"/>
            <ac:spMk id="3" creationId="{19C9866F-0EDE-FC2D-2B34-F1B5FA75AF71}"/>
          </ac:spMkLst>
        </pc:spChg>
        <pc:picChg chg="add mod">
          <ac:chgData name="Julius Rublack" userId="745d74a4dee6b669" providerId="LiveId" clId="{C8771977-98DE-4AA9-8E38-790EDB029263}" dt="2022-12-20T12:29:17.366" v="127" actId="1076"/>
          <ac:picMkLst>
            <pc:docMk/>
            <pc:sldMk cId="3035717469" sldId="265"/>
            <ac:picMk id="5" creationId="{1AF1AD30-5C3F-A232-2AF3-1A25D4F4A4DE}"/>
          </ac:picMkLst>
        </pc:picChg>
        <pc:picChg chg="add mod">
          <ac:chgData name="Julius Rublack" userId="745d74a4dee6b669" providerId="LiveId" clId="{C8771977-98DE-4AA9-8E38-790EDB029263}" dt="2022-12-20T12:36:01.910" v="144" actId="14100"/>
          <ac:picMkLst>
            <pc:docMk/>
            <pc:sldMk cId="3035717469" sldId="265"/>
            <ac:picMk id="7" creationId="{54B5FBD9-EE66-9237-69B4-E81756891256}"/>
          </ac:picMkLst>
        </pc:picChg>
      </pc:sldChg>
      <pc:sldChg chg="addSp delSp modSp add mod">
        <pc:chgData name="Julius Rublack" userId="745d74a4dee6b669" providerId="LiveId" clId="{C8771977-98DE-4AA9-8E38-790EDB029263}" dt="2022-12-20T12:35:51.278" v="143" actId="1076"/>
        <pc:sldMkLst>
          <pc:docMk/>
          <pc:sldMk cId="406782188" sldId="266"/>
        </pc:sldMkLst>
        <pc:picChg chg="add mod ord">
          <ac:chgData name="Julius Rublack" userId="745d74a4dee6b669" providerId="LiveId" clId="{C8771977-98DE-4AA9-8E38-790EDB029263}" dt="2022-12-20T12:34:41.099" v="137" actId="1076"/>
          <ac:picMkLst>
            <pc:docMk/>
            <pc:sldMk cId="406782188" sldId="266"/>
            <ac:picMk id="3" creationId="{C1E1B6EF-60ED-E274-20F0-C3314A089725}"/>
          </ac:picMkLst>
        </pc:picChg>
        <pc:picChg chg="del">
          <ac:chgData name="Julius Rublack" userId="745d74a4dee6b669" providerId="LiveId" clId="{C8771977-98DE-4AA9-8E38-790EDB029263}" dt="2022-12-20T12:34:20.651" v="133" actId="478"/>
          <ac:picMkLst>
            <pc:docMk/>
            <pc:sldMk cId="406782188" sldId="266"/>
            <ac:picMk id="5" creationId="{1AF1AD30-5C3F-A232-2AF3-1A25D4F4A4DE}"/>
          </ac:picMkLst>
        </pc:picChg>
        <pc:picChg chg="add mod">
          <ac:chgData name="Julius Rublack" userId="745d74a4dee6b669" providerId="LiveId" clId="{C8771977-98DE-4AA9-8E38-790EDB029263}" dt="2022-12-20T12:35:51.278" v="143" actId="1076"/>
          <ac:picMkLst>
            <pc:docMk/>
            <pc:sldMk cId="406782188" sldId="266"/>
            <ac:picMk id="6" creationId="{E9589EAA-B8B1-3659-05CA-BEF0967BCCE3}"/>
          </ac:picMkLst>
        </pc:picChg>
        <pc:picChg chg="del">
          <ac:chgData name="Julius Rublack" userId="745d74a4dee6b669" providerId="LiveId" clId="{C8771977-98DE-4AA9-8E38-790EDB029263}" dt="2022-12-20T12:35:22.151" v="138" actId="478"/>
          <ac:picMkLst>
            <pc:docMk/>
            <pc:sldMk cId="406782188" sldId="266"/>
            <ac:picMk id="7" creationId="{54B5FBD9-EE66-9237-69B4-E81756891256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1.357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66 0,'-2'0,"0"1,0-1,1 1,-1 0,0-1,1 1,-1 0,1 0,-1 0,1 0,-1 0,1 0,0 0,-1 1,1-1,0 0,0 1,0-1,0 1,0-1,0 1,1 0,-1-1,0 4,-15 51,12-41,-1 9,2 0,0 1,2-1,1 31,1-54,1-5,4-15,4-27,-8 30,-1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24.659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25.349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26.204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383 6,'-26'1,"1"2,-1 0,1 2,0 1,-41 15,48-17,1 0,-1-1,0-1,-19 1,-31 3,55-3,14-2,25-3,225-62,-235 60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30.584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1,'0'501,"-3"-464,-1 0,-1 0,-12 38,2-9,-48 257,56-292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7:47.533"/>
    </inkml:context>
    <inkml:brush xml:id="br0">
      <inkml:brushProperty name="width" value="0.05" units="cm"/>
      <inkml:brushProperty name="height" value="0.05" units="cm"/>
      <inkml:brushProperty name="color" value="#F0F0F0"/>
    </inkml:brush>
  </inkml:definitions>
  <inkml:trace contextRef="#ctx0" brushRef="#br0">171 115 24575,'-4'-2'0,"-1"0"0,0 0 0,0 0 0,0 1 0,-1 0 0,1 0 0,0 0 0,0 1 0,-1 0 0,1 0 0,0 0 0,0 0 0,-1 1 0,1 0 0,0 0 0,0 1 0,0-1 0,0 1 0,0 0 0,0 0 0,1 1 0,-1 0 0,1-1 0,-1 2 0,1-1 0,0 0 0,0 1 0,1 0 0,-1-1 0,1 1 0,-1 1 0,1-1 0,1 0 0,-1 1 0,1 0 0,-1 0 0,0 5 0,2-10 0,1 0 0,0 0 0,0 1 0,-1-1 0,1 1 0,0-1 0,0 0 0,0 1 0,-1-1 0,1 0 0,0 1 0,0-1 0,0 1 0,0-1 0,0 0 0,0 1 0,0-1 0,0 1 0,0-1 0,0 1 0,0-1 0,0 0 0,0 1 0,0-1 0,1 0 0,-1 1 0,0-1 0,0 1 0,0-1 0,1 0 0,-1 1 0,0-1 0,0 0 0,1 1 0,-1-1 0,0 0 0,0 0 0,1 1 0,-1-1 0,0 0 0,1 0 0,-1 1 0,1-1 0,-1 0 0,0 0 0,1 0 0,-1 0 0,0 0 0,1 0 0,-1 1 0,1-1 0,-1 0 0,1 0 0,-1 0 0,0 0 0,1 0 0,-1-1 0,1 1 0,-1 0 0,0 0 0,1 0 0,-1 0 0,1 0 0,-1-1 0,0 1 0,1 0 0,-1 0 0,1-1 0,2 0 0,0-1 0,0 1 0,-1-1 0,1 0 0,0 0 0,-1 0 0,5-5 0,15-26 0,-13 19 0,0 0 0,1 1 0,13-14 0,-20 24 0,-1 1 0,1-1 0,0 1 0,0 0 0,-1 0 0,1 0 0,1 0 0,-1 0 0,0 1 0,0 0 0,1-1 0,-1 1 0,0 0 0,1 1 0,-1-1 0,1 0 0,0 1 0,-1 0 0,1 0 0,3 0 0,-5 1 0,1 0 0,-1-1 0,1 1 0,-1 0 0,0 0 0,1 0 0,-1 1 0,0-1 0,0 0 0,0 1 0,0-1 0,0 1 0,0 0 0,0 0 0,-1 0 0,1 0 0,-1 0 0,1 0 0,-1 0 0,0 0 0,0 1 0,0-1 0,0 0 0,0 1 0,0-1 0,-1 1 0,1-1 0,-1 1 0,1 3 0,-1 1 0,1 0 0,-1 0 0,-1 0 0,1 0 0,-1 0 0,0 0 0,-1 0 0,1 0 0,-5 10 0,-6 8 0,-1 0 0,-1 0 0,-2-1 0,-26 32 0,42-56 0,0 1 0,0-1 0,-1 1 0,1-1 0,0 1 0,0-1 0,-1 1 0,1-1 0,0 1 0,-1-1 0,1 0 0,0 1 0,-1-1 0,1 1 0,-1-1 0,1 0 0,0 0 0,-1 1 0,1-1 0,-1 0 0,1 0 0,-1 1 0,1-1 0,-1 0 0,1 0 0,-1 0 0,0 0 0,1 0 0,-1 0 0,1 0 0,-1 0 0,1 0 0,-1 0 0,1 0 0,-1 0 0,1 0 0,-1 0 0,1-1 0,-1 1 0,1 0 0,-1 0 0,1-1 0,-1 1 0,-1-3 0,1 1 0,0 0 0,0-1 0,1 1 0,-1 0 0,0-1 0,1 1 0,0-1 0,-1 1 0,1-4 0,3-65 0,1 47 0,2 0 0,0 1 0,12-27 0,-10 29 0,-1 0 0,-1 0 0,0 0 0,1-23 0,-7 237 0,-1-202-124,0 0 0,-1 0 0,0 0 0,0 0 0,-1 1 0,-1-1-1,1 1 1,-1 0 0,0 0 0,-10-12 0,-3-5-6702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7:51.559"/>
    </inkml:context>
    <inkml:brush xml:id="br0">
      <inkml:brushProperty name="width" value="0.05" units="cm"/>
      <inkml:brushProperty name="height" value="0.05" units="cm"/>
      <inkml:brushProperty name="color" value="#F0F0F0"/>
    </inkml:brush>
  </inkml:definitions>
  <inkml:trace contextRef="#ctx0" brushRef="#br0">6 1 24575,'-6'53'0,"6"301"-1365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8:02.527"/>
    </inkml:context>
    <inkml:brush xml:id="br0">
      <inkml:brushProperty name="width" value="0.05" units="cm"/>
      <inkml:brushProperty name="height" value="0.05" units="cm"/>
      <inkml:brushProperty name="color" value="#F0F0F0"/>
    </inkml:brush>
  </inkml:definitions>
  <inkml:trace contextRef="#ctx0" brushRef="#br0">13 34 24575,'8'192'0,"-8"-191"0,0 0 0,0-1 0,0 1 0,0 0 0,0 0 0,0-1 0,0 1 0,0 0 0,0 0 0,0-1 0,0 1 0,-1 0 0,1-1 0,0 1 0,0 0 0,-1-1 0,1 1 0,-1 0 0,1-1 0,-1 1 0,1-1 0,-1 1 0,1 0 0,-1-1 0,1 0 0,-2 2 0,1-2 0,1-1 0,-1 1 0,1 0 0,-1 0 0,1-1 0,-1 1 0,1 0 0,-1-1 0,1 1 0,-1 0 0,1-1 0,-1 1 0,1-1 0,0 1 0,-1 0 0,1-1 0,0 1 0,-1-1 0,1 1 0,0-1 0,-1 0 0,1 1 0,0-1 0,0 1 0,0-1 0,0 1 0,0-1 0,0 0 0,0 1 0,0-1 0,0 1 0,0-1 0,0-1 0,-3-42 0,4-45 0,0 26 0,-1 61-57,0 1 0,0-1 1,1 1-1,-1-1 0,0 1 0,1-1 0,-1 1 0,1-1 0,-1 1 0,1 0 0,0-1 1,-1 1-1,1 0 0,0-1 0,0 1 0,0 0 0,0 0 0,0 0 0,0 0 1,0 0-1,0 0 0,1 0 0,1-1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8:09.078"/>
    </inkml:context>
    <inkml:brush xml:id="br0">
      <inkml:brushProperty name="width" value="0.05" units="cm"/>
      <inkml:brushProperty name="height" value="0.05" units="cm"/>
      <inkml:brushProperty name="color" value="#F0F0F0"/>
    </inkml:brush>
  </inkml:definitions>
  <inkml:trace contextRef="#ctx0" brushRef="#br0">59 206 24575,'0'-5'0,"-1"1"0,0-1 0,-1 1 0,1 0 0,-1-1 0,1 1 0,-1 0 0,-5-7 0,-10-26 0,12-4 0,5 32 0,-1 1 0,0 0 0,0 0 0,-5-15 0,5 21 0,1 1 0,0 0 0,-1 0 0,1-1 0,0 1 0,0 0 0,0-1 0,0 1 0,0 0 0,0-1 0,0 1 0,0 0 0,0-1 0,1 1 0,-1 0 0,1-2 0,-1 3 0,0 0 0,0 0 0,0-1 0,0 1 0,1 0 0,-1 0 0,0 0 0,0 0 0,0 0 0,0 0 0,0 0 0,0 0 0,0 0 0,0 0 0,0 0 0,0 0 0,0 0 0,0 0 0,0 0 0,1-1 0,-1 1 0,0 0 0,0 0 0,0 0 0,0 0 0,0 0 0,0 0 0,0 0 0,0 0 0,0 0 0,1 0 0,-1 0 0,0 0 0,0 0 0,0 0 0,0 0 0,0 1 0,0-1 0,0 0 0,0 0 0,0 0 0,0 0 0,1 0 0,-1 0 0,0 0 0,0 0 0,0 0 0,0 0 0,0 0 0,0 0 0,0 0 0,0 0 0,0 0 0,0 1 0,0-1 0,0 0 0,0 0 0,0 0 0,0 0 0,0 0 0,2 16 0,-2-10 22,-1-1-1,0 1 1,0 0-1,0-1 1,-3 7-1,-4 24-1515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8:59.263"/>
    </inkml:context>
    <inkml:brush xml:id="br0">
      <inkml:brushProperty name="width" value="0.05" units="cm"/>
      <inkml:brushProperty name="height" value="0.05" units="cm"/>
      <inkml:brushProperty name="color" value="#F0F0F0"/>
    </inkml:brush>
  </inkml:definitions>
  <inkml:trace contextRef="#ctx0" brushRef="#br0">356 156 24575,'1'0'0,"-1"-1"0,1 1 0,0 0 0,0 0 0,0 0 0,0 0 0,0 0 0,0 0 0,0 0 0,0 0 0,0 0 0,0 1 0,0-1 0,0 0 0,0 1 0,0-1 0,0 1 0,0-1 0,0 1 0,0-1 0,-1 1 0,1-1 0,0 1 0,0 0 0,-1-1 0,1 1 0,0 0 0,-1 0 0,1 0 0,-1-1 0,1 2 0,7 11 0,-6-12 0,-1 0 0,0 0 0,0-1 0,0 1 0,1 0 0,-1 0 0,0-1 0,1 1 0,-1-1 0,0 1 0,1-1 0,-1 0 0,1 1 0,-1-1 0,1 0 0,-1 0 0,1 0 0,1 0 0,-1 0 0,-1 0 0,1 0 0,0 0 0,0 0 0,0 0 0,0 1 0,-1-1 0,1 1 0,0-1 0,-1 1 0,1 0 0,0 0 0,2 1 0,7 7 0,1-1 0,-1-1 0,20 10 0,-12-8 0,22 13 0,-19-10 0,-20-11 0,0 0 0,0-1 0,-1 1 0,1 0 0,0 0 0,0 0 0,-1 0 0,1 0 0,-1 0 0,1 1 0,-1-1 0,1 0 0,-1 1 0,0-1 0,0 1 0,0 0 0,0-1 0,0 1 0,0 0 0,0 0 0,0 0 0,-1-1 0,1 1 0,-1 0 0,1 2 0,0 2 0,0 0 0,1 0 0,0-1 0,0 1 0,4 7 0,4 12 0,-4-3 0,-1 1 0,-1 0 0,-1 0 0,-1 0 0,-1 0 0,-4 44 0,3-65 0,0 0 0,0 0 0,-1 0 0,1 0 0,0 0 0,-1 0 0,1 0 0,-1-1 0,0 1 0,1 0 0,-1 0 0,0-1 0,0 1 0,0 0 0,0-1 0,-1 1 0,1-1 0,0 0 0,-1 1 0,1-1 0,-1 0 0,1 0 0,-1 0 0,1 0 0,-3 1 0,-1 0 0,-1-1 0,0 0 0,1 0 0,-1 0 0,0-1 0,-11 0 0,9-1 0,2 1 0,-1 0 0,1-1 0,0 1 0,0-1 0,0-1 0,0 0 0,0 1 0,1-2 0,-1 1 0,0-1 0,1 1 0,-9-8 0,-57-33 0,69 42 0,-1 0 0,1 0 0,0 0 0,0-1 0,-1 1 0,1 0 0,0-1 0,0 0 0,0 1 0,1-1 0,-1 0 0,0 0 0,1 0 0,-1 0 0,1 0 0,-1 0 0,1-1 0,0 1 0,0 0 0,0-1 0,0 1 0,1-1 0,-1 1 0,1-1 0,-1 1 0,1-1 0,0-2 0,0-1 0,0 0 0,0 0 0,-1 0 0,0 0 0,0 0 0,-1 0 0,1 0 0,-1 0 0,-1 1 0,1-1 0,-1 1 0,0-1 0,0 1 0,0 0 0,-5-6 0,3 5 0,0 0 0,1 0 0,0 0 0,1-1 0,-1 1 0,1-1 0,0 0 0,1 0 0,0 0 0,0-1 0,-1-11 0,1 0 0,1 0 0,1 1 0,2-28 0,-2 45 0,0 1 0,0-1 0,1 0 0,-1 1 0,0-1 0,0 0 0,0 1 0,0-1 0,1 1 0,-1-1 0,0 0 0,0 1 0,1-1 0,-1 1 0,0-1 0,1 1 0,-1-1 0,1 1 0,-1-1 0,1 1 0,-1 0 0,1-1 0,-1 1 0,1 0 0,-1-1 0,1 1 0,-1 0 0,1 0 0,0-1 0,-1 1 0,1 0 0,0 0 0,-1 0 0,1 0 0,-1 0 0,2 0 0,27 5 0,-5 0 0,-15-4 0,1 0 0,-1 0 0,0 1 0,1 0 0,-1 1 0,0 0 0,-1 0 0,1 1 0,-1 0 0,1 1 0,-1 0 0,0 0 0,-1 0 0,1 1 0,-1 0 0,9 11 0,39 67 0,-52-80 0,0 0 0,0 0 0,0 0 0,1-1 0,7 7 0,-9-8 0,0-1 0,1 1 0,-1 0 0,0 0 0,0 0 0,0 0 0,-1 0 0,1 1 0,0-1 0,-1 0 0,0 1 0,1-1 0,-1 1 0,0 0 0,0-1 0,0 1 0,-1 0 0,1 0 0,-1-1 0,1 5 0,-1 14 0,0 0 0,-1 0 0,-7 36 0,6-30 0,-2 6 0,4-32 0,-1 1 0,1-1 0,-1 0 0,0 0 0,1 0 0,-1 0 0,0 0 0,0 0 0,0 0 0,1 0 0,-1 0 0,0 0 0,0 0 0,-1 0 0,1-1 0,0 1 0,0 0 0,0-1 0,0 1 0,-1-1 0,1 1 0,-2-1 0,-73 15 0,48-12 0,0-2 0,-51-4 0,77 3 0,1-1 0,-1 1 0,1 0 0,0-1 0,-1 1 0,1-1 0,0 0 0,-1 1 0,1-1 0,0 0 0,0 0 0,0 0 0,0 0 0,0 0 0,0 0 0,0 0 0,0 0 0,0-1 0,0 1 0,0 0 0,1 0 0,-2-3 0,1 2 0,0 0 0,0 0 0,0 1 0,0-1 0,0 0 0,0 1 0,-1-1 0,1 1 0,-1-1 0,1 1 0,-1 0 0,1 0 0,-1-1 0,-3 0 0,3 0 0,-1 1 0,1-1 0,-1 0 0,1 0 0,0 0 0,-1 0 0,1 0 0,0-1 0,-1-2 0,-18-16 0,19 19 0,-1 0 0,1 0 0,0-1 0,0 1 0,0 0 0,1-1 0,-1 0 0,0 1 0,1-1 0,0 0 0,-2-5 0,-12-20 0,-5-6 0,18 28 0,0 0 0,1 0 0,-1 0 0,1 0 0,0 0 0,0 0 0,1 0 0,0 0 0,0 0 0,0 0 0,3-11 0,-2-8 0,5-34 0,-2 32 0,-3 19 0,1-19 0,-2 27 0,0-1 0,0 0 0,0 1 0,0-1 0,1 0 0,-1 0 0,0 1 0,0-1 0,1 1 0,-1-1 0,0 0 0,1 1 0,-1-1 0,0 1 0,1-1 0,-1 0 0,1 1 0,-1-1 0,1 1 0,-1 0 0,1-1 0,-1 1 0,1-1 0,0 1 0,-1 0 0,1-1 0,0 1 0,0 0 0,0 0 0,0 1 0,0 0 0,0 0 0,-1 0 0,1 0 0,0 0 0,0 0 0,-1 0 0,1 0 0,-1 0 0,1 0 0,-1 0 0,1 0 0,-1 0 0,0 0 0,1 0 0,-1 0 0,0 2 0,5 23 0,-5 31 0,-1-46 0,1-1 0,0 1 0,1-1 0,2 16 0,9-1 0,-10-23 0,-1 0 0,1 0 0,-1 0 0,0 0 0,0 0 0,0 0 0,0 0 0,0 1 0,0-1 0,-1 0 0,1 1 0,-1-1 0,1 3 0,-1-2 0,0-1 0,0 0 0,0 1 0,0-1 0,1 0 0,-1 1 0,1-1 0,0 0 0,-1 0 0,1 1 0,0-1 0,0 0 0,1 0 0,-1 0 0,0 0 0,1 0 0,-1-1 0,1 1 0,-1 0 0,1-1 0,0 1 0,0-1 0,2 2 0,14 12 0,-15-12 0,-1 1 0,1 0 0,0-1 0,-1 1 0,0 0 0,0 0 0,0 0 0,0 1 0,1 5 0,-2-6 0,0 0 0,0 0 0,1 0 0,0 0 0,-1 0 0,1-1 0,1 1 0,-1-1 0,0 0 0,1 1 0,5 4 0,-4-5 0,0-1 0,0 0 0,0 0 0,1 0 0,-1 0 0,0-1 0,1 1 0,-1-1 0,1 0 0,-1-1 0,10 1 0,53-3 0,-64 1 0,-3 1 0,1 0 0,0 0 0,0 0 0,-1 0 0,1 0 0,0 0 0,0 0 0,-1-1 0,1 1 0,0 0 0,0-1 0,-1 1 0,1 0 0,0-1 0,-1 1 0,1-1 0,-1 1 0,1-1 0,-1 1 0,1-1 0,-1 0 0,1 1 0,-1-1 0,1 0 0,-1 1 0,0-1 0,1 0 0,-1 1 0,0-1 0,0 0 0,1-1 0,5-10 0,-5 13 0,0-1 0,0 1 0,0 0 0,-1 0 0,1 0 0,-1 0 0,1 0 0,0 0 0,-1 1 0,0-1 0,1 0 0,-1 0 0,0 0 0,1 0 0,-1 1 0,0-1 0,0 2 0,4 12 0,-3-14 0,0 0 0,0 0 0,0 0 0,0 0 0,0-1 0,0 1 0,0 0 0,0-1 0,1 1 0,-1 0 0,0-1 0,0 0 0,1 1 0,-1-1 0,0 0 0,1 0 0,-1 1 0,0-1 0,1 0 0,-1 0 0,0 0 0,3-1 0,-3 1 0,0-1 0,0 1 0,-1 0 0,1 0 0,0 0 0,0 0 0,0 0 0,0 0 0,0 0 0,0 0 0,0 0 0,0 0 0,0 0 0,0 0 0,0 1 0,0-1 0,-1 0 0,1 1 0,0-1 0,0 1 0,0-1 0,-1 1 0,1-1 0,0 1 0,0 0 0,-1-1 0,1 1 0,0 0 0,-1 0 0,1-1 0,-1 1 0,1 0 0,-1 0 0,0 0 0,1 0 0,-1-1 0,0 1 0,1 0 0,-1 0 0,0 0 0,0 0 0,0 0 0,0 0 0,0 0 0,0 2 0,0 0 0,0 0 0,0 0 0,0 0 0,0 0 0,-1 0 0,1 0 0,-1 0 0,0 0 0,0 0 0,-1 3 0,1-6 0,1 1 0,0-1 0,-1 1 0,1-1 0,0 0 0,-1 1 0,1-1 0,-1 0 0,1 1 0,-1-1 0,1 0 0,-1 1 0,1-1 0,-1 0 0,1 0 0,-1 0 0,1 0 0,-1 1 0,1-1 0,-1 0 0,1 0 0,-1 0 0,0 0 0,-20-10 0,19 8 0,-1 1 0,0 0 0,0-1 0,0 1 0,0 0 0,0 0 0,0 0 0,0 1 0,0-1 0,-4 1 0,3 0 0,1-1 0,0 1 0,-1-1 0,1 0 0,0 0 0,-1 0 0,1 0 0,-5-3 0,-25-13 0,30 15 0,-1 1 0,0-1 0,0 0 0,0 0 0,1 0 0,-1 0 0,1-1 0,0 1 0,0-1 0,0 0 0,0 0 0,0 0 0,1 0 0,-1-1 0,1 1 0,0-1 0,0 1 0,0-1 0,-2-5 0,-26-70 0,6 14 0,18 47 0,-2-18 0,-2-39 0,9 35 0,0 24 0,1 0 0,2-26 0,1 41 0,0 9 0,2 8 0,-5-14 0,0 0 0,1-1 0,-1 1 0,0 0 0,0-1 0,1 1 0,-1-1 0,1 1 0,0-1 0,-1 1 0,1-1 0,0 0 0,0 1 0,0-1 0,0 0 0,0 1 0,0-1 0,0 0 0,0 0 0,1 0 0,-1 0 0,0 0 0,1 0 0,1 1 0,1-1 0,1 0 0,0 0 0,0-1 0,-1 1 0,1-1 0,9 0 0,-4-1 0,-5 1 0,-4 0 0,0 0 0,0-1 0,1 1 0,-1 0 0,0 0 0,0 0 0,0 0 0,0 0 0,1 0 0,-1 0 0,0 1 0,0-1 0,0 0 0,0 1 0,0-1 0,0 0 0,0 1 0,0 0 0,0-1 0,0 1 0,0-1 0,0 1 0,0 0 0,1 1 0,-6-1 0,0 0 0,0 0 0,0-1 0,0 1 0,0-1 0,-1 0 0,-4-1 0,5 1 0,0 0 0,1-1 0,-1 1 0,0-1 0,1 0 0,-1 0 0,1-1 0,0 1 0,-1-1 0,1 0 0,-6-3 0,8 4 0,0 0 0,0-1 0,0 1 0,0 0 0,0 0 0,0-1 0,0 1 0,0-1 0,0 1 0,1-1 0,-1 1 0,0-1 0,1 1 0,0-1 0,-1 1 0,1-1 0,0 0 0,0 1 0,0-1 0,0 0 0,0 1 0,0-1 0,0 1 0,0-1 0,1 0 0,-1 1 0,1-1 0,0-1 0,-1 3 0,0-1 0,0 1 0,0 0 0,0-1 0,0 1 0,0 0 0,0-1 0,1 1 0,-1 0 0,0 0 0,0-1 0,0 1 0,0 0 0,0 0 0,1-1 0,-1 1 0,0 0 0,0 0 0,0-1 0,1 1 0,-1 0 0,0 0 0,0 0 0,1 0 0,-1-1 0,0 1 0,0 0 0,1 0 0,-1 0 0,0 0 0,1 0 0,-1 0 0,0 0 0,0 0 0,1 0 0,-1 0 0,0 0 0,1 0 0,-1 0 0,0 0 0,1 0 0,-1 0 0,0 0 0,0 0 0,1 0 0,-1 0 0,0 1 0,0-1 0,1 0 0,-1 0 0,0 0 0,0 0 0,1 1 0,-1-1 0,0 0 0,1 1 0,13 18 0,-4-5 0,5-4 0,-14-9 0,1 0 0,-1 1 0,1-1 0,0 0 0,-1 0 0,1 0 0,0 0 0,0-1 0,0 1 0,3 1 0,-1-1 0,1 0 0,0 0 0,-1 1 0,1 0 0,-1 0 0,1 1 0,-1-1 0,0 1 0,0 0 0,0 0 0,0 0 0,-1 0 0,1 1 0,5 7 0,7 6 0,0-3 0,-14-12 0,0-1 0,0 1 0,0 0 0,0 0 0,0 0 0,-1 0 0,1 0 0,0 0 0,-1 0 0,0 0 0,1 0 0,-1 1 0,0-1 0,0 1 0,0-1 0,-1 1 0,1-1 0,-1 1 0,1-1 0,-1 1 0,0-1 0,0 1 0,0 3 0,0 17 0,1-1 0,1 1 0,8 36 0,-9-59 0,-1 0 0,0 0 0,0 0 0,0 0 0,0-1 0,0 1 0,0 0 0,0 0 0,0 0 0,0 0 0,0 0 0,0 0 0,0 0 0,0 0 0,0 0 0,1 0 0,-1 0 0,0 0 0,0 0 0,0 0 0,0 0 0,0 0 0,0 0 0,0 0 0,0 0 0,0 0 0,1 0 0,-1 0 0,0 0 0,0 0 0,0 0 0,0 0 0,0 0 0,0 0 0,3-22 0,-1-30 0,-2 47 0,0-16 0,0 20 0,0 1 0,0-1 0,0 0 0,0 1 0,0-1 0,0 1 0,0-1 0,0 1 0,0-1 0,0 1 0,0-1 0,-1 1 0,1-1 0,0 1 0,0-1 0,-1 1 0,1-1 0,0 1 0,0-1 0,-1 1 0,1-1 0,-1 1 0,1 0 0,0-1 0,-2 0 0,1 3 0,0 0 0,0 0 0,1 0 0,-1 0 0,0 0 0,1-1 0,-1 2 0,1-1 0,0 0 0,-1 0 0,1 0 0,0 0 0,0 0 0,1 3 0,-1 3 0,-19 104 0,21-114 0,1-2 0,0 1 0,0 0 0,0 1 0,0-1 0,0 0 0,1 1 0,-1 0 0,1 0 0,4-2 0,-11 49 0,2-33 0,-1-11 0,-6-18 0,7 13 0,0 0 0,-1 0 0,1 0 0,-1 0 0,0 1 0,0-1 0,-5-6 0,3 8 0,0 0 0,0 1 0,0-1 0,0 1 0,0 0 0,0 0 0,0 0 0,0 0 0,-7 1 0,-24-7 0,34 6 0,0 0 0,0 0 0,0 0 0,1 0 0,-1 0 0,0 0 0,0 0 0,1 0 0,-1 0 0,0 0 0,1-1 0,-1 1 0,0-2 0,1 1 0,-1 0 0,0 0 0,0 0 0,0 0 0,0 0 0,0 1 0,0-1 0,0 0 0,-1 1 0,0-2 0,-18-7 0,19 9 0,0 1 0,-1 0 0,1-1 0,0 1 0,0-1 0,0 1 0,0-1 0,0 0 0,0 1 0,0-1 0,0 0 0,0 0 0,0 0 0,0 0 0,1 0 0,-1 0 0,0 0 0,1 0 0,-1 0 0,0 0 0,1 0 0,-1 0 0,1 0 0,0 0 0,-1-1 0,1 1 0,0 0 0,0 0 0,0-1 0,0 1 0,0 0 0,0 0 0,0 0 0,1-3 0,-2 0 0,1-1 0,0 1 0,-1 0 0,0 0 0,0-1 0,0 1 0,-1 0 0,1 0 0,-4-6 0,3 6 0,0 0 0,0 0 0,0 0 0,1-1 0,0 1 0,0-1 0,0 1 0,0-9 0,1 8 0,-1 4 0,1-1 0,0 1 0,0-1 0,0 0 0,0 1 0,0-1 0,1 1 0,-1-1 0,0 0 0,1 1 0,-1-1 0,1 1 0,0-2 0,0 3 0,1 0 0,-1 0 0,0 0 0,1 0 0,-1 0 0,0 1 0,0-1 0,0 1 0,1-1 0,-1 1 0,0-1 0,0 1 0,0 0 0,0-1 0,0 1 0,0 0 0,0 0 0,1 1 0,24 12 0,-21-11 0,0-1 0,0 1 0,0 0 0,-1 0 0,6 5 0,-8-6 0,-1-1 0,1 1 0,-1 0 0,0 0 0,0 0 0,0 0 0,0 0 0,0 0 0,0 0 0,0 0 0,-1 0 0,1 1 0,-1-1 0,1 0 0,-1 0 0,0 0 0,0 4 0,0-3 0,0 0 0,1 1 0,-1-1 0,1 0 0,0 0 0,0 0 0,0 1 0,1-1 0,-1 0 0,1-1 0,2 5 0,8 19 0,-16-48 0,4 21 0,0 0 0,0-1 0,0 1 0,0-1 0,0 1 0,0-1 0,0 1 0,-1 0 0,1-1 0,-1 1 0,1 0 0,-1-1 0,1 1 0,-1 0 0,0 0 0,0-1 0,1 1 0,-1 0 0,0 0 0,0 0 0,0 0 0,0 0 0,0 0 0,-1 0 0,1 1 0,0-1 0,0 0 0,-1 0 0,1 1 0,0-1 0,-1 1 0,1-1 0,0 1 0,-1 0 0,-1-1 0,2 1 0,-1 0 0,0-1 0,0 1 0,1-1 0,-1 0 0,1 1 0,-1-1 0,1 0 0,-1 0 0,1 0 0,-1 0 0,-1-2 0,-8-5 0,11 9 0,0 1 0,-1-1 0,1 1 0,0-1 0,0 1 0,-1-1 0,1 1 0,1-1 0,-1 1 0,0-1 0,0 1 0,0-1 0,1 1 0,-1-1 0,1 1 0,-1-1 0,1 1 0,0-1 0,0 2 0,52 22 0,-47-23 0,-8-2 0,1-2 0,-1 1 0,1-1 0,0 1 0,-1-1 0,1 0 0,0 0 0,0 1 0,0-1 0,1 0 0,-1 0 0,0 0 0,1 0 0,-1 0 0,1 0 0,0 0 0,-1-3 0,-6-18 0,7 22 0,-1 0 0,1 0 0,-1 0 0,0 0 0,1 0 0,-1 1 0,0-1 0,1 0 0,-1 0 0,0 1 0,0-1 0,0 0 0,0 1 0,0-1 0,0 0 0,0 1 0,0 0 0,0-1 0,0 1 0,0 0 0,0-1 0,-2 1 0,-10-3 0,12 2 0,0 1 0,1-1 0,-1 0 0,0 1 0,1-1 0,-1 1 0,1-1 0,-1 0 0,1 0 0,-1 1 0,1-1 0,-1 0 0,1 0 0,0 1 0,0-1 0,-1 0 0,1 0 0,0 0 0,0 0 0,0 0 0,0 1 0,0-1 0,0 0 0,0-1 0,0 1 0,0 1 0,0-1 0,0 1 0,0 0 0,0-1 0,0 1 0,1-1 0,-1 1 0,0-1 0,0 1 0,0 0 0,1-1 0,-1 1 0,0 0 0,0-1 0,1 1 0,-1 0 0,0-1 0,1 1 0,-1 0 0,0-1 0,1 1 0,-1 0 0,1 0 0,-1 0 0,0-1 0,1 1 0,-1 0 0,1 0 0,-1 0 0,0 0 0,1 0 0,-1 0 0,1 0 0,-1 0 0,1 0 0,-1 0 0,1 0 0,-1 0 0,0 0 0,1 0 0,-1 0 0,1 0 0,-1 1 0,1-1 0,-1 0 0,0 0 0,1 0 0,-1 1 0,0-1 0,1 0 0,-1 1 0,0-1 0,1 1 0,16 7 0,19 11 0,-35-18 0,0 0 0,0-1 0,-1 1 0,1 0 0,0-1 0,0 1 0,-1 0 0,1 0 0,0 0 0,-1 0 0,1 0 0,-1 0 0,1 0 0,-1 0 0,0 0 0,1 0 0,-1 0 0,0 0 0,0 0 0,1 0 0,-1 0 0,0 0 0,0 1 0,0-1 0,0 0 0,-1 0 0,1 0 0,0 0 0,-1 2 0,1-3 0,0 1 0,0-1 0,0 0 0,-1 1 0,1-1 0,0 0 0,0 1 0,0-1 0,0 0 0,-1 1 0,1-1 0,0 0 0,0 1 0,-1-1 0,1 0 0,0 0 0,-1 1 0,1-1 0,0 0 0,-1 0 0,1 0 0,0 0 0,-1 1 0,1-1 0,0 0 0,-1 0 0,1 0 0,-1 0 0,1 0 0,0 0 0,-1 0 0,1 0 0,0 0 0,-1 0 0,0 0 0,-13-10 0,-5-19 0,19 30 0,0-1 0,0 0 0,0 1 0,0-1 0,0 1 0,0-1 0,0 1 0,-1-1 0,1 0 0,0 1 0,0-1 0,0 1 0,-1-1 0,1 0 0,0 1 0,0-1 0,-1 0 0,1 1 0,0-1 0,-1 0 0,1 1 0,-1-1 0,1 0 0,0 0 0,-1 0 0,1 1 0,-1-1 0,1 0 0,0 0 0,-1 0 0,1 0 0,-1 0 0,1 0 0,-1 0 0,-28 3 0,-27-8 0,52 4 0,-1 0 0,0-1 0,1 1 0,-1-1 0,1 0 0,-1 0 0,1 0 0,0-1 0,0 0 0,-7-5 0,-34-39 0,21 19 0,22 26 0,0 0 0,1-1 0,-1 1 0,1-1 0,-1 1 0,1-1 0,0 1 0,0-1 0,0 0 0,1 0 0,-1 1 0,1-1 0,-1-4 0,1 4 0,0 0 0,-1 0 0,1 1 0,-1-1 0,0 0 0,0 0 0,0 0 0,0 1 0,-3-4 0,3 4 0,-1-1 0,1 1 0,0 0 0,0 0 0,0-1 0,0 1 0,0-1 0,0 1 0,0-1 0,1 1 0,-1-1 0,1 1 0,0-1 0,0-3 0,-1-5 0,-6-14 0,5 21 0,1 1 0,0-1 0,0 1 0,0-1 0,0 0 0,0-7 0,-5-100 0,6 110 0,0 0 0,0 1 0,-1-1 0,1 0 0,0 1 0,-1-1 0,1 0 0,-1 1 0,1-1 0,-1 1 0,1-1 0,-1 1 0,1-1 0,-1 1 0,0-1 0,1 1 0,-1-1 0,0 1 0,1 0 0,-1-1 0,0 1 0,1 0 0,-1 0 0,0-1 0,0 1 0,1 0 0,-1 0 0,0 0 0,0 0 0,1 0 0,-1 0 0,0 0 0,-1 1 0,-35 3 0,21-1 0,-121-3-1365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9:12.815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602 1 24575,'-12'0'0,"0"0"0,0 1 0,0 0 0,0 1 0,1 1 0,-1-1 0,1 2 0,-18 7 0,9-4 0,1-2 0,0 1 0,-1-2 0,0-1 0,-21 1 0,-36 7 0,102-12 0,-18 2 0,-19-1 0,-2 0 0,0 0 0,0-1 0,0 0 0,1-1 0,-1 0 0,1-1 0,-19-7 0,18 5-170,0 0-1,-1 1 0,1 0 1,-1 2-1,0 0 0,0 0 1,-21 1-1,20 1-6655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1.752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1,'1'1,"4"1,2 0,2 3,2 2,0 3,0 1,-1-1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9:30.780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10 64 24575,'48'-1'0,"-23"0"0,0 1 0,0 0 0,0 2 0,0 1 0,41 10 0,-38-11 0,-18-6 0,-10 4 0,0 0 0,0-1 0,0 1 0,0 0 0,0-1 0,-1 1 0,1-1 0,0 1 0,0 0 0,0 0 0,0-1 0,-1 1 0,1 0 0,0-1 0,0 1 0,-1 0 0,1 0 0,0-1 0,0 1 0,-1 0 0,1 0 0,0-1 0,-1 1 0,1 0 0,0 0 0,-1 0 0,1 0 0,0 0 0,-1-1 0,-8-1 0,0-1 0,-1 1 0,1 0 0,0 1 0,0 0 0,-1 1 0,1 0 0,-1 0 0,-12 3 0,-15-1 0,-3-1 0,-44-2 0,84 1 0,-1 0 0,1 0 0,-1 0 0,0 0 0,1 0 0,-1 0 0,1 0 0,-1 0 0,1 0 0,-1-1 0,1 1 0,-1 0 0,1 0 0,-1 0 0,1-1 0,-1 1 0,1 0 0,-1 0 0,1-1 0,0 1 0,-1-1 0,1 1 0,-1 0 0,1-1 0,8-6 0,23-2 0,231 7 0,-131 4 0,-88-1 0,-1 1 0,43 9 0,139 12 0,-194-18 0,-25-3 0,0-1 0,0 0 0,0 0 0,0-1 0,0 1 0,0-1 0,6-1 0,-11 1 0,0 0 0,0-1 0,0 1 0,1 0 0,-1-1 0,0 1 0,0 0 0,0-1 0,0 1 0,0 0 0,0-1 0,0 1 0,0-1 0,0 1 0,0 0 0,0-1 0,0 1 0,0 0 0,0-1 0,0 1 0,0-1 0,0 1 0,-1 0 0,1-1 0,0 1 0,0 0 0,0 0 0,-1-1 0,1 1 0,0 0 0,0-1 0,-1 1 0,1 0 0,0 0 0,0-1 0,-1 1 0,1 0 0,0 0 0,-1 0 0,1 0 0,0-1 0,-1 1 0,-15-13 0,12 11 0,-1 0 0,0 0 0,0 0 0,0 1 0,0-1 0,-1 1 0,1 1 0,0-1 0,0 1 0,-1 0 0,1 0 0,-7 1 0,6-1 0,-1 1 0,0-1 0,0-1 0,0 1 0,1-1 0,-1-1 0,-6-1 0,1-1 0,0 1 0,0 1 0,-15-2 0,-27-6 0,20 2 0,0 2 0,-1 2 0,1 1 0,-1 2 0,-51 4 0,4-1 0,78-2 0,-22 0 0,26 0 0,-1 0 0,1 0 0,-1-1 0,1 1 0,-1 0 0,0 0 0,1 0 0,-1 0 0,1 1 0,-1-1 0,1 0 0,-1 0 0,0 0 0,1 0 0,-1 0 0,1 1 0,-1-1 0,1 0 0,-1 1 0,1-1 0,-1 0 0,1 1 0,-1-1 0,1 0 0,0 1 0,-1-1 0,1 1 0,-1 0 0,3 0 0,0 1 0,-1-1 0,1 0 0,0 0 0,0-1 0,0 1 0,0 0 0,0-1 0,0 1 0,1-1 0,-1 1 0,0-1 0,0 0 0,4 0 0,1 0 0,11 4 0,0 0 0,0 0 0,-1 2 0,0 0 0,25 13 0,-100-15 0,44-4 0,10-1 0,0 0 0,0 1 0,0 0 0,-1 0 0,1 0 0,0 0 0,0 1 0,0 0 0,0-1 0,0 2 0,0-1 0,-6 3 0,48 0 0,-2-2 0,-26-1 0,1 0 0,0-1 0,0 0 0,0 0 0,0-1 0,0 0 0,-1-1 0,1-1 0,-1 0 0,11-4 0,-20 7 0,-1 0 0,1 0 0,0 0 0,-1-1 0,1 1 0,0 0 0,-1-1 0,1 1 0,-1 0 0,1-1 0,-1 1 0,1-1 0,-1 1 0,1-1 0,-1 1 0,1-1 0,-1 1 0,0-1 0,1 0 0,-1 1 0,0-1 0,1 1 0,-1-1 0,0 0 0,0 1 0,0-1 0,1 0 0,-1 1 0,0-2 0,-1 1 0,0 0 0,1 1 0,-1-1 0,0 0 0,0 0 0,0 1 0,0-1 0,0 0 0,0 1 0,1-1 0,-1 1 0,0 0 0,-1-1 0,1 1 0,0 0 0,-1-1 0,-55-7 0,50 8 0,-10-3 0,21 3 0,36 1 0,-21-1 0,-18 0 0,0 0 0,0 0 0,1 0 0,-1 0 0,0 0 0,0 0 0,0 1 0,0-1 0,0 0 0,0 1 0,0-1 0,0 0 0,0 1 0,0-1 0,-1 1 0,2 0 0,-1 0 0,-1-1 0,0 0 0,0 1 0,1-1 0,-1 1 0,0-1 0,0 1 0,0-1 0,0 0 0,1 1 0,-1-1 0,0 1 0,0-1 0,0 1 0,0-1 0,0 1 0,0-1 0,0 1 0,0-1 0,0 0 0,0 1 0,-1-1 0,1 1 0,0-1 0,0 1 0,-1 1 0,0-1 0,0 0 0,0 1 0,0-1 0,0 0 0,0 0 0,0 1 0,0-1 0,-1 0 0,1 0 0,0 0 0,-1-1 0,1 1 0,-1 0 0,1 0 0,-1-1 0,1 1 0,-1-1 0,-2 1 0,-7 0 0,9-1 0,0 0 0,-1 0 0,1 0 0,-1 0 0,1 0 0,0 1 0,-1-1 0,1 1 0,0 0 0,0 0 0,-1 0 0,-2 1 0,36 1 0,-18-3 0,1-2 0,0 0 0,-1 0 0,19-7 0,10-1 0,-20 7 0,1 1 0,0 1 0,38 3 0,-4 0 0,16-6 0,-52 1 0,-1 2 0,1 0 0,26 3 0,5 4-1365,-45-6-5461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9:52.569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 12 24575,'572'0'0,"-514"-11"0,-48 11-1365,-5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9:56.697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81 25 24575,'93'7'0,"-52"-4"0,72-2 0,-8-1 0,-55 11 0,-42-9 0,1 1 0,0-1 0,0-1 0,16 1 0,-24-2 0,26-1 0,-21-3 0,-18-2 0,-19-3 0,-1 1 0,-43-5 0,9 3 0,52 8 0,-1 0 0,0 1 0,1 0 0,-1 2 0,0-1 0,-16 4 0,9 1 0,0 0 0,-27 0 0,-88 0 0,136-5-25,0 1 0,1-1-1,-1 0 1,1 0 0,-1 0 0,1 1-1,-1-1 1,1 0 0,-1 0-1,1 1 1,-1-1 0,1 1 0,-1-1-1,1 0 1,-1 1 0,1-1-1,0 1 1,-1-1 0,1 1 0,0-1-1,0 1 1,-1-1 0,1 1-1,0-1 1,0 1 0,0 0 0,-1-1-1,1 1 1,0-1 0,0 1-1,0-1 1,0 1 0,0 0 0,0-1-1,0 1 1,0-1 0,1 1 0,-1 0-1,0-1 1,0 1 0,0-1-1,1 1 1,-1-1 0,0 1 0,1-1-1,-1 1 1,0-1 0,1 1-1,-1-1 1,0 1 0,1-1 0,-1 0-1,2 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18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1024 79 24575,'-3'-1'0,"0"1"0,0-1 0,1 1 0,-1-1 0,0 0 0,1 0 0,-1-1 0,0 1 0,1 0 0,-1-1 0,-4-3 0,5 3 0,-1 0 0,1 0 0,-1 1 0,0-1 0,0 1 0,1 0 0,-1-1 0,0 1 0,0 1 0,-1-1 0,-2 0 0,-413-4 0,353 5 0,53-1 0,-1-1 0,-22-5 0,27 5 0,1 0 0,-1 0 0,1 1 0,-1 0 0,1 0 0,-1 1 0,0 0 0,1 1 0,-1 0 0,-8 2 0,-31 17 0,26-16 0,-1-2 0,-28 0 0,4 0 0,-26-1 0,43-1 0,26-1 0,9 0 0,1 1 0,-1-1 0,1-1 0,-1 1 0,0-1 0,0 0 0,0 0 0,5-3 0,-5 2 0,-1 1 0,1 0 0,-1 0 0,1 0 0,0 1 0,-1 0 0,1 0 0,0 0 0,9 0 0,97 6 0,-90 3 0,-19-7 0,0 0 0,0 0 0,0 0 0,0 0 0,0 0 0,1 0 0,-1-1 0,0 1 0,1-1 0,1 0 0,25 2 0,-21-1 0,1-1 0,0 1 0,0-2 0,-1 1 0,1-1 0,14-3 0,-5-6 0,-17 9 0,1 0 0,0 0 0,0 0 0,-1 0 0,1 0 0,0 0 0,0 1 0,0-1 0,0 0 0,0 1 0,0 0 0,1-1 0,-1 1 0,3 0 0,2 0 0,0 0 0,0 0 0,1-1 0,-1 0 0,0-1 0,0 1 0,0-1 0,0-1 0,9-4 0,-6 5 0,-1 0 0,1 0 0,0 1 0,0 0 0,0 1 0,-1 0 0,19 3 0,8-1 0,-23-2 0,-6-1 0,0 1 0,1 0 0,-1 0 0,0 1 0,0 0 0,0 1 0,0-1 0,12 6 0,-3-2 0,1 0 0,-1-1 0,1 0 0,1-2 0,-1 0 0,0 0 0,0-2 0,1 0 0,20-4 0,15-6 0,-45 7 0,0 1 0,0 1 0,0-1 0,0 1 0,1 0 0,-1 1 0,0 0 0,17 2 0,55 10 0,-41-9 0,-36-4 0,1 1 0,-1 0 0,0-1 0,0 1 0,1 1 0,-1-1 0,0 1 0,0-1 0,1 1 0,-1 0 0,0 0 0,0 0 0,0 0 0,0 1 0,0-1 0,0 1 0,-1 0 0,1 0 0,0 0 0,-1 0 0,0 0 0,1 0 0,-1 1 0,0-1 0,2 5 0,-3-6 0,1 0 0,-1 0 0,0-1 0,0 1 0,0 0 0,1 0 0,-1-1 0,1 1 0,-1-1 0,0 1 0,1-1 0,-1 0 0,1 1 0,-1-1 0,1 0 0,-1 0 0,1 0 0,-1 0 0,0 0 0,1 0 0,-1-1 0,1 1 0,-1 0 0,1-1 0,-1 1 0,0-1 0,1 0 0,-1 1 0,0-1 0,1 0 0,-1 0 0,0 0 0,0 1 0,0-1 0,0-1 0,0 1 0,0 0 0,0 0 0,1-2 0,-2 2 0,1 0 0,-1 0 0,0 1 0,0-1 0,1 0 0,-1 0 0,0 0 0,0 1 0,0-1 0,0 0 0,0 0 0,0 0 0,-1 0 0,1 1 0,0-1 0,0 0 0,0 0 0,-1 1 0,1-1 0,-1 0 0,1 0 0,0 1 0,-1-1 0,1 0 0,-2 0 0,-21-8 0,21 8 0,-1 1 0,-1 0 0,1 0 0,-1 0 0,1 1 0,-1-1 0,1 1 0,-1 0 0,1 0 0,0 0 0,0 0 0,-1 0 0,1 1 0,0 0 0,0-1 0,0 1 0,0 0 0,1 0 0,-1 1 0,1-1 0,-1 1 0,1-1 0,0 1 0,-1 0 0,2 0 0,-4 5 0,5-8 0,-1 1 0,1-1 0,0 0 0,0 0 0,0 0 0,0 0 0,0 0 0,0 0 0,0 0 0,0 1 0,0-1 0,0 0 0,0 0 0,0 0 0,0 0 0,0 0 0,0 0 0,0 1 0,0-1 0,0 0 0,0 0 0,0 0 0,0 0 0,0 0 0,0 0 0,0 1 0,0-1 0,0 0 0,0 0 0,1 0 0,-1 0 0,0 0 0,0 0 0,0 0 0,0 0 0,0 0 0,0 1 0,0-1 0,0 0 0,0 0 0,1 0 0,-1 0 0,0 0 0,0 0 0,0 0 0,0 0 0,0 0 0,0 0 0,1 0 0,-1 0 0,0 0 0,0 0 0,0 0 0,0 0 0,0 0 0,0 0 0,1 0 0,11-4 0,10-8 0,-20 11-65,-1 0 0,1-1 0,-1 1 0,0-1 0,1 0 0,-1 1 0,0-1 0,0 0 0,0 0 0,0 0 0,0 0 0,0 1 0,-1-1 0,1 0 0,-1 0 0,1-1 0,-1 1 0,0 0 0,0 0 0,0-2 0,0-3-6761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23.592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0 36 24575,'376'0'0,"-377"-4"0,-13-4 0,-17-8 0,19 11-1365,1 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01.932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897 5 24575,'-67'-5'0,"-311"5"0,272 11 0,65-10 0,30 1 0,0-1 0,0-1 0,0 0 0,0 0 0,0-1 0,1 0 0,-1-1 0,0 0 0,-14-6 0,24 8 0,0 0 0,1 0 0,-1 0 0,0 0 0,0 0 0,0 1 0,1-1 0,-1 0 0,0 0 0,0 1 0,1-1 0,-1 0 0,0 1 0,1-1 0,-1 0 0,0 1 0,1-1 0,-1 1 0,1-1 0,-1 1 0,1 0 0,-1-1 0,1 1 0,-1-1 0,0 2 0,-15 21 0,14-19 0,-14 29 0,13-27 0,1 0 0,-1 0 0,0 0 0,-1 0 0,1 0 0,-1-1 0,0 1 0,-6 5 0,4-9 0,-1 0 0,1 0 0,0 0 0,0-1 0,-1 0 0,1 0 0,-1-1 0,1 0 0,-1 0 0,1 0 0,-1-1 0,-7-1 0,14 1-33,0 1 0,-1 0-1,1 0 1,0-1 0,0 1-1,0 0 1,-1-1 0,1 1 0,0 0-1,0-1 1,0 1 0,0 0-1,0-1 1,0 1 0,0-1-1,0 1 1,0 0 0,0-1 0,0 1-1,0 0 1,0-1 0,0 1-1,0 0 1,0-1 0,0 1-1,0-1 1,0 1 0,0 0 0,1-1-1,-1 1 1,0 0 0,0 0-1,0-1 1,1 1 0,-1 0-1,0-1 1,0 1 0,1 0 0,-1 0-1,1-1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04.444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94 22 24575,'-4'0'0,"-1"0"0,0 0 0,1 0 0,-1-1 0,0 0 0,1 1 0,-1-2 0,1 1 0,-1-1 0,1 1 0,0-1 0,-1 0 0,-3-3 0,-14 0-1365,17 5-5461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29.894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143 27 24575,'90'-10'0,"-85"10"0,-3 0 0,0 0 0,1 1 0,-1-1 0,0 0 0,1 0 0,-1-1 0,0 1 0,1 0 0,-1-1 0,0 0 0,1 1 0,-1-1 0,0 0 0,0 0 0,3-2 0,-11 2 0,1 0 0,0 0 0,-1 1 0,1 0 0,-7 0 0,-199-5 0,189 4-1365,18 2-5461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42.460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1 168 24575,'0'-1'0,"0"-4"0,2-4 0,-1-5 0,0-2 0,0 1 0,-1 0 0,0 1 0,0 1 0,0 2 0,0 0 0,0 2 0,0 1 0,0-1 0,-2 0 0,0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1:03.308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13 78 24575,'0'-2'0,"1"0"0,-1 0 0,1 0 0,0 0 0,0 0 0,0 0 0,0 0 0,0 0 0,0 0 0,1 1 0,-1-1 0,1 0 0,-1 1 0,1-1 0,-1 1 0,1 0 0,2-2 0,2-2 0,-11 4 0,-17 3 0,39-2 0,-7 0 0,-1 0 0,1 0 0,-1 1 0,0 0 0,1 1 0,-1 0 0,0 1 0,12 4 0,-17-5 0,-1 0 0,0 0 0,1 0 0,-1 1 0,0-1 0,-1 1 0,1 0 0,0 0 0,-1 0 0,1 0 0,-1 0 0,0 1 0,0-1 0,0 0 0,-1 1 0,1 0 0,-1-1 0,0 1 0,0 0 0,0 0 0,-1 0 0,1-1 0,-1 5 0,3 13 0,0-1 0,1 0 0,8 24 0,-9-40 0,0 1 0,1-1 0,-1 0 0,1-1 0,-1 1 0,1-1 0,0 1 0,1-1 0,6 3 0,8 8 0,-23-53 0,-13-19 0,11 42 0,1-1 0,1 0 0,-3-27 0,7 44 0,0-1 0,0 1 0,0 0 0,0 0 0,0-1 0,0 1 0,0 0 0,0 0 0,0-1 0,0 1 0,0 0 0,0-1 0,0 1 0,0 0 0,0 0 0,0-1 0,0 1 0,0 0 0,0 0 0,0-1 0,0 1 0,0 0 0,-1 0 0,1-1 0,0 1 0,0 0 0,0 0 0,0 0 0,-1-1 0,1 1 0,0 0 0,0 0 0,-1 0 0,1-1 0,0 1 0,0 0 0,-1 0 0,1 0 0,0 0 0,0 0 0,-1 0 0,1 0 0,0 0 0,0 0 0,-1 0 0,1 0 0,0 0 0,0 0 0,-1 0 0,1 0 0,0 0 0,-1 0 0,1 0 0,0 0 0,0 0 0,-1 0 0,1 0 0,0 0 0,0 1 0,-1-1 0,1 0 0,0 0 0,0 0 0,0 0 0,-1 1 0,1-1 0,-1 1 0,0 0 0,0 0 0,0 0 0,0 0 0,0 0 0,1 1 0,-1-1 0,0 0 0,1 0 0,-1 1 0,1-1 0,-1 3 0,-1 29 0,4 67 0,-1-92 0,1-1 0,0 0 0,1 0 0,-1-1 0,5 8 0,-2-1 0,-6-57 0,-4-61 0,4 114 0,1 0 0,0 0 0,1 0 0,0-1 0,0 1 0,1 0 0,0-1 0,0 1 0,1-1 0,6 14 0,2 9 0,-11-23 0,-8-20 0,-8-14 0,10 17 0,0-1 0,0 0 0,1 0 0,1 0 0,0 0 0,-4-15 0,8-9 0,1 30 0,0 0 0,-1-1 0,0 1 0,0-1 0,0 1 0,-1-1 0,-1-7 0,2 12 0,0 0 0,0-1 0,0 1 0,0 0 0,-1-1 0,1 1 0,0 0 0,0-1 0,0 1 0,0 0 0,0 0 0,0-1 0,-1 1 0,1 0 0,0 0 0,0-1 0,0 1 0,-1 0 0,1 0 0,0 0 0,0 0 0,0-1 0,-1 1 0,1 0 0,0 0 0,-1 0 0,1 0 0,0 0 0,0 0 0,-1-1 0,1 1 0,0 0 0,-1 0 0,1 0 0,-1 0 0,-7 9 0,-2 15 0,8-13 0,0 0 0,1 0 0,1 0 0,0 1 0,0-1 0,1 0 0,0 0 0,1 0 0,3 11 0,-4-20 0,-1 0 0,1-1 0,-1 1 0,0 0 0,1 0 0,-1 0 0,0 0 0,0 0 0,0 0 0,0-1 0,-1 1 0,1 0 0,0 0 0,-1 0 0,0 0 0,0 1 0,1-2 0,0-1 0,-1 0 0,1 0 0,0 0 0,0 0 0,0 0 0,-1 1 0,1-1 0,0 0 0,0 0 0,-1 0 0,1 0 0,0 0 0,0 0 0,-1 0 0,1 0 0,0 0 0,0 0 0,-1 0 0,1 0 0,0 0 0,-1 0 0,1 0 0,0 0 0,0 0 0,-1 0 0,1 0 0,0 0 0,0 0 0,0-1 0,-1 1 0,1 0 0,0 0 0,0 0 0,-1-1 0,-12-16 0,3-1 0,1 0 0,1 0 0,0-1 0,-6-28 0,13 42 0,1 0 0,0 0 0,0 1 0,0-1 0,1 0 0,1-7 0,0 1 0,-27 63 0,22-38 0,-1 1 0,2-1 0,0 1 0,1-1 0,0 1 0,2 21 0,0-4 0,-11-151 0,4-71 0,2 191 0,-3 11 0,-5 14 0,7-8 0,2 0 0,0 0 0,0 0 0,2 0 0,0 1 0,3 28 0,-2-45 0,1-1 0,-1 1 0,0-1 0,1 0 0,-1 1 0,0-1 0,1 1 0,0-1 0,-1 0 0,1 1 0,0-1 0,1 2 0,3-3 0,-2-12 0,3-57 0,-3 41 0,-2 23 0,0 11 0,-3 61 0,0-15 0,6 54 0,-1-107 0,2-8 0,5-12 0,-7 10 0,0-1 0,-1 1 0,1-18 0,3-13 0,-3 26 0,0 5 0,-1-1 0,0 0 0,0-18 0,-1 17 0,0 9 0,-1 0 0,0 0 0,1 0 0,-1 0 0,-1 0 0,1 1 0,0-1 0,-1 0 0,0 0 0,-1-4 0,1 8 0,1 0 0,-1 0 0,0 0 0,1 1 0,-1-1 0,1 0 0,-1 0 0,1 0 0,-1 1 0,1-1 0,-1 0 0,0 0 0,1 1 0,0-1 0,-1 1 0,1-1 0,-1 0 0,1 1 0,-1-1 0,1 1 0,0-1 0,-1 1 0,1-1 0,0 1 0,0-1 0,-1 1 0,1-1 0,0 1 0,0 0 0,0-1 0,-1 1 0,-8 20 0,8-10 0,0 0 0,0-1 0,1 1 0,0 0 0,1 0 0,4 21 0,1 29 0,-7-44 0,1-12 0,-1 0 0,1 0 0,0-1 0,0 1 0,2 8 0,-2-12 0,1 0 0,-1 0 0,0 0 0,1 0 0,-1 0 0,1 0 0,-1-1 0,1 1 0,0 0 0,-1 0 0,1 0 0,0-1 0,-1 1 0,1 0 0,0-1 0,0 1 0,0-1 0,-1 1 0,1-1 0,0 1 0,0-1 0,0 0 0,0 1 0,0-1 0,0 0 0,0 0 0,0 0 0,0 0 0,0 0 0,0 0 0,0 0 0,1 0 0,5 0 0,2 0 0,1-1 0,-1 1 0,0-2 0,16-3 0,-25 5 0,1-1 0,0 0 0,0 0 0,-1 0 0,1 0 0,0 1 0,-1-1 0,1 0 0,-1 0 0,0 0 0,1 0 0,-1 0 0,0 0 0,1 0 0,-1 0 0,0 0 0,0-1 0,0 1 0,0 0 0,0 0 0,0-1 0,-1-32 0,0 22 0,1-4 0,0-29 0,0 43 0,0 0 0,-1-1 0,1 1 0,-1-1 0,1 1 0,-1 0 0,0-1 0,0 1 0,0 0 0,0 0 0,0-1 0,-1 1 0,1 0 0,-2-2 0,2 3 0,0 1 0,-1-1 0,1 0 0,0 1 0,0-1 0,0 1 0,-1-1 0,1 1 0,0-1 0,-1 1 0,1 0 0,0 0 0,-1 0 0,-1 0 0,3 0 0,-1 0 0,0 0 0,0 0 0,1 0 0,-1 0 0,0 0 0,0-1 0,1 1 0,-1 0 0,0 0 0,0 0 0,1-1 0,-1 1 0,0 0 0,1-1 0,-1 1 0,0-1 0,1 1 0,-1 0 0,1-1 0,-1 0 0,1 1 0,-1-1 0,1 1 0,-1-1 0,1 0 0,-1 1 0,1-1 0,0 0 0,-1 1 0,1-1 0,0 0 0,0 1 0,0-1 0,-1 0 0,1 0 0,0 1 0,0-1 0,0 0 0,0 0 0,0 1 0,0-1 0,1-1 0,-1-3 0,-1 1 0,1 0 0,-1 0 0,0 0 0,0 1 0,0-1 0,-1 0 0,-2-5 0,-2-4 0,6 13 0,0 0 0,0 0 0,0-1 0,0 1 0,0 0 0,0 0 0,0-1 0,0 1 0,0 0 0,0 0 0,0-1 0,0 1 0,0 0 0,0 0 0,0-1 0,0 1 0,0 0 0,0 0 0,0-1 0,0 1 0,0 0 0,0 0 0,0-1 0,1 1 0,-1 0 0,0 0 0,0 0 0,0-1 0,0 1 0,0 0 0,1 0 0,-1 0 0,0 0 0,0-1 0,0 1 0,1 0 0,-1 0 0,0 0 0,0 0 0,1 0 0,-1 0 0,0 0 0,0 0 0,1 0 0,-1-1 0,0 1 0,0 0 0,1 0 0,-1 0 0,0 0 0,0 1 0,1-1 0,-1 0 0,0 0 0,0 0 0,1 0 0,-1 0 0,0 0 0,0 0 0,1 0 0,0 1 0,-1-1 0,1 0 0,0 0 0,0 1 0,-1-1 0,1 1 0,0-1 0,-1 0 0,1 1 0,0-1 0,-1 1 0,1 0 0,-1-1 0,1 1 0,0-1 0,-1 1 0,0 0 0,1 0 0,-1-1 0,1 1 0,-1 0 0,0-1 0,0 1 0,1 1 0,0 7 0,5 17 0,-6-25 0,0-1 0,1 1 0,-1 0 0,1-1 0,-1 1 0,1-1 0,-1 1 0,1-1 0,0 0 0,-1 1 0,1-1 0,-1 1 0,1-1 0,0 0 0,-1 0 0,1 1 0,0-1 0,0 0 0,-1 0 0,1 0 0,0 0 0,-1 0 0,1 0 0,0 0 0,0 0 0,-1 0 0,1 0 0,0 0 0,-1 0 0,1-1 0,0 1 0,-1 0 0,1 0 0,0-1 0,0 0 0,0 1 0,-1 0 0,1 0 0,-1 0 0,1-1 0,-1 1 0,0 0 0,1 0 0,-1-1 0,1 1 0,-1 0 0,0-1 0,1 1 0,-1 0 0,0-1 0,1 1 0,-1 0 0,0-1 0,0 1 0,1-1 0,-1 1 0,0 0 0,0-1 0,0 1 0,0-1 0,1 1 0,-1-1 0,0 1 0,0-1 0,0 1 0,0-1 0,0 1 0,0-1 0,0 1 0,0-1 0,0 1 0,-1 0 0,1-1 0,0 1 0,0-1 0,0 1 0,0-1 0,-1 1 0,1 0 0,0-1 0,-1 1 0,1-1 0,-1 0 0,0 0 0,1 1 0,-1-1 0,0 0 0,1 1 0,-1-1 0,0 1 0,0-1 0,0 1 0,1-1 0,-1 1 0,0 0 0,0-1 0,0 1 0,0 0 0,0 0 0,0 0 0,0-1 0,0 1 0,0 0 0,1 0 0,-1 0 0,0 1 0,0-1 0,-2 0 0,2 1 0,-1 0 0,0 1 0,1-1 0,-1 0 0,1 1 0,0-1 0,-1 0 0,1 1 0,0 0 0,0-1 0,0 1 0,0 0 0,0-1 0,0 1 0,0 0 0,1 0 0,-1 0 0,1 0 0,-1 0 0,1 0 0,0 0 0,0 3 0,-1 53 0,2-40 0,-1 59 0,0-46 0,0-27 0,0-10 0,0-3 0,0 3 0,0-1 0,0 1 0,-1 0 0,1 0 0,-3-8 0,3 14 0,0 0 0,0-1 0,0 1 0,0 0 0,-1-1 0,1 1 0,0-1 0,0 1 0,0 0 0,-1-1 0,1 1 0,0 0 0,0 0 0,-1-1 0,1 1 0,0 0 0,-1 0 0,1-1 0,0 1 0,-1 0 0,1 0 0,0 0 0,-1-1 0,1 1 0,0 0 0,-1 0 0,1 0 0,-1 0 0,1 0 0,0 0 0,-1 0 0,0 0 0,0 1 0,-1-1 0,1 1 0,-1 0 0,1 0 0,-1 0 0,1 0 0,-1 0 0,1 0 0,0 0 0,-1 0 0,1 1 0,-1 1 0,-1 0 0,1 0 0,0 0 0,0 0 0,0 0 0,0 1 0,1-1 0,0 1 0,-2 3 0,3-7 0,0 0 0,0 1 0,0-1 0,0 0 0,0 1 0,0-1 0,0 1 0,0-1 0,0 0 0,0 1 0,0-1 0,0 0 0,0 1 0,0-1 0,0 0 0,0 1 0,0-1 0,0 0 0,0 1 0,1-1 0,-1 0 0,0 1 0,0-1 0,0 0 0,1 1 0,-1-1 0,0 0 0,0 0 0,1 1 0,-1-1 0,2 0 0,-1 0 0,0 1 0,0-1 0,0-1 0,1 1 0,-1 0 0,0 0 0,0 0 0,0 0 0,0-1 0,1 1 0,-1-1 0,0 1 0,0-1 0,1 0 0,37-25 0,-15 9 0,-24 16 0,0 1 0,0 0 0,1 0 0,-1-1 0,0 1 0,1 0 0,-1 0 0,0 0 0,1 0 0,-1-1 0,0 1 0,1 0 0,-1 0 0,1 0 0,-1 0 0,0 0 0,1 0 0,-1 0 0,0 0 0,1 0 0,-1 0 0,1 0 0,-1 0 0,0 0 0,1 0 0,-1 0 0,0 1 0,1-1 0,-1 0 0,0 0 0,1 0 0,-1 1 0,0-1 0,1 0 0,-1 0 0,0 1 0,1-1 0,-1 0 0,0 0 0,0 1 0,0-1 0,1 1 0,5 20 0,-6-19 0,0 0 0,1-1 0,-1 1 0,0 0 0,1 0 0,-1-1 0,1 1 0,0 0 0,-1-1 0,1 1 0,0 0 0,0-1 0,0 1 0,0-1 0,0 0 0,0 1 0,2 1 0,-2-3 0,1 1 0,-1 0 0,0-1 0,0 1 0,0-1 0,0 0 0,0 1 0,1-1 0,-1 0 0,0 0 0,0 0 0,0 0 0,1 0 0,-1 0 0,0 0 0,0 0 0,0 0 0,1 0 0,-1-1 0,0 1 0,0 0 0,0-1 0,0 1 0,0-1 0,0 0 0,0 1 0,0-1 0,0 0 0,0 1 0,0-1 0,0 0 0,0 0 0,0 0 0,0 0 0,-1 0 0,1 0 0,-1 0 0,1 0 0,0 0 0,-1 0 0,0 0 0,1-1 0,-1 1 0,0 0 0,1 0 0,-1 0 0,0-1 0,0 1 0,0 0 0,0 0 0,0 0 0,0-1 0,-1 1 0,1 0 0,0 0 0,-1-2 0,0 3 0,1-1 0,0 1 0,-1 0 0,1 0 0,-1 0 0,1-1 0,-1 1 0,1 0 0,-1 0 0,1 0 0,-1 0 0,1 0 0,-1 0 0,1 0 0,-1 0 0,1 0 0,-1 0 0,1 0 0,-1 1 0,1-1 0,0 0 0,-1 0 0,1 0 0,-1 1 0,1-1 0,-1 0 0,1 0 0,0 1 0,-1-1 0,1 0 0,0 1 0,-1-1 0,1 0 0,0 1 0,-1 0 0,-20 15 0,19-14 0,1-1 0,1 0 0,-1 0 0,0 0 0,0-1 0,0 1 0,0 0 0,0 0 0,0-1 0,0 1 0,0-1 0,-1 1 0,1-1 0,0 1 0,0-1 0,0 0 0,0 0 0,-1 0 0,1 1 0,0-1 0,0 0 0,-1 0 0,1-1 0,0 1 0,0 0 0,0 0 0,-1-1 0,1 1 0,0 0 0,0-1 0,0 1 0,0-1 0,0 1 0,-2-2 0,1 0 0,1 0 0,0 0 0,0 0 0,-1 0 0,1 0 0,0 0 0,1 0 0,-1 0 0,0 0 0,0 0 0,1 0 0,0-1 0,-1 1 0,1 0 0,0 0 0,0-5 0,0-7 0,3-10 0,-2 23 0,0 0 0,-1 0 0,1 0 0,0 1 0,0-1 0,0 0 0,-1 1 0,1-1 0,0 0 0,0 1 0,0-1 0,0 1 0,0 0 0,0-1 0,0 1 0,0 0 0,0 0 0,0-1 0,0 1 0,0 0 0,1 0 0,0 0 0,-1 0 0,0 0 0,0 0 0,0 0 0,0 0 0,0 0 0,0 0 0,0 0 0,0 0 0,-1 0 0,1 0 0,0 0 0,0 0 0,0 1 0,0-1 0,0 0 0,-1 1 0,1-1 0,0 1 0,0-1 0,-1 1 0,1-1 0,1 2 0,0 19 0,-2-15 0,0-4 0,0 0 0,0-1 0,0 1 0,0 0 0,0 0 0,1 0 0,-1-1 0,1 1 0,-1 0 0,1-1 0,0 1 0,-1 0 0,1-1 0,0 1 0,0-1 0,0 1 0,1-1 0,-1 1 0,0-1 0,0 0 0,1 0 0,-1 0 0,3 2 0,-2-1 0,-8-5 0,-10-6 0,14 7 0,0 0 0,0 0 0,0 0 0,1-1 0,-1 1 0,0 0 0,1-1 0,0 1 0,-1-1 0,1 0 0,0 1 0,0-1 0,1 0 0,-1 0 0,1 1 0,-1-1 0,1 0 0,0 0 0,0 0 0,0 0 0,1-3 0,-2-16 0,1 21 0,-1 1 0,1-1 0,0 0 0,-1 0 0,1 1 0,-1-1 0,1 0 0,-1 1 0,1-1 0,-1 0 0,1 1 0,-1-1 0,0 1 0,1-1 0,-1 1 0,0-1 0,1 1 0,-1 0 0,0-1 0,0 1 0,1 0 0,-1 0 0,0-1 0,0 1 0,0 0 0,-1 0 0,-11-6 0,13 5 0,0 0 0,0 0 0,0 1 0,0-1 0,0 0 0,0 0 0,0 1 0,0-1 0,0 0 0,0 0 0,1 1 0,-1-1 0,0 0 0,0 0 0,1 1 0,-1-1 0,1 0 0,-1 1 0,0-1 0,1 1 0,-1-1 0,1 0 0,-1 1 0,2-1 0,7-8-118,-8 15 231,-13 28-52,3-9-1482,9-20-5405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2.966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0,'2'89,"13"90,-7-107,-6-39,2 0,2-1,14 51,-19-80,0 0,0 0,1 0,-1 0,1 0,0 0,-1 0,2-1,-1 1,0-1,0 1,1-1,-1 0,1 0,0 0,-1 0,1-1,0 1,0-1,0 0,0 1,0-1,1-1,-1 1,0 0,0-1,1 0,-1 1,0-1,1-1,-1 1,0 0,0-1,1 0,-1 0,0 0,0 0,0 0,0 0,0-1,0 0,0 1,4-5,1-2,-1 0,0 0,-1-1,0 0,0 0,6-15,-11 22,0 0,0 0,0 0,0-1,0 1,-1 0,1 0,-1-1,1 1,-1 0,0-1,0 1,0 0,0-1,-1 1,1 0,0-1,-1 1,0 0,1 0,-1-1,0 1,0 0,0 0,-1 0,1 0,0 0,-1 0,1 1,-1-1,0 0,0 1,1-1,-1 1,0 0,-3-2,2 2,0 0,0 0,0 0,0 0,0 1,-1 0,1-1,0 1,0 0,-1 0,1 1,0-1,0 1,-5 1,-1 0,1 1,-1 1,-13 7,10-4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5.355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6.333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78 0,'-3'2,"0"-1,1 1,-1 0,0 0,1 0,-1 0,1 0,0 0,0 1,0-1,0 1,0 0,0-1,1 1,-1 0,0 4,-19 55,17-47,-2 17,3-23,2-35,-1 1,1 16,0 0,1 0,0 0,0-1,1 1,3-14,5 49,-8-20,0 1,1 0,-1 1,1-1,0 0,0 0,1 0,0-1,0 1,1 0,0-1,8 10,-5-10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8.239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435 349,'-43'-35,"-112"-85,104 83,-60-55,55 44,37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8.645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9.015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14.325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1 214,'1'0,"0"-1,1 1,-1-1,0 1,1-1,-1 0,0 1,0-1,1 0,-1 0,0 0,0 1,0-1,0-1,0 1,0 0,1-2,14-24,-14 22,-1 4,3-8,1 0,0 0,0 1,1 0,0 0,0 0,1 1,0 0,0 0,0 1,12-8,-4 5,-8 6,-1 0,0-1,0 0,0 0,-1 0,1 0,-1-1,0 0,8-10,-14 15,1 0,0 0,0 1,0-1,0 0,0 0,0 0,-1 0,1 0,0 0,0 0,0 1,0-1,-1 0,1 0,0 0,0 0,0 0,0 0,-1 0,1 0,0 0,0 0,0 0,-1 0,1 0,0 0,0 0,0 0,-1 0,1 0,0 0,0 0,0-1,0 1,-1 0,1 0,0 0,0 0,0 0,0 0,0 0,-1-1,1 1,0 0,0 0,0 0,0 0,0-1,0 1,0 0,0 0,0 0,0 0,0-1,0 1,0 0,0 0,0 0,0-1,0 1,0 0,0 0,0 0,0-1,0 1,0 0,-15 7,-1 6,0 1,1 0,1 1,0 0,1 1,-18 28,-6 7,21-33,8-12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D7BC2-5202-4A01-B127-AE5D9A25CF15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117AF-115C-439C-9578-D35EDBDDC2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14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117AF-115C-439C-9578-D35EDBDDC22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01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0C6E7-DCAE-4891-FCF3-99330CE9E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53AAE3-9A8B-8758-D9DD-47FE47BF3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435115-F6E2-E9AA-62B7-3EABE837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2CAAB-E9CE-8EBF-C1EE-2D598FCE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01B5D6-3B1A-70A3-747B-E163C826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19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28D60-53A8-87CF-F79F-9F00475B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9960B6-D142-333A-C79E-E236EA08F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7A3403-8234-BABC-7D23-D27DA60F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1967FE-B5FF-BE01-26AD-49C76392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7D847-F5F6-17C0-D28C-A2E6F41A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54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0835A2-1081-FF5E-EBB5-D98174749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6A7A86-E110-55BD-5A0B-915B3BB51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B42CD-39CE-DFF7-B5DD-5FE3CA8D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EEBE08-E42D-54FE-E32A-B03EEE90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E07FAA-E61E-6CD3-AFB3-591B980B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37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F1FC0-741B-EABF-2C98-13F5CC6A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742A5-D32C-4855-ECDF-56E033DD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A8E842-0325-0392-1DEA-02C60081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2D0071-A16C-EC8E-BC2A-F64BBA8B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010203-E12C-29E2-1A53-7607574C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81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8DBB9-12A1-78FC-7ED7-63B02777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C5401A-77C9-4355-BE76-5592A485F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2F45DB-563E-CEF9-9CE7-D7DEA6C8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F31E18-B807-7FA7-651E-66D6B333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698BCA-4006-2DA5-AB89-185F05DC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53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F484B-B86D-3870-2DF0-C9CAD45F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8AD4CE-42EA-EA69-8E6E-1D5D8ADA0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63C19B-F957-5BFA-2944-D586AF037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02A4C1-F179-DFFB-9422-B7BAFC74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6DA903-5823-95B8-F5F0-586DB41B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649583-C297-C2AF-67FC-67E5CB26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10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56B82-C159-09B4-CB0F-BDF8B502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0CDBE3-944A-746F-A31C-81959926A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0E2404-425C-B2DD-4A4D-55BBB8C92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D50823-83E9-ADAD-0766-89B8492FE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C44BC6-D486-C23F-68BA-7C18AD737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99533B-9835-0B53-4D55-E695BE27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ED0830-05A2-9DB4-2890-21671C46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C8EE6B-5BDE-01E2-0162-38C68302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53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48DE1-4121-2A62-8F36-637DDF4D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742CE-7C71-F3A9-C4D9-6AFFA73D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FCCDF4-A0FB-37DC-F122-833850C1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30B990-19E8-1B55-1284-BA53597D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00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4A68D2-E769-8438-CF6A-101687E0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1DA119-4ED4-1CFD-E59B-0E140329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CF5C99-2767-9CEB-5AA9-54526F1A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08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85625-BE02-EC81-4118-C3A3E969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6A76FE-0B34-BED0-8FF1-EE507218D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11FB78-A48A-F977-F8EE-1B8DFE26F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0397FC-D813-3A22-274D-D02D8F34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5AB49D-2E41-6F44-2A0B-225CADFE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57CB48-9840-FDA6-3463-DBE82AC9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06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C92A5-967A-B2B8-B3FA-C423BA74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BB815E-1E9E-74A8-DBC6-2B164A8B1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90F9F-F080-87A5-B039-858CEB560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F18025-3F05-FF7D-26D7-B73ED31F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EC2DBA-10FA-854A-3675-B09F1F78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E7C776-B791-D061-CBDD-BB0848D5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76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779206-B2EC-D6BF-3441-9DEF4F46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6B33C9-0831-1BA6-3BDF-5CA718C91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F6B300-1126-19C1-18AA-85EBCE0A6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C3C5-9081-43BE-A79D-C25876F2678F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8B87CE-93B2-2373-A5DF-4F91011DC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497C9-411A-0768-AC67-B248170C6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13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.xml"/><Relationship Id="rId18" Type="http://schemas.openxmlformats.org/officeDocument/2006/relationships/image" Target="../media/image25.png"/><Relationship Id="rId26" Type="http://schemas.openxmlformats.org/officeDocument/2006/relationships/image" Target="../media/image28.png"/><Relationship Id="rId39" Type="http://schemas.openxmlformats.org/officeDocument/2006/relationships/customXml" Target="../ink/ink17.xml"/><Relationship Id="rId21" Type="http://schemas.openxmlformats.org/officeDocument/2006/relationships/customXml" Target="../ink/ink6.xml"/><Relationship Id="rId34" Type="http://schemas.openxmlformats.org/officeDocument/2006/relationships/image" Target="../media/image31.png"/><Relationship Id="rId42" Type="http://schemas.openxmlformats.org/officeDocument/2006/relationships/image" Target="../media/image35.png"/><Relationship Id="rId47" Type="http://schemas.openxmlformats.org/officeDocument/2006/relationships/customXml" Target="../ink/ink21.xml"/><Relationship Id="rId50" Type="http://schemas.openxmlformats.org/officeDocument/2006/relationships/image" Target="../media/image39.png"/><Relationship Id="rId55" Type="http://schemas.openxmlformats.org/officeDocument/2006/relationships/customXml" Target="../ink/ink25.xml"/><Relationship Id="rId63" Type="http://schemas.openxmlformats.org/officeDocument/2006/relationships/customXml" Target="../ink/ink29.xm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29" Type="http://schemas.openxmlformats.org/officeDocument/2006/relationships/customXml" Target="../ink/ink12.xml"/><Relationship Id="rId41" Type="http://schemas.openxmlformats.org/officeDocument/2006/relationships/customXml" Target="../ink/ink18.xml"/><Relationship Id="rId54" Type="http://schemas.openxmlformats.org/officeDocument/2006/relationships/image" Target="../media/image41.png"/><Relationship Id="rId6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1.xml"/><Relationship Id="rId24" Type="http://schemas.openxmlformats.org/officeDocument/2006/relationships/customXml" Target="../ink/ink8.xml"/><Relationship Id="rId32" Type="http://schemas.openxmlformats.org/officeDocument/2006/relationships/image" Target="../media/image30.png"/><Relationship Id="rId37" Type="http://schemas.openxmlformats.org/officeDocument/2006/relationships/customXml" Target="../ink/ink16.xml"/><Relationship Id="rId40" Type="http://schemas.openxmlformats.org/officeDocument/2006/relationships/image" Target="../media/image34.png"/><Relationship Id="rId45" Type="http://schemas.openxmlformats.org/officeDocument/2006/relationships/customXml" Target="../ink/ink20.xml"/><Relationship Id="rId53" Type="http://schemas.openxmlformats.org/officeDocument/2006/relationships/customXml" Target="../ink/ink24.xml"/><Relationship Id="rId58" Type="http://schemas.openxmlformats.org/officeDocument/2006/relationships/image" Target="../media/image43.png"/><Relationship Id="rId5" Type="http://schemas.openxmlformats.org/officeDocument/2006/relationships/image" Target="../media/image16.png"/><Relationship Id="rId15" Type="http://schemas.openxmlformats.org/officeDocument/2006/relationships/customXml" Target="../ink/ink3.xml"/><Relationship Id="rId23" Type="http://schemas.openxmlformats.org/officeDocument/2006/relationships/customXml" Target="../ink/ink7.xml"/><Relationship Id="rId28" Type="http://schemas.openxmlformats.org/officeDocument/2006/relationships/customXml" Target="../ink/ink11.xml"/><Relationship Id="rId36" Type="http://schemas.openxmlformats.org/officeDocument/2006/relationships/image" Target="../media/image32.png"/><Relationship Id="rId49" Type="http://schemas.openxmlformats.org/officeDocument/2006/relationships/customXml" Target="../ink/ink22.xml"/><Relationship Id="rId57" Type="http://schemas.openxmlformats.org/officeDocument/2006/relationships/customXml" Target="../ink/ink26.xml"/><Relationship Id="rId61" Type="http://schemas.openxmlformats.org/officeDocument/2006/relationships/customXml" Target="../ink/ink28.xml"/><Relationship Id="rId10" Type="http://schemas.openxmlformats.org/officeDocument/2006/relationships/image" Target="../media/image21.png"/><Relationship Id="rId19" Type="http://schemas.openxmlformats.org/officeDocument/2006/relationships/customXml" Target="../ink/ink5.xml"/><Relationship Id="rId31" Type="http://schemas.openxmlformats.org/officeDocument/2006/relationships/customXml" Target="../ink/ink13.xml"/><Relationship Id="rId44" Type="http://schemas.openxmlformats.org/officeDocument/2006/relationships/image" Target="../media/image36.png"/><Relationship Id="rId52" Type="http://schemas.openxmlformats.org/officeDocument/2006/relationships/image" Target="../media/image40.png"/><Relationship Id="rId60" Type="http://schemas.openxmlformats.org/officeDocument/2006/relationships/image" Target="../media/image44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Relationship Id="rId22" Type="http://schemas.openxmlformats.org/officeDocument/2006/relationships/image" Target="../media/image27.png"/><Relationship Id="rId27" Type="http://schemas.openxmlformats.org/officeDocument/2006/relationships/customXml" Target="../ink/ink10.xml"/><Relationship Id="rId30" Type="http://schemas.openxmlformats.org/officeDocument/2006/relationships/image" Target="../media/image29.png"/><Relationship Id="rId35" Type="http://schemas.openxmlformats.org/officeDocument/2006/relationships/customXml" Target="../ink/ink15.xml"/><Relationship Id="rId43" Type="http://schemas.openxmlformats.org/officeDocument/2006/relationships/customXml" Target="../ink/ink19.xml"/><Relationship Id="rId48" Type="http://schemas.openxmlformats.org/officeDocument/2006/relationships/image" Target="../media/image38.png"/><Relationship Id="rId56" Type="http://schemas.openxmlformats.org/officeDocument/2006/relationships/image" Target="../media/image42.png"/><Relationship Id="rId64" Type="http://schemas.openxmlformats.org/officeDocument/2006/relationships/image" Target="../media/image46.png"/><Relationship Id="rId8" Type="http://schemas.openxmlformats.org/officeDocument/2006/relationships/image" Target="../media/image19.png"/><Relationship Id="rId51" Type="http://schemas.openxmlformats.org/officeDocument/2006/relationships/customXml" Target="../ink/ink23.xml"/><Relationship Id="rId3" Type="http://schemas.openxmlformats.org/officeDocument/2006/relationships/image" Target="../media/image14.png"/><Relationship Id="rId12" Type="http://schemas.openxmlformats.org/officeDocument/2006/relationships/image" Target="../media/image22.png"/><Relationship Id="rId17" Type="http://schemas.openxmlformats.org/officeDocument/2006/relationships/customXml" Target="../ink/ink4.xml"/><Relationship Id="rId25" Type="http://schemas.openxmlformats.org/officeDocument/2006/relationships/customXml" Target="../ink/ink9.xml"/><Relationship Id="rId33" Type="http://schemas.openxmlformats.org/officeDocument/2006/relationships/customXml" Target="../ink/ink14.xml"/><Relationship Id="rId38" Type="http://schemas.openxmlformats.org/officeDocument/2006/relationships/image" Target="../media/image33.png"/><Relationship Id="rId46" Type="http://schemas.openxmlformats.org/officeDocument/2006/relationships/image" Target="../media/image37.png"/><Relationship Id="rId59" Type="http://schemas.openxmlformats.org/officeDocument/2006/relationships/customXml" Target="../ink/ink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BBA12-274C-1C97-91BA-8D00FE158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D6A612-6487-F537-7654-43F7E1947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82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AF1AD30-5C3F-A232-2AF3-1A25D4F4A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61" y="64800"/>
            <a:ext cx="9892678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4B5FBD9-EE66-9237-69B4-E81756891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025" y="0"/>
            <a:ext cx="1526829" cy="22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1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1E1B6EF-60ED-E274-20F0-C3314A089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72" y="64800"/>
            <a:ext cx="9921655" cy="67284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9589EAA-B8B1-3659-05CA-BEF0967BC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014" y="64800"/>
            <a:ext cx="2521696" cy="224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69A5B0E-FD01-D5AA-F0A4-40E03254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52" y="61431"/>
            <a:ext cx="10086895" cy="673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8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EAC2AD9-8148-8776-912C-C148EC834EC0}"/>
              </a:ext>
            </a:extLst>
          </p:cNvPr>
          <p:cNvSpPr/>
          <p:nvPr/>
        </p:nvSpPr>
        <p:spPr>
          <a:xfrm>
            <a:off x="3036000" y="369000"/>
            <a:ext cx="6120000" cy="6120000"/>
          </a:xfrm>
          <a:prstGeom prst="ellipse">
            <a:avLst/>
          </a:prstGeom>
          <a:solidFill>
            <a:srgbClr val="F0F0F0"/>
          </a:solidFill>
          <a:ln w="1270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7" name="Grafik 66">
            <a:extLst>
              <a:ext uri="{FF2B5EF4-FFF2-40B4-BE49-F238E27FC236}">
                <a16:creationId xmlns:a16="http://schemas.microsoft.com/office/drawing/2014/main" id="{6AC49148-9F16-4567-DA3F-20F854D00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257" y="1513691"/>
            <a:ext cx="2405453" cy="648000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57EFDDEA-DDF4-13AA-6811-962C68A12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373" y="2794918"/>
            <a:ext cx="2148119" cy="648000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A7105B93-5F90-3B68-14A4-E61E60EB3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228" y="3408502"/>
            <a:ext cx="1713248" cy="648000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D3F9C79B-4B77-CDE3-C4E8-1A6C7EFD3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5373" y="2162538"/>
            <a:ext cx="2268000" cy="648000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ED27D4B9-1827-F9F5-4688-8D1801B501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8780" y="5352582"/>
            <a:ext cx="1109908" cy="648000"/>
          </a:xfrm>
          <a:prstGeom prst="rect">
            <a:avLst/>
          </a:prstGeom>
        </p:spPr>
      </p:pic>
      <p:pic>
        <p:nvPicPr>
          <p:cNvPr id="79" name="Grafik 78">
            <a:extLst>
              <a:ext uri="{FF2B5EF4-FFF2-40B4-BE49-F238E27FC236}">
                <a16:creationId xmlns:a16="http://schemas.microsoft.com/office/drawing/2014/main" id="{AFF1A249-018A-73EF-9373-8E711A3DD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5373" y="4704582"/>
            <a:ext cx="1358374" cy="648000"/>
          </a:xfrm>
          <a:prstGeom prst="rect">
            <a:avLst/>
          </a:prstGeom>
        </p:spPr>
      </p:pic>
      <p:pic>
        <p:nvPicPr>
          <p:cNvPr id="81" name="Grafik 80">
            <a:extLst>
              <a:ext uri="{FF2B5EF4-FFF2-40B4-BE49-F238E27FC236}">
                <a16:creationId xmlns:a16="http://schemas.microsoft.com/office/drawing/2014/main" id="{61C7A107-FFA6-A985-D9A7-D04FDB9E06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373" y="4056582"/>
            <a:ext cx="1465864" cy="648000"/>
          </a:xfrm>
          <a:prstGeom prst="rect">
            <a:avLst/>
          </a:prstGeom>
        </p:spPr>
      </p:pic>
      <p:pic>
        <p:nvPicPr>
          <p:cNvPr id="83" name="Grafik 82">
            <a:extLst>
              <a:ext uri="{FF2B5EF4-FFF2-40B4-BE49-F238E27FC236}">
                <a16:creationId xmlns:a16="http://schemas.microsoft.com/office/drawing/2014/main" id="{290BEB90-040C-DBC2-97AD-DE5087C082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9228" y="874348"/>
            <a:ext cx="2640844" cy="64800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6E9A92FC-3B3B-5F6F-ED50-A2230CFA3927}"/>
              </a:ext>
            </a:extLst>
          </p:cNvPr>
          <p:cNvSpPr/>
          <p:nvPr/>
        </p:nvSpPr>
        <p:spPr>
          <a:xfrm>
            <a:off x="5951220" y="462280"/>
            <a:ext cx="289560" cy="121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B3351ED-ED59-1FE7-262A-BE5A52F634F6}"/>
              </a:ext>
            </a:extLst>
          </p:cNvPr>
          <p:cNvSpPr/>
          <p:nvPr/>
        </p:nvSpPr>
        <p:spPr>
          <a:xfrm rot="21216512">
            <a:off x="5652732" y="478018"/>
            <a:ext cx="289560" cy="121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903F81-E934-57A1-6CBC-FB790D12F93B}"/>
              </a:ext>
            </a:extLst>
          </p:cNvPr>
          <p:cNvSpPr/>
          <p:nvPr/>
        </p:nvSpPr>
        <p:spPr>
          <a:xfrm rot="20968543">
            <a:off x="5348355" y="53015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C44CE4C-2868-A028-49D4-6AAC7D430E65}"/>
              </a:ext>
            </a:extLst>
          </p:cNvPr>
          <p:cNvSpPr/>
          <p:nvPr/>
        </p:nvSpPr>
        <p:spPr>
          <a:xfrm rot="20728118">
            <a:off x="5047020" y="600638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BA7E82F-222A-576F-808A-C91BE1E33FD0}"/>
              </a:ext>
            </a:extLst>
          </p:cNvPr>
          <p:cNvSpPr/>
          <p:nvPr/>
        </p:nvSpPr>
        <p:spPr>
          <a:xfrm rot="20266687">
            <a:off x="4759777" y="72358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B8E56EC-8681-C182-4D05-F8DB8FCCD5AA}"/>
              </a:ext>
            </a:extLst>
          </p:cNvPr>
          <p:cNvSpPr/>
          <p:nvPr/>
        </p:nvSpPr>
        <p:spPr>
          <a:xfrm rot="19929935">
            <a:off x="4473961" y="85400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2D65C02-1900-8931-9EAD-3F5E83634D4C}"/>
              </a:ext>
            </a:extLst>
          </p:cNvPr>
          <p:cNvSpPr/>
          <p:nvPr/>
        </p:nvSpPr>
        <p:spPr>
          <a:xfrm rot="19512202">
            <a:off x="4216785" y="102926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2ACE734-64BC-BD65-D64A-F15B79ABFE48}"/>
              </a:ext>
            </a:extLst>
          </p:cNvPr>
          <p:cNvSpPr/>
          <p:nvPr/>
        </p:nvSpPr>
        <p:spPr>
          <a:xfrm rot="19158467">
            <a:off x="3969135" y="122929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A60D1C7-19FB-E252-2242-C5C8D66C4188}"/>
              </a:ext>
            </a:extLst>
          </p:cNvPr>
          <p:cNvSpPr/>
          <p:nvPr/>
        </p:nvSpPr>
        <p:spPr>
          <a:xfrm rot="18829660">
            <a:off x="3753868" y="1448367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2EF103D-F8C6-BFDE-3F9C-4FCCC5D3880A}"/>
              </a:ext>
            </a:extLst>
          </p:cNvPr>
          <p:cNvSpPr/>
          <p:nvPr/>
        </p:nvSpPr>
        <p:spPr>
          <a:xfrm rot="18331400">
            <a:off x="3561463" y="168830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BF2C2C3-229D-E600-7E93-3F9078D0642B}"/>
              </a:ext>
            </a:extLst>
          </p:cNvPr>
          <p:cNvSpPr/>
          <p:nvPr/>
        </p:nvSpPr>
        <p:spPr>
          <a:xfrm rot="18226014">
            <a:off x="3397632" y="194547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EE3CBF5-6742-C59A-D134-2D4892A25790}"/>
              </a:ext>
            </a:extLst>
          </p:cNvPr>
          <p:cNvSpPr/>
          <p:nvPr/>
        </p:nvSpPr>
        <p:spPr>
          <a:xfrm rot="17578743">
            <a:off x="3272231" y="2225510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330E1F1-43AA-441F-A6AA-9897F3769C9B}"/>
              </a:ext>
            </a:extLst>
          </p:cNvPr>
          <p:cNvSpPr/>
          <p:nvPr/>
        </p:nvSpPr>
        <p:spPr>
          <a:xfrm rot="17402011">
            <a:off x="3165953" y="250627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A9E8F92-2211-4C0F-94AC-CEB60169B33A}"/>
              </a:ext>
            </a:extLst>
          </p:cNvPr>
          <p:cNvSpPr/>
          <p:nvPr/>
        </p:nvSpPr>
        <p:spPr>
          <a:xfrm rot="16706998">
            <a:off x="3091217" y="280709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E8E4E72-DCFA-1A56-7DDA-EC34C1AE32F9}"/>
              </a:ext>
            </a:extLst>
          </p:cNvPr>
          <p:cNvSpPr/>
          <p:nvPr/>
        </p:nvSpPr>
        <p:spPr>
          <a:xfrm rot="16615651">
            <a:off x="3047402" y="3109392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D339792-83D3-5720-AADE-3299603DC988}"/>
              </a:ext>
            </a:extLst>
          </p:cNvPr>
          <p:cNvSpPr/>
          <p:nvPr/>
        </p:nvSpPr>
        <p:spPr>
          <a:xfrm rot="16200000">
            <a:off x="3029736" y="3428927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DAB7A02-5702-93E3-B716-61695D348BCF}"/>
              </a:ext>
            </a:extLst>
          </p:cNvPr>
          <p:cNvSpPr/>
          <p:nvPr/>
        </p:nvSpPr>
        <p:spPr>
          <a:xfrm rot="15676004">
            <a:off x="3047402" y="3742999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EBFE54F-3D95-A94D-9631-C2C8CFC58DF1}"/>
              </a:ext>
            </a:extLst>
          </p:cNvPr>
          <p:cNvSpPr/>
          <p:nvPr/>
        </p:nvSpPr>
        <p:spPr>
          <a:xfrm rot="15589762">
            <a:off x="3105137" y="4044390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39C7D21-4867-A50F-F399-59FFD854338C}"/>
              </a:ext>
            </a:extLst>
          </p:cNvPr>
          <p:cNvSpPr/>
          <p:nvPr/>
        </p:nvSpPr>
        <p:spPr>
          <a:xfrm rot="14944919">
            <a:off x="3197278" y="433911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96C5CBC-6AC7-67BB-80C7-948854861ADE}"/>
              </a:ext>
            </a:extLst>
          </p:cNvPr>
          <p:cNvSpPr/>
          <p:nvPr/>
        </p:nvSpPr>
        <p:spPr>
          <a:xfrm rot="14685390">
            <a:off x="3313483" y="462939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D962453D-B0C5-6F3B-7313-956341030AD6}"/>
              </a:ext>
            </a:extLst>
          </p:cNvPr>
          <p:cNvSpPr/>
          <p:nvPr/>
        </p:nvSpPr>
        <p:spPr>
          <a:xfrm rot="14368309">
            <a:off x="3462074" y="491158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0224F0C-FF49-6810-DD02-29111FD9A3F8}"/>
              </a:ext>
            </a:extLst>
          </p:cNvPr>
          <p:cNvSpPr/>
          <p:nvPr/>
        </p:nvSpPr>
        <p:spPr>
          <a:xfrm rot="13936138">
            <a:off x="3643129" y="516991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8120CE0-FEAD-5F82-1D83-227B5A6CE26F}"/>
              </a:ext>
            </a:extLst>
          </p:cNvPr>
          <p:cNvSpPr/>
          <p:nvPr/>
        </p:nvSpPr>
        <p:spPr>
          <a:xfrm rot="13548611">
            <a:off x="3851409" y="540359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16BA94E-0F5F-C0B8-625A-DB33019FA1C3}"/>
              </a:ext>
            </a:extLst>
          </p:cNvPr>
          <p:cNvSpPr/>
          <p:nvPr/>
        </p:nvSpPr>
        <p:spPr>
          <a:xfrm rot="13548611">
            <a:off x="4077115" y="561695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BD57836-411E-CC70-0DF2-5736DA9082B2}"/>
              </a:ext>
            </a:extLst>
          </p:cNvPr>
          <p:cNvSpPr/>
          <p:nvPr/>
        </p:nvSpPr>
        <p:spPr>
          <a:xfrm rot="12891235">
            <a:off x="4320695" y="5808647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665510F-A6AA-98E7-FFD0-B07F2D269C43}"/>
              </a:ext>
            </a:extLst>
          </p:cNvPr>
          <p:cNvSpPr/>
          <p:nvPr/>
        </p:nvSpPr>
        <p:spPr>
          <a:xfrm rot="12397477">
            <a:off x="4584990" y="5958952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75AA7EC-FBFF-D599-65A4-1103886DA96F}"/>
              </a:ext>
            </a:extLst>
          </p:cNvPr>
          <p:cNvSpPr/>
          <p:nvPr/>
        </p:nvSpPr>
        <p:spPr>
          <a:xfrm rot="12052597">
            <a:off x="4866930" y="6098652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E14DCFA-9F35-6941-2906-0D2312531D63}"/>
              </a:ext>
            </a:extLst>
          </p:cNvPr>
          <p:cNvSpPr/>
          <p:nvPr/>
        </p:nvSpPr>
        <p:spPr>
          <a:xfrm rot="11856681">
            <a:off x="5165881" y="619724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CED3C14-8CEB-9E3D-CE93-A6D9EA788EFC}"/>
              </a:ext>
            </a:extLst>
          </p:cNvPr>
          <p:cNvSpPr/>
          <p:nvPr/>
        </p:nvSpPr>
        <p:spPr>
          <a:xfrm rot="11334474">
            <a:off x="5486480" y="6265862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08A8DBB-7131-2F67-0794-8B457A368559}"/>
              </a:ext>
            </a:extLst>
          </p:cNvPr>
          <p:cNvSpPr/>
          <p:nvPr/>
        </p:nvSpPr>
        <p:spPr>
          <a:xfrm rot="11011342">
            <a:off x="5800557" y="6292563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57D18293-EA57-8FD0-1346-1F38684F3547}"/>
              </a:ext>
            </a:extLst>
          </p:cNvPr>
          <p:cNvSpPr/>
          <p:nvPr/>
        </p:nvSpPr>
        <p:spPr>
          <a:xfrm rot="10592595">
            <a:off x="6111059" y="6292563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8DA80441-8D2C-461E-9940-6CA8717F875C}"/>
              </a:ext>
            </a:extLst>
          </p:cNvPr>
          <p:cNvSpPr/>
          <p:nvPr/>
        </p:nvSpPr>
        <p:spPr>
          <a:xfrm rot="10375172">
            <a:off x="6421510" y="626586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5BA678B5-2430-75D7-25A7-799D9644E7FC}"/>
              </a:ext>
            </a:extLst>
          </p:cNvPr>
          <p:cNvSpPr/>
          <p:nvPr/>
        </p:nvSpPr>
        <p:spPr>
          <a:xfrm rot="10026676">
            <a:off x="6734811" y="619724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A612972-CFE5-5705-6416-FD8ADB129FFA}"/>
              </a:ext>
            </a:extLst>
          </p:cNvPr>
          <p:cNvSpPr/>
          <p:nvPr/>
        </p:nvSpPr>
        <p:spPr>
          <a:xfrm rot="9667388">
            <a:off x="7031221" y="609926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154E5AFC-ADB5-05CA-2AA1-427A733016D3}"/>
              </a:ext>
            </a:extLst>
          </p:cNvPr>
          <p:cNvSpPr/>
          <p:nvPr/>
        </p:nvSpPr>
        <p:spPr>
          <a:xfrm rot="9272329">
            <a:off x="7314319" y="595895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9B4AC712-6E39-A46E-F82E-AB9E2702A9E1}"/>
              </a:ext>
            </a:extLst>
          </p:cNvPr>
          <p:cNvSpPr/>
          <p:nvPr/>
        </p:nvSpPr>
        <p:spPr>
          <a:xfrm rot="8848655">
            <a:off x="7583186" y="580496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E27412D-60BB-1376-6F1C-E0EB1C31A5DC}"/>
              </a:ext>
            </a:extLst>
          </p:cNvPr>
          <p:cNvSpPr/>
          <p:nvPr/>
        </p:nvSpPr>
        <p:spPr>
          <a:xfrm rot="8497363">
            <a:off x="7835147" y="561695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DD25FD9-25B8-BA1E-5433-16880A665F4A}"/>
              </a:ext>
            </a:extLst>
          </p:cNvPr>
          <p:cNvSpPr/>
          <p:nvPr/>
        </p:nvSpPr>
        <p:spPr>
          <a:xfrm rot="8134439">
            <a:off x="8057671" y="540205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363BDBB-B4AF-25E2-B2B4-A4139D90FC12}"/>
              </a:ext>
            </a:extLst>
          </p:cNvPr>
          <p:cNvSpPr/>
          <p:nvPr/>
        </p:nvSpPr>
        <p:spPr>
          <a:xfrm rot="7828003">
            <a:off x="8269196" y="516227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4F906B6A-EF2C-7C39-8C13-E8561118031A}"/>
              </a:ext>
            </a:extLst>
          </p:cNvPr>
          <p:cNvSpPr/>
          <p:nvPr/>
        </p:nvSpPr>
        <p:spPr>
          <a:xfrm rot="7356144">
            <a:off x="8443809" y="491050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399BA41F-2744-5B4A-56C8-4CCC0B92D8E6}"/>
              </a:ext>
            </a:extLst>
          </p:cNvPr>
          <p:cNvSpPr/>
          <p:nvPr/>
        </p:nvSpPr>
        <p:spPr>
          <a:xfrm rot="6824393">
            <a:off x="8586088" y="4629107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EC8044C4-908A-03D0-794C-D05A9ED9F4E4}"/>
              </a:ext>
            </a:extLst>
          </p:cNvPr>
          <p:cNvSpPr/>
          <p:nvPr/>
        </p:nvSpPr>
        <p:spPr>
          <a:xfrm rot="6824393">
            <a:off x="8710744" y="435072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46710452-E922-7546-1531-5390C5C410E8}"/>
              </a:ext>
            </a:extLst>
          </p:cNvPr>
          <p:cNvSpPr/>
          <p:nvPr/>
        </p:nvSpPr>
        <p:spPr>
          <a:xfrm rot="6418795">
            <a:off x="8804715" y="404218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CBD6D60-AAA9-A181-1CB3-014E1F9E24AE}"/>
              </a:ext>
            </a:extLst>
          </p:cNvPr>
          <p:cNvSpPr/>
          <p:nvPr/>
        </p:nvSpPr>
        <p:spPr>
          <a:xfrm rot="5940100">
            <a:off x="8855671" y="3736479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DEA04DC3-B45A-DFE9-2D38-F8AE52CCF5FD}"/>
              </a:ext>
            </a:extLst>
          </p:cNvPr>
          <p:cNvSpPr/>
          <p:nvPr/>
        </p:nvSpPr>
        <p:spPr>
          <a:xfrm rot="5681738">
            <a:off x="8879119" y="343286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E8E0A36-3E28-A463-DEED-F1A8D3397375}"/>
              </a:ext>
            </a:extLst>
          </p:cNvPr>
          <p:cNvSpPr/>
          <p:nvPr/>
        </p:nvSpPr>
        <p:spPr>
          <a:xfrm rot="5119754">
            <a:off x="8870371" y="312775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2326BB77-262C-9191-4131-2E9A2DEA6B74}"/>
              </a:ext>
            </a:extLst>
          </p:cNvPr>
          <p:cNvSpPr/>
          <p:nvPr/>
        </p:nvSpPr>
        <p:spPr>
          <a:xfrm rot="4734323">
            <a:off x="8833031" y="282265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805D383-A62A-8F74-6992-69123AEDA820}"/>
              </a:ext>
            </a:extLst>
          </p:cNvPr>
          <p:cNvSpPr/>
          <p:nvPr/>
        </p:nvSpPr>
        <p:spPr>
          <a:xfrm rot="4402947">
            <a:off x="8752134" y="2522650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05D0D1A0-B2F4-17BB-D50C-A624F1417D40}"/>
              </a:ext>
            </a:extLst>
          </p:cNvPr>
          <p:cNvSpPr/>
          <p:nvPr/>
        </p:nvSpPr>
        <p:spPr>
          <a:xfrm rot="4063412">
            <a:off x="8639949" y="2225510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7C5B5F7E-85A4-B624-E0EB-6EB6A350DA1C}"/>
              </a:ext>
            </a:extLst>
          </p:cNvPr>
          <p:cNvSpPr/>
          <p:nvPr/>
        </p:nvSpPr>
        <p:spPr>
          <a:xfrm rot="4063412">
            <a:off x="8509171" y="194949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63A7612F-795B-27E3-C144-7FB6AAF9C227}"/>
              </a:ext>
            </a:extLst>
          </p:cNvPr>
          <p:cNvSpPr/>
          <p:nvPr/>
        </p:nvSpPr>
        <p:spPr>
          <a:xfrm rot="3348040">
            <a:off x="8352250" y="1689188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A9D3F110-6442-00AE-8810-A834C466784B}"/>
              </a:ext>
            </a:extLst>
          </p:cNvPr>
          <p:cNvSpPr/>
          <p:nvPr/>
        </p:nvSpPr>
        <p:spPr>
          <a:xfrm rot="3089781">
            <a:off x="8161509" y="1456050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91ADDFC-5EE8-4BED-8278-E2ABF0725E2D}"/>
              </a:ext>
            </a:extLst>
          </p:cNvPr>
          <p:cNvSpPr/>
          <p:nvPr/>
        </p:nvSpPr>
        <p:spPr>
          <a:xfrm rot="2633801">
            <a:off x="7949849" y="122929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3AC4240E-56F5-76B5-C415-C4D63ADB896A}"/>
              </a:ext>
            </a:extLst>
          </p:cNvPr>
          <p:cNvSpPr/>
          <p:nvPr/>
        </p:nvSpPr>
        <p:spPr>
          <a:xfrm rot="2260394">
            <a:off x="7705861" y="102500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3E94C25-30BA-5C8E-3678-08A4F2824CA2}"/>
              </a:ext>
            </a:extLst>
          </p:cNvPr>
          <p:cNvSpPr/>
          <p:nvPr/>
        </p:nvSpPr>
        <p:spPr>
          <a:xfrm rot="2031468">
            <a:off x="7447486" y="85400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4C7BBE4E-74DD-025C-1C74-49691DDF42E2}"/>
              </a:ext>
            </a:extLst>
          </p:cNvPr>
          <p:cNvSpPr/>
          <p:nvPr/>
        </p:nvSpPr>
        <p:spPr>
          <a:xfrm rot="1471870">
            <a:off x="7174157" y="711642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F1C6B09-0B88-305F-F98F-C931F2675227}"/>
              </a:ext>
            </a:extLst>
          </p:cNvPr>
          <p:cNvSpPr/>
          <p:nvPr/>
        </p:nvSpPr>
        <p:spPr>
          <a:xfrm rot="1204608">
            <a:off x="6886477" y="597458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B339F64A-7CD6-20F3-CFB8-CCF1880B542D}"/>
              </a:ext>
            </a:extLst>
          </p:cNvPr>
          <p:cNvSpPr/>
          <p:nvPr/>
        </p:nvSpPr>
        <p:spPr>
          <a:xfrm rot="642430">
            <a:off x="6578479" y="51559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1A67F74-5C25-DCB5-79CA-A83C5A0AF73D}"/>
              </a:ext>
            </a:extLst>
          </p:cNvPr>
          <p:cNvSpPr/>
          <p:nvPr/>
        </p:nvSpPr>
        <p:spPr>
          <a:xfrm rot="375543">
            <a:off x="6258835" y="475698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0" name="Freihand 89">
                <a:extLst>
                  <a:ext uri="{FF2B5EF4-FFF2-40B4-BE49-F238E27FC236}">
                    <a16:creationId xmlns:a16="http://schemas.microsoft.com/office/drawing/2014/main" id="{737A1375-0741-3163-AA61-7C342FC19450}"/>
                  </a:ext>
                </a:extLst>
              </p14:cNvPr>
              <p14:cNvContentPartPr/>
              <p14:nvPr/>
            </p14:nvContentPartPr>
            <p14:xfrm>
              <a:off x="4982715" y="963885"/>
              <a:ext cx="23760" cy="92160"/>
            </p14:xfrm>
          </p:contentPart>
        </mc:Choice>
        <mc:Fallback xmlns="">
          <p:pic>
            <p:nvPicPr>
              <p:cNvPr id="90" name="Freihand 89">
                <a:extLst>
                  <a:ext uri="{FF2B5EF4-FFF2-40B4-BE49-F238E27FC236}">
                    <a16:creationId xmlns:a16="http://schemas.microsoft.com/office/drawing/2014/main" id="{737A1375-0741-3163-AA61-7C342FC1945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65075" y="927885"/>
                <a:ext cx="594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1" name="Freihand 90">
                <a:extLst>
                  <a:ext uri="{FF2B5EF4-FFF2-40B4-BE49-F238E27FC236}">
                    <a16:creationId xmlns:a16="http://schemas.microsoft.com/office/drawing/2014/main" id="{96364B0F-29AD-F24B-7112-041C643D48AD}"/>
                  </a:ext>
                </a:extLst>
              </p14:cNvPr>
              <p14:cNvContentPartPr/>
              <p14:nvPr/>
            </p14:nvContentPartPr>
            <p14:xfrm>
              <a:off x="4998555" y="986565"/>
              <a:ext cx="23760" cy="17640"/>
            </p14:xfrm>
          </p:contentPart>
        </mc:Choice>
        <mc:Fallback xmlns="">
          <p:pic>
            <p:nvPicPr>
              <p:cNvPr id="91" name="Freihand 90">
                <a:extLst>
                  <a:ext uri="{FF2B5EF4-FFF2-40B4-BE49-F238E27FC236}">
                    <a16:creationId xmlns:a16="http://schemas.microsoft.com/office/drawing/2014/main" id="{96364B0F-29AD-F24B-7112-041C643D48A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80555" y="950925"/>
                <a:ext cx="594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2" name="Freihand 91">
                <a:extLst>
                  <a:ext uri="{FF2B5EF4-FFF2-40B4-BE49-F238E27FC236}">
                    <a16:creationId xmlns:a16="http://schemas.microsoft.com/office/drawing/2014/main" id="{37D2DB16-C7A7-27CF-EDC2-4D7B5D61A94B}"/>
                  </a:ext>
                </a:extLst>
              </p14:cNvPr>
              <p14:cNvContentPartPr/>
              <p14:nvPr/>
            </p14:nvContentPartPr>
            <p14:xfrm>
              <a:off x="4952835" y="840045"/>
              <a:ext cx="86400" cy="207360"/>
            </p14:xfrm>
          </p:contentPart>
        </mc:Choice>
        <mc:Fallback xmlns="">
          <p:pic>
            <p:nvPicPr>
              <p:cNvPr id="92" name="Freihand 91">
                <a:extLst>
                  <a:ext uri="{FF2B5EF4-FFF2-40B4-BE49-F238E27FC236}">
                    <a16:creationId xmlns:a16="http://schemas.microsoft.com/office/drawing/2014/main" id="{37D2DB16-C7A7-27CF-EDC2-4D7B5D61A94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34835" y="804045"/>
                <a:ext cx="1220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3" name="Freihand 92">
                <a:extLst>
                  <a:ext uri="{FF2B5EF4-FFF2-40B4-BE49-F238E27FC236}">
                    <a16:creationId xmlns:a16="http://schemas.microsoft.com/office/drawing/2014/main" id="{3EBE096D-8B75-169E-E564-DFFC68D534E0}"/>
                  </a:ext>
                </a:extLst>
              </p14:cNvPr>
              <p14:cNvContentPartPr/>
              <p14:nvPr/>
            </p14:nvContentPartPr>
            <p14:xfrm>
              <a:off x="5390955" y="919965"/>
              <a:ext cx="360" cy="360"/>
            </p14:xfrm>
          </p:contentPart>
        </mc:Choice>
        <mc:Fallback xmlns="">
          <p:pic>
            <p:nvPicPr>
              <p:cNvPr id="93" name="Freihand 92">
                <a:extLst>
                  <a:ext uri="{FF2B5EF4-FFF2-40B4-BE49-F238E27FC236}">
                    <a16:creationId xmlns:a16="http://schemas.microsoft.com/office/drawing/2014/main" id="{3EBE096D-8B75-169E-E564-DFFC68D534E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73315" y="8839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4" name="Freihand 93">
                <a:extLst>
                  <a:ext uri="{FF2B5EF4-FFF2-40B4-BE49-F238E27FC236}">
                    <a16:creationId xmlns:a16="http://schemas.microsoft.com/office/drawing/2014/main" id="{8548358E-C4B5-2764-85D1-68232133C302}"/>
                  </a:ext>
                </a:extLst>
              </p14:cNvPr>
              <p14:cNvContentPartPr/>
              <p14:nvPr/>
            </p14:nvContentPartPr>
            <p14:xfrm>
              <a:off x="4981995" y="979005"/>
              <a:ext cx="28080" cy="58680"/>
            </p14:xfrm>
          </p:contentPart>
        </mc:Choice>
        <mc:Fallback xmlns="">
          <p:pic>
            <p:nvPicPr>
              <p:cNvPr id="94" name="Freihand 93">
                <a:extLst>
                  <a:ext uri="{FF2B5EF4-FFF2-40B4-BE49-F238E27FC236}">
                    <a16:creationId xmlns:a16="http://schemas.microsoft.com/office/drawing/2014/main" id="{8548358E-C4B5-2764-85D1-68232133C30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64355" y="943005"/>
                <a:ext cx="637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5" name="Freihand 94">
                <a:extLst>
                  <a:ext uri="{FF2B5EF4-FFF2-40B4-BE49-F238E27FC236}">
                    <a16:creationId xmlns:a16="http://schemas.microsoft.com/office/drawing/2014/main" id="{5543DBFD-42EE-0D46-B5AF-E0969E358FD5}"/>
                  </a:ext>
                </a:extLst>
              </p14:cNvPr>
              <p14:cNvContentPartPr/>
              <p14:nvPr/>
            </p14:nvContentPartPr>
            <p14:xfrm>
              <a:off x="5202315" y="630525"/>
              <a:ext cx="156600" cy="125640"/>
            </p14:xfrm>
          </p:contentPart>
        </mc:Choice>
        <mc:Fallback xmlns="">
          <p:pic>
            <p:nvPicPr>
              <p:cNvPr id="95" name="Freihand 94">
                <a:extLst>
                  <a:ext uri="{FF2B5EF4-FFF2-40B4-BE49-F238E27FC236}">
                    <a16:creationId xmlns:a16="http://schemas.microsoft.com/office/drawing/2014/main" id="{5543DBFD-42EE-0D46-B5AF-E0969E358FD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184315" y="594885"/>
                <a:ext cx="1922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6" name="Freihand 95">
                <a:extLst>
                  <a:ext uri="{FF2B5EF4-FFF2-40B4-BE49-F238E27FC236}">
                    <a16:creationId xmlns:a16="http://schemas.microsoft.com/office/drawing/2014/main" id="{1615470A-9BCD-7980-8CB3-8AC4CB489044}"/>
                  </a:ext>
                </a:extLst>
              </p14:cNvPr>
              <p14:cNvContentPartPr/>
              <p14:nvPr/>
            </p14:nvContentPartPr>
            <p14:xfrm>
              <a:off x="5194755" y="639885"/>
              <a:ext cx="360" cy="360"/>
            </p14:xfrm>
          </p:contentPart>
        </mc:Choice>
        <mc:Fallback xmlns="">
          <p:pic>
            <p:nvPicPr>
              <p:cNvPr id="96" name="Freihand 95">
                <a:extLst>
                  <a:ext uri="{FF2B5EF4-FFF2-40B4-BE49-F238E27FC236}">
                    <a16:creationId xmlns:a16="http://schemas.microsoft.com/office/drawing/2014/main" id="{1615470A-9BCD-7980-8CB3-8AC4CB48904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76755" y="6038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7" name="Freihand 96">
                <a:extLst>
                  <a:ext uri="{FF2B5EF4-FFF2-40B4-BE49-F238E27FC236}">
                    <a16:creationId xmlns:a16="http://schemas.microsoft.com/office/drawing/2014/main" id="{717088F0-B8E5-9611-CD9E-EAD4E43220AB}"/>
                  </a:ext>
                </a:extLst>
              </p14:cNvPr>
              <p14:cNvContentPartPr/>
              <p14:nvPr/>
            </p14:nvContentPartPr>
            <p14:xfrm>
              <a:off x="5209875" y="693165"/>
              <a:ext cx="360" cy="360"/>
            </p14:xfrm>
          </p:contentPart>
        </mc:Choice>
        <mc:Fallback xmlns="">
          <p:pic>
            <p:nvPicPr>
              <p:cNvPr id="97" name="Freihand 96">
                <a:extLst>
                  <a:ext uri="{FF2B5EF4-FFF2-40B4-BE49-F238E27FC236}">
                    <a16:creationId xmlns:a16="http://schemas.microsoft.com/office/drawing/2014/main" id="{717088F0-B8E5-9611-CD9E-EAD4E43220A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92235" y="6575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9" name="Freihand 98">
                <a:extLst>
                  <a:ext uri="{FF2B5EF4-FFF2-40B4-BE49-F238E27FC236}">
                    <a16:creationId xmlns:a16="http://schemas.microsoft.com/office/drawing/2014/main" id="{2BAEDA77-73D1-159D-7C48-BD9BFE9BA7E6}"/>
                  </a:ext>
                </a:extLst>
              </p14:cNvPr>
              <p14:cNvContentPartPr/>
              <p14:nvPr/>
            </p14:nvContentPartPr>
            <p14:xfrm>
              <a:off x="4973060" y="979620"/>
              <a:ext cx="74160" cy="77040"/>
            </p14:xfrm>
          </p:contentPart>
        </mc:Choice>
        <mc:Fallback xmlns="">
          <p:pic>
            <p:nvPicPr>
              <p:cNvPr id="99" name="Freihand 98">
                <a:extLst>
                  <a:ext uri="{FF2B5EF4-FFF2-40B4-BE49-F238E27FC236}">
                    <a16:creationId xmlns:a16="http://schemas.microsoft.com/office/drawing/2014/main" id="{2BAEDA77-73D1-159D-7C48-BD9BFE9BA7E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955420" y="943980"/>
                <a:ext cx="1098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1" name="Freihand 100">
                <a:extLst>
                  <a:ext uri="{FF2B5EF4-FFF2-40B4-BE49-F238E27FC236}">
                    <a16:creationId xmlns:a16="http://schemas.microsoft.com/office/drawing/2014/main" id="{BBD7DBF3-19A8-E571-B075-BDE8097706C3}"/>
                  </a:ext>
                </a:extLst>
              </p14:cNvPr>
              <p14:cNvContentPartPr/>
              <p14:nvPr/>
            </p14:nvContentPartPr>
            <p14:xfrm>
              <a:off x="5095100" y="1005540"/>
              <a:ext cx="360" cy="360"/>
            </p14:xfrm>
          </p:contentPart>
        </mc:Choice>
        <mc:Fallback xmlns="">
          <p:pic>
            <p:nvPicPr>
              <p:cNvPr id="101" name="Freihand 100">
                <a:extLst>
                  <a:ext uri="{FF2B5EF4-FFF2-40B4-BE49-F238E27FC236}">
                    <a16:creationId xmlns:a16="http://schemas.microsoft.com/office/drawing/2014/main" id="{BBD7DBF3-19A8-E571-B075-BDE8097706C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77100" y="969900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2" name="Freihand 101">
                <a:extLst>
                  <a:ext uri="{FF2B5EF4-FFF2-40B4-BE49-F238E27FC236}">
                    <a16:creationId xmlns:a16="http://schemas.microsoft.com/office/drawing/2014/main" id="{4CEAB72D-A908-E1FD-FFFD-59253C162F06}"/>
                  </a:ext>
                </a:extLst>
              </p14:cNvPr>
              <p14:cNvContentPartPr/>
              <p14:nvPr/>
            </p14:nvContentPartPr>
            <p14:xfrm>
              <a:off x="5092580" y="1008060"/>
              <a:ext cx="360" cy="360"/>
            </p14:xfrm>
          </p:contentPart>
        </mc:Choice>
        <mc:Fallback xmlns="">
          <p:pic>
            <p:nvPicPr>
              <p:cNvPr id="102" name="Freihand 101">
                <a:extLst>
                  <a:ext uri="{FF2B5EF4-FFF2-40B4-BE49-F238E27FC236}">
                    <a16:creationId xmlns:a16="http://schemas.microsoft.com/office/drawing/2014/main" id="{4CEAB72D-A908-E1FD-FFFD-59253C162F0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74580" y="972420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3" name="Freihand 102">
                <a:extLst>
                  <a:ext uri="{FF2B5EF4-FFF2-40B4-BE49-F238E27FC236}">
                    <a16:creationId xmlns:a16="http://schemas.microsoft.com/office/drawing/2014/main" id="{153F09E7-2137-217A-2F2B-B17FD2BD5748}"/>
                  </a:ext>
                </a:extLst>
              </p14:cNvPr>
              <p14:cNvContentPartPr/>
              <p14:nvPr/>
            </p14:nvContentPartPr>
            <p14:xfrm>
              <a:off x="4903940" y="1006260"/>
              <a:ext cx="137880" cy="25920"/>
            </p14:xfrm>
          </p:contentPart>
        </mc:Choice>
        <mc:Fallback xmlns="">
          <p:pic>
            <p:nvPicPr>
              <p:cNvPr id="103" name="Freihand 102">
                <a:extLst>
                  <a:ext uri="{FF2B5EF4-FFF2-40B4-BE49-F238E27FC236}">
                    <a16:creationId xmlns:a16="http://schemas.microsoft.com/office/drawing/2014/main" id="{153F09E7-2137-217A-2F2B-B17FD2BD574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886300" y="970620"/>
                <a:ext cx="1735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4" name="Freihand 103">
                <a:extLst>
                  <a:ext uri="{FF2B5EF4-FFF2-40B4-BE49-F238E27FC236}">
                    <a16:creationId xmlns:a16="http://schemas.microsoft.com/office/drawing/2014/main" id="{5C347A7E-2787-1A2B-3F76-AF07208495CD}"/>
                  </a:ext>
                </a:extLst>
              </p14:cNvPr>
              <p14:cNvContentPartPr/>
              <p14:nvPr/>
            </p14:nvContentPartPr>
            <p14:xfrm>
              <a:off x="8157768" y="1316520"/>
              <a:ext cx="41400" cy="398880"/>
            </p14:xfrm>
          </p:contentPart>
        </mc:Choice>
        <mc:Fallback xmlns="">
          <p:pic>
            <p:nvPicPr>
              <p:cNvPr id="104" name="Freihand 103">
                <a:extLst>
                  <a:ext uri="{FF2B5EF4-FFF2-40B4-BE49-F238E27FC236}">
                    <a16:creationId xmlns:a16="http://schemas.microsoft.com/office/drawing/2014/main" id="{5C347A7E-2787-1A2B-3F76-AF07208495C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140128" y="1280880"/>
                <a:ext cx="770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7" name="Freihand 106">
                <a:extLst>
                  <a:ext uri="{FF2B5EF4-FFF2-40B4-BE49-F238E27FC236}">
                    <a16:creationId xmlns:a16="http://schemas.microsoft.com/office/drawing/2014/main" id="{EBA1F247-C424-BCE4-7DBF-221AABE44FA6}"/>
                  </a:ext>
                </a:extLst>
              </p14:cNvPr>
              <p14:cNvContentPartPr/>
              <p14:nvPr/>
            </p14:nvContentPartPr>
            <p14:xfrm>
              <a:off x="4936848" y="958320"/>
              <a:ext cx="84960" cy="127080"/>
            </p14:xfrm>
          </p:contentPart>
        </mc:Choice>
        <mc:Fallback xmlns="">
          <p:pic>
            <p:nvPicPr>
              <p:cNvPr id="107" name="Freihand 106">
                <a:extLst>
                  <a:ext uri="{FF2B5EF4-FFF2-40B4-BE49-F238E27FC236}">
                    <a16:creationId xmlns:a16="http://schemas.microsoft.com/office/drawing/2014/main" id="{EBA1F247-C424-BCE4-7DBF-221AABE44FA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28208" y="949320"/>
                <a:ext cx="1026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08" name="Freihand 107">
                <a:extLst>
                  <a:ext uri="{FF2B5EF4-FFF2-40B4-BE49-F238E27FC236}">
                    <a16:creationId xmlns:a16="http://schemas.microsoft.com/office/drawing/2014/main" id="{2D89A086-C04B-0088-4E40-F2600D5864BC}"/>
                  </a:ext>
                </a:extLst>
              </p14:cNvPr>
              <p14:cNvContentPartPr/>
              <p14:nvPr/>
            </p14:nvContentPartPr>
            <p14:xfrm>
              <a:off x="4994805" y="929355"/>
              <a:ext cx="2160" cy="147240"/>
            </p14:xfrm>
          </p:contentPart>
        </mc:Choice>
        <mc:Fallback xmlns="">
          <p:pic>
            <p:nvPicPr>
              <p:cNvPr id="108" name="Freihand 107">
                <a:extLst>
                  <a:ext uri="{FF2B5EF4-FFF2-40B4-BE49-F238E27FC236}">
                    <a16:creationId xmlns:a16="http://schemas.microsoft.com/office/drawing/2014/main" id="{2D89A086-C04B-0088-4E40-F2600D5864B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985805" y="920715"/>
                <a:ext cx="198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9" name="Freihand 108">
                <a:extLst>
                  <a:ext uri="{FF2B5EF4-FFF2-40B4-BE49-F238E27FC236}">
                    <a16:creationId xmlns:a16="http://schemas.microsoft.com/office/drawing/2014/main" id="{277E415C-BCF4-A494-99A4-C882CCC266CA}"/>
                  </a:ext>
                </a:extLst>
              </p14:cNvPr>
              <p14:cNvContentPartPr/>
              <p14:nvPr/>
            </p14:nvContentPartPr>
            <p14:xfrm>
              <a:off x="7615350" y="1216515"/>
              <a:ext cx="7920" cy="88200"/>
            </p14:xfrm>
          </p:contentPart>
        </mc:Choice>
        <mc:Fallback xmlns="">
          <p:pic>
            <p:nvPicPr>
              <p:cNvPr id="109" name="Freihand 108">
                <a:extLst>
                  <a:ext uri="{FF2B5EF4-FFF2-40B4-BE49-F238E27FC236}">
                    <a16:creationId xmlns:a16="http://schemas.microsoft.com/office/drawing/2014/main" id="{277E415C-BCF4-A494-99A4-C882CCC266C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606350" y="1207515"/>
                <a:ext cx="2556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12" name="Freihand 111">
                <a:extLst>
                  <a:ext uri="{FF2B5EF4-FFF2-40B4-BE49-F238E27FC236}">
                    <a16:creationId xmlns:a16="http://schemas.microsoft.com/office/drawing/2014/main" id="{677EB627-07D9-0321-1047-174640FEAFEA}"/>
                  </a:ext>
                </a:extLst>
              </p14:cNvPr>
              <p14:cNvContentPartPr/>
              <p14:nvPr/>
            </p14:nvContentPartPr>
            <p14:xfrm>
              <a:off x="7608150" y="1272675"/>
              <a:ext cx="21600" cy="74520"/>
            </p14:xfrm>
          </p:contentPart>
        </mc:Choice>
        <mc:Fallback xmlns="">
          <p:pic>
            <p:nvPicPr>
              <p:cNvPr id="112" name="Freihand 111">
                <a:extLst>
                  <a:ext uri="{FF2B5EF4-FFF2-40B4-BE49-F238E27FC236}">
                    <a16:creationId xmlns:a16="http://schemas.microsoft.com/office/drawing/2014/main" id="{677EB627-07D9-0321-1047-174640FEAFE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599510" y="1263675"/>
                <a:ext cx="392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16" name="Freihand 115">
                <a:extLst>
                  <a:ext uri="{FF2B5EF4-FFF2-40B4-BE49-F238E27FC236}">
                    <a16:creationId xmlns:a16="http://schemas.microsoft.com/office/drawing/2014/main" id="{AABCDCB9-5038-A9A0-979B-66F90AC9036E}"/>
                  </a:ext>
                </a:extLst>
              </p14:cNvPr>
              <p14:cNvContentPartPr/>
              <p14:nvPr/>
            </p14:nvContentPartPr>
            <p14:xfrm>
              <a:off x="7398630" y="879195"/>
              <a:ext cx="241560" cy="262080"/>
            </p14:xfrm>
          </p:contentPart>
        </mc:Choice>
        <mc:Fallback xmlns="">
          <p:pic>
            <p:nvPicPr>
              <p:cNvPr id="116" name="Freihand 115">
                <a:extLst>
                  <a:ext uri="{FF2B5EF4-FFF2-40B4-BE49-F238E27FC236}">
                    <a16:creationId xmlns:a16="http://schemas.microsoft.com/office/drawing/2014/main" id="{AABCDCB9-5038-A9A0-979B-66F90AC9036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389990" y="870195"/>
                <a:ext cx="2592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17" name="Freihand 116">
                <a:extLst>
                  <a:ext uri="{FF2B5EF4-FFF2-40B4-BE49-F238E27FC236}">
                    <a16:creationId xmlns:a16="http://schemas.microsoft.com/office/drawing/2014/main" id="{A972DF90-0B9E-B74E-F075-7A3AF3150A5A}"/>
                  </a:ext>
                </a:extLst>
              </p14:cNvPr>
              <p14:cNvContentPartPr/>
              <p14:nvPr/>
            </p14:nvContentPartPr>
            <p14:xfrm>
              <a:off x="6100200" y="5321970"/>
              <a:ext cx="216720" cy="23400"/>
            </p14:xfrm>
          </p:contentPart>
        </mc:Choice>
        <mc:Fallback xmlns="">
          <p:pic>
            <p:nvPicPr>
              <p:cNvPr id="117" name="Freihand 116">
                <a:extLst>
                  <a:ext uri="{FF2B5EF4-FFF2-40B4-BE49-F238E27FC236}">
                    <a16:creationId xmlns:a16="http://schemas.microsoft.com/office/drawing/2014/main" id="{A972DF90-0B9E-B74E-F075-7A3AF3150A5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095880" y="5317650"/>
                <a:ext cx="2253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19" name="Freihand 118">
                <a:extLst>
                  <a:ext uri="{FF2B5EF4-FFF2-40B4-BE49-F238E27FC236}">
                    <a16:creationId xmlns:a16="http://schemas.microsoft.com/office/drawing/2014/main" id="{E79472FF-19FD-7CFD-4B3A-A541E8F6D17F}"/>
                  </a:ext>
                </a:extLst>
              </p14:cNvPr>
              <p14:cNvContentPartPr/>
              <p14:nvPr/>
            </p14:nvContentPartPr>
            <p14:xfrm>
              <a:off x="4983825" y="5328075"/>
              <a:ext cx="360720" cy="32760"/>
            </p14:xfrm>
          </p:contentPart>
        </mc:Choice>
        <mc:Fallback xmlns="">
          <p:pic>
            <p:nvPicPr>
              <p:cNvPr id="119" name="Freihand 118">
                <a:extLst>
                  <a:ext uri="{FF2B5EF4-FFF2-40B4-BE49-F238E27FC236}">
                    <a16:creationId xmlns:a16="http://schemas.microsoft.com/office/drawing/2014/main" id="{E79472FF-19FD-7CFD-4B3A-A541E8F6D17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979505" y="5323755"/>
                <a:ext cx="3693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21" name="Freihand 120">
                <a:extLst>
                  <a:ext uri="{FF2B5EF4-FFF2-40B4-BE49-F238E27FC236}">
                    <a16:creationId xmlns:a16="http://schemas.microsoft.com/office/drawing/2014/main" id="{D6B8647B-F1A9-9F7A-6BE0-E6D64B1BCE48}"/>
                  </a:ext>
                </a:extLst>
              </p14:cNvPr>
              <p14:cNvContentPartPr/>
              <p14:nvPr/>
            </p14:nvContentPartPr>
            <p14:xfrm>
              <a:off x="5994705" y="5344995"/>
              <a:ext cx="232560" cy="4320"/>
            </p14:xfrm>
          </p:contentPart>
        </mc:Choice>
        <mc:Fallback xmlns="">
          <p:pic>
            <p:nvPicPr>
              <p:cNvPr id="121" name="Freihand 120">
                <a:extLst>
                  <a:ext uri="{FF2B5EF4-FFF2-40B4-BE49-F238E27FC236}">
                    <a16:creationId xmlns:a16="http://schemas.microsoft.com/office/drawing/2014/main" id="{D6B8647B-F1A9-9F7A-6BE0-E6D64B1BCE4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990385" y="5340675"/>
                <a:ext cx="2412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22" name="Freihand 121">
                <a:extLst>
                  <a:ext uri="{FF2B5EF4-FFF2-40B4-BE49-F238E27FC236}">
                    <a16:creationId xmlns:a16="http://schemas.microsoft.com/office/drawing/2014/main" id="{87CFA387-9A9F-E319-6A58-6E4DFBE5359E}"/>
                  </a:ext>
                </a:extLst>
              </p14:cNvPr>
              <p14:cNvContentPartPr/>
              <p14:nvPr/>
            </p14:nvContentPartPr>
            <p14:xfrm>
              <a:off x="5996505" y="5330595"/>
              <a:ext cx="208080" cy="20880"/>
            </p14:xfrm>
          </p:contentPart>
        </mc:Choice>
        <mc:Fallback xmlns="">
          <p:pic>
            <p:nvPicPr>
              <p:cNvPr id="122" name="Freihand 121">
                <a:extLst>
                  <a:ext uri="{FF2B5EF4-FFF2-40B4-BE49-F238E27FC236}">
                    <a16:creationId xmlns:a16="http://schemas.microsoft.com/office/drawing/2014/main" id="{87CFA387-9A9F-E319-6A58-6E4DFBE5359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992185" y="5326275"/>
                <a:ext cx="2167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26" name="Freihand 125">
                <a:extLst>
                  <a:ext uri="{FF2B5EF4-FFF2-40B4-BE49-F238E27FC236}">
                    <a16:creationId xmlns:a16="http://schemas.microsoft.com/office/drawing/2014/main" id="{A0484BFF-912A-B9C6-937D-A03E1606506D}"/>
                  </a:ext>
                </a:extLst>
              </p14:cNvPr>
              <p14:cNvContentPartPr/>
              <p14:nvPr/>
            </p14:nvContentPartPr>
            <p14:xfrm>
              <a:off x="5313945" y="5334195"/>
              <a:ext cx="470520" cy="28800"/>
            </p14:xfrm>
          </p:contentPart>
        </mc:Choice>
        <mc:Fallback xmlns="">
          <p:pic>
            <p:nvPicPr>
              <p:cNvPr id="126" name="Freihand 125">
                <a:extLst>
                  <a:ext uri="{FF2B5EF4-FFF2-40B4-BE49-F238E27FC236}">
                    <a16:creationId xmlns:a16="http://schemas.microsoft.com/office/drawing/2014/main" id="{A0484BFF-912A-B9C6-937D-A03E1606506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309625" y="5329875"/>
                <a:ext cx="4791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28" name="Freihand 127">
                <a:extLst>
                  <a:ext uri="{FF2B5EF4-FFF2-40B4-BE49-F238E27FC236}">
                    <a16:creationId xmlns:a16="http://schemas.microsoft.com/office/drawing/2014/main" id="{2A7DBEE2-6A40-7818-1135-02A81CA1FC19}"/>
                  </a:ext>
                </a:extLst>
              </p14:cNvPr>
              <p14:cNvContentPartPr/>
              <p14:nvPr/>
            </p14:nvContentPartPr>
            <p14:xfrm>
              <a:off x="5770065" y="5339955"/>
              <a:ext cx="135720" cy="13320"/>
            </p14:xfrm>
          </p:contentPart>
        </mc:Choice>
        <mc:Fallback xmlns="">
          <p:pic>
            <p:nvPicPr>
              <p:cNvPr id="128" name="Freihand 127">
                <a:extLst>
                  <a:ext uri="{FF2B5EF4-FFF2-40B4-BE49-F238E27FC236}">
                    <a16:creationId xmlns:a16="http://schemas.microsoft.com/office/drawing/2014/main" id="{2A7DBEE2-6A40-7818-1135-02A81CA1FC1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765745" y="5335635"/>
                <a:ext cx="14436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38E4E731-B48C-A445-DD54-4181A065ADB2}"/>
              </a:ext>
            </a:extLst>
          </p:cNvPr>
          <p:cNvGrpSpPr/>
          <p:nvPr/>
        </p:nvGrpSpPr>
        <p:grpSpPr>
          <a:xfrm>
            <a:off x="5605545" y="5335635"/>
            <a:ext cx="380520" cy="60480"/>
            <a:chOff x="5605545" y="5335635"/>
            <a:chExt cx="380520" cy="6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3A8E8001-C121-B66E-C9E6-89CC8C8FFCDA}"/>
                    </a:ext>
                  </a:extLst>
                </p14:cNvPr>
                <p14:cNvContentPartPr/>
                <p14:nvPr/>
              </p14:nvContentPartPr>
              <p14:xfrm>
                <a:off x="5605545" y="5345355"/>
                <a:ext cx="322920" cy="5076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3A8E8001-C121-B66E-C9E6-89CC8C8FFC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601225" y="5341035"/>
                  <a:ext cx="3315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74B59117-704F-717D-D6B9-0B7516A03772}"/>
                    </a:ext>
                  </a:extLst>
                </p14:cNvPr>
                <p14:cNvContentPartPr/>
                <p14:nvPr/>
              </p14:nvContentPartPr>
              <p14:xfrm>
                <a:off x="5696265" y="5335635"/>
                <a:ext cx="34200" cy="828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74B59117-704F-717D-D6B9-0B7516A0377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91945" y="5331315"/>
                  <a:ext cx="428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5A424252-BE48-2C9A-891D-3B19C0A4E437}"/>
                    </a:ext>
                  </a:extLst>
                </p14:cNvPr>
                <p14:cNvContentPartPr/>
                <p14:nvPr/>
              </p14:nvContentPartPr>
              <p14:xfrm>
                <a:off x="5886345" y="5348955"/>
                <a:ext cx="99720" cy="10080"/>
              </p14:xfrm>
            </p:contentPart>
          </mc:Choice>
          <mc:Fallback xmlns=""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5A424252-BE48-2C9A-891D-3B19C0A4E43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882025" y="5344635"/>
                  <a:ext cx="10836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32" name="Freihand 131">
                <a:extLst>
                  <a:ext uri="{FF2B5EF4-FFF2-40B4-BE49-F238E27FC236}">
                    <a16:creationId xmlns:a16="http://schemas.microsoft.com/office/drawing/2014/main" id="{6CB2AB3F-EDD2-04DB-B0EB-CD04699B1B24}"/>
                  </a:ext>
                </a:extLst>
              </p14:cNvPr>
              <p14:cNvContentPartPr/>
              <p14:nvPr/>
            </p14:nvContentPartPr>
            <p14:xfrm>
              <a:off x="5023215" y="5922945"/>
              <a:ext cx="2520" cy="60840"/>
            </p14:xfrm>
          </p:contentPart>
        </mc:Choice>
        <mc:Fallback xmlns="">
          <p:pic>
            <p:nvPicPr>
              <p:cNvPr id="132" name="Freihand 131">
                <a:extLst>
                  <a:ext uri="{FF2B5EF4-FFF2-40B4-BE49-F238E27FC236}">
                    <a16:creationId xmlns:a16="http://schemas.microsoft.com/office/drawing/2014/main" id="{6CB2AB3F-EDD2-04DB-B0EB-CD04699B1B2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018895" y="5918625"/>
                <a:ext cx="1116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33" name="Freihand 132">
                <a:extLst>
                  <a:ext uri="{FF2B5EF4-FFF2-40B4-BE49-F238E27FC236}">
                    <a16:creationId xmlns:a16="http://schemas.microsoft.com/office/drawing/2014/main" id="{B10E847B-D946-654B-A28F-FE410C5DAB7A}"/>
                  </a:ext>
                </a:extLst>
              </p14:cNvPr>
              <p14:cNvContentPartPr/>
              <p14:nvPr/>
            </p14:nvContentPartPr>
            <p14:xfrm>
              <a:off x="4992255" y="5886945"/>
              <a:ext cx="94320" cy="119880"/>
            </p14:xfrm>
          </p:contentPart>
        </mc:Choice>
        <mc:Fallback xmlns="">
          <p:pic>
            <p:nvPicPr>
              <p:cNvPr id="133" name="Freihand 132">
                <a:extLst>
                  <a:ext uri="{FF2B5EF4-FFF2-40B4-BE49-F238E27FC236}">
                    <a16:creationId xmlns:a16="http://schemas.microsoft.com/office/drawing/2014/main" id="{B10E847B-D946-654B-A28F-FE410C5DAB7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987935" y="5882625"/>
                <a:ext cx="102960" cy="128520"/>
              </a:xfrm>
              <a:prstGeom prst="rect">
                <a:avLst/>
              </a:prstGeom>
            </p:spPr>
          </p:pic>
        </mc:Fallback>
      </mc:AlternateContent>
      <p:sp>
        <p:nvSpPr>
          <p:cNvPr id="134" name="Mond 133">
            <a:extLst>
              <a:ext uri="{FF2B5EF4-FFF2-40B4-BE49-F238E27FC236}">
                <a16:creationId xmlns:a16="http://schemas.microsoft.com/office/drawing/2014/main" id="{516C9F24-B45F-88AD-A939-1F6BC20ABE86}"/>
              </a:ext>
            </a:extLst>
          </p:cNvPr>
          <p:cNvSpPr/>
          <p:nvPr/>
        </p:nvSpPr>
        <p:spPr>
          <a:xfrm>
            <a:off x="1188602" y="2518572"/>
            <a:ext cx="147970" cy="685800"/>
          </a:xfrm>
          <a:prstGeom prst="mo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Mond 134">
            <a:extLst>
              <a:ext uri="{FF2B5EF4-FFF2-40B4-BE49-F238E27FC236}">
                <a16:creationId xmlns:a16="http://schemas.microsoft.com/office/drawing/2014/main" id="{C8CABE5D-D72C-0E1A-0591-E91F4C576E0D}"/>
              </a:ext>
            </a:extLst>
          </p:cNvPr>
          <p:cNvSpPr/>
          <p:nvPr/>
        </p:nvSpPr>
        <p:spPr>
          <a:xfrm rot="10800000">
            <a:off x="1084932" y="2518572"/>
            <a:ext cx="147970" cy="685800"/>
          </a:xfrm>
          <a:prstGeom prst="mo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063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7AED2C8-FB3E-549D-AD65-A42D9D459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815" y="194553"/>
            <a:ext cx="7998369" cy="382407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EEB22F8-F9A8-A5A4-805B-0933C48BF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850" y="4018632"/>
            <a:ext cx="5966298" cy="127193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B89563E-4607-890C-27AF-0D155A911D5B}"/>
              </a:ext>
            </a:extLst>
          </p:cNvPr>
          <p:cNvSpPr/>
          <p:nvPr/>
        </p:nvSpPr>
        <p:spPr>
          <a:xfrm>
            <a:off x="2976880" y="194553"/>
            <a:ext cx="1076960" cy="38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06C29F-B6DA-2179-D836-FF2EE18706C7}"/>
              </a:ext>
            </a:extLst>
          </p:cNvPr>
          <p:cNvSpPr/>
          <p:nvPr/>
        </p:nvSpPr>
        <p:spPr>
          <a:xfrm>
            <a:off x="2052320" y="944880"/>
            <a:ext cx="1076960" cy="38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167F1DA-A267-D9CA-E7AF-8C5D225EFDF9}"/>
              </a:ext>
            </a:extLst>
          </p:cNvPr>
          <p:cNvSpPr/>
          <p:nvPr/>
        </p:nvSpPr>
        <p:spPr>
          <a:xfrm>
            <a:off x="4798059" y="663696"/>
            <a:ext cx="1076960" cy="38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E456172-4585-E217-3109-02E29C5572C8}"/>
              </a:ext>
            </a:extLst>
          </p:cNvPr>
          <p:cNvSpPr/>
          <p:nvPr/>
        </p:nvSpPr>
        <p:spPr>
          <a:xfrm>
            <a:off x="6165088" y="3044433"/>
            <a:ext cx="1076960" cy="38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E00973F-25CF-C8ED-189C-60F52B84B33A}"/>
              </a:ext>
            </a:extLst>
          </p:cNvPr>
          <p:cNvSpPr/>
          <p:nvPr/>
        </p:nvSpPr>
        <p:spPr>
          <a:xfrm>
            <a:off x="6500368" y="3236716"/>
            <a:ext cx="1076960" cy="38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0879636-FB17-7D01-9C54-2086D75A0190}"/>
              </a:ext>
            </a:extLst>
          </p:cNvPr>
          <p:cNvSpPr/>
          <p:nvPr/>
        </p:nvSpPr>
        <p:spPr>
          <a:xfrm>
            <a:off x="7512304" y="3640456"/>
            <a:ext cx="1076960" cy="38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EB75868-A216-052D-EF33-4C4C4466D892}"/>
              </a:ext>
            </a:extLst>
          </p:cNvPr>
          <p:cNvSpPr/>
          <p:nvPr/>
        </p:nvSpPr>
        <p:spPr>
          <a:xfrm>
            <a:off x="9018224" y="3252694"/>
            <a:ext cx="1076960" cy="38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FA66716-B02D-12E0-9F73-BC5391BAE4CE}"/>
              </a:ext>
            </a:extLst>
          </p:cNvPr>
          <p:cNvSpPr txBox="1"/>
          <p:nvPr/>
        </p:nvSpPr>
        <p:spPr>
          <a:xfrm>
            <a:off x="2458720" y="308107"/>
            <a:ext cx="1747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Innerer forward Primer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1D2CE52-B4FA-DECB-95FD-8C597CCCF81D}"/>
              </a:ext>
            </a:extLst>
          </p:cNvPr>
          <p:cNvSpPr txBox="1"/>
          <p:nvPr/>
        </p:nvSpPr>
        <p:spPr>
          <a:xfrm>
            <a:off x="7602818" y="3511390"/>
            <a:ext cx="1747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Innerer reverse Primer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8BCA95C-AFD9-3DE5-4596-BFFA036816CB}"/>
              </a:ext>
            </a:extLst>
          </p:cNvPr>
          <p:cNvSpPr/>
          <p:nvPr/>
        </p:nvSpPr>
        <p:spPr>
          <a:xfrm rot="2650870">
            <a:off x="8390091" y="3103999"/>
            <a:ext cx="464786" cy="135203"/>
          </a:xfrm>
          <a:prstGeom prst="rect">
            <a:avLst/>
          </a:prstGeom>
          <a:solidFill>
            <a:srgbClr val="000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DFC24E4-963D-F211-8813-B905ECD174E7}"/>
              </a:ext>
            </a:extLst>
          </p:cNvPr>
          <p:cNvSpPr txBox="1"/>
          <p:nvPr/>
        </p:nvSpPr>
        <p:spPr>
          <a:xfrm>
            <a:off x="9027630" y="3234665"/>
            <a:ext cx="1747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Äußerer reverse Primer (B3)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6DC5564-7882-C839-94E4-78323FE1A757}"/>
              </a:ext>
            </a:extLst>
          </p:cNvPr>
          <p:cNvSpPr txBox="1"/>
          <p:nvPr/>
        </p:nvSpPr>
        <p:spPr>
          <a:xfrm>
            <a:off x="1767841" y="976469"/>
            <a:ext cx="1747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Äußerer reverse Primer (F3)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6115FC4-A06A-F9C9-9430-8A541DF7F197}"/>
              </a:ext>
            </a:extLst>
          </p:cNvPr>
          <p:cNvSpPr txBox="1"/>
          <p:nvPr/>
        </p:nvSpPr>
        <p:spPr>
          <a:xfrm>
            <a:off x="4798059" y="822580"/>
            <a:ext cx="1747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Loop Primer (</a:t>
            </a:r>
            <a:r>
              <a:rPr lang="de-DE" sz="1400" b="1" dirty="0" err="1"/>
              <a:t>FLc</a:t>
            </a:r>
            <a:r>
              <a:rPr lang="de-DE" sz="1400" b="1" dirty="0"/>
              <a:t>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3FA4AEA-36E1-AB1C-4B7A-D79A4E9366D9}"/>
              </a:ext>
            </a:extLst>
          </p:cNvPr>
          <p:cNvSpPr txBox="1"/>
          <p:nvPr/>
        </p:nvSpPr>
        <p:spPr>
          <a:xfrm>
            <a:off x="6177763" y="3194026"/>
            <a:ext cx="1747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Loop Primer (</a:t>
            </a:r>
            <a:r>
              <a:rPr lang="de-DE" sz="1400" b="1" dirty="0" err="1"/>
              <a:t>BLc</a:t>
            </a:r>
            <a:r>
              <a:rPr lang="de-DE" sz="1400" b="1" dirty="0"/>
              <a:t>)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819E97D-B87B-BB93-EBE6-F89A0EF4BEAA}"/>
              </a:ext>
            </a:extLst>
          </p:cNvPr>
          <p:cNvSpPr/>
          <p:nvPr/>
        </p:nvSpPr>
        <p:spPr>
          <a:xfrm>
            <a:off x="4470400" y="2325344"/>
            <a:ext cx="463064" cy="187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07103C7-7D49-7C16-86CD-104C4421D581}"/>
              </a:ext>
            </a:extLst>
          </p:cNvPr>
          <p:cNvSpPr txBox="1"/>
          <p:nvPr/>
        </p:nvSpPr>
        <p:spPr>
          <a:xfrm>
            <a:off x="4435982" y="2255703"/>
            <a:ext cx="452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rgbClr val="BBBBBB"/>
                </a:solidFill>
              </a:rPr>
              <a:t>FLc</a:t>
            </a:r>
            <a:endParaRPr lang="de-DE" sz="1600" b="1" dirty="0">
              <a:solidFill>
                <a:srgbClr val="BBBBBB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F7430AF-10C8-3999-DFB3-0776961CBDF3}"/>
              </a:ext>
            </a:extLst>
          </p:cNvPr>
          <p:cNvSpPr txBox="1"/>
          <p:nvPr/>
        </p:nvSpPr>
        <p:spPr>
          <a:xfrm>
            <a:off x="8160887" y="537522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A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8A8EFCE-3B36-473F-EC17-B2A2DCFB40B7}"/>
              </a:ext>
            </a:extLst>
          </p:cNvPr>
          <p:cNvSpPr txBox="1"/>
          <p:nvPr/>
        </p:nvSpPr>
        <p:spPr>
          <a:xfrm>
            <a:off x="3759735" y="3412482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B</a:t>
            </a:r>
          </a:p>
        </p:txBody>
      </p:sp>
      <p:sp>
        <p:nvSpPr>
          <p:cNvPr id="2" name="Bogen 1">
            <a:extLst>
              <a:ext uri="{FF2B5EF4-FFF2-40B4-BE49-F238E27FC236}">
                <a16:creationId xmlns:a16="http://schemas.microsoft.com/office/drawing/2014/main" id="{BE533122-A732-23B4-A128-1FDD78587F93}"/>
              </a:ext>
            </a:extLst>
          </p:cNvPr>
          <p:cNvSpPr/>
          <p:nvPr/>
        </p:nvSpPr>
        <p:spPr>
          <a:xfrm rot="10800000">
            <a:off x="1496977" y="4120368"/>
            <a:ext cx="658018" cy="623129"/>
          </a:xfrm>
          <a:prstGeom prst="arc">
            <a:avLst>
              <a:gd name="adj1" fmla="val 16200000"/>
              <a:gd name="adj2" fmla="val 5439067"/>
            </a:avLst>
          </a:prstGeom>
          <a:ln w="1111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ogen 2">
            <a:extLst>
              <a:ext uri="{FF2B5EF4-FFF2-40B4-BE49-F238E27FC236}">
                <a16:creationId xmlns:a16="http://schemas.microsoft.com/office/drawing/2014/main" id="{93739BAE-A3C6-9C9E-3827-8BBD1E86CA18}"/>
              </a:ext>
            </a:extLst>
          </p:cNvPr>
          <p:cNvSpPr/>
          <p:nvPr/>
        </p:nvSpPr>
        <p:spPr>
          <a:xfrm>
            <a:off x="6703568" y="5239750"/>
            <a:ext cx="658018" cy="623129"/>
          </a:xfrm>
          <a:prstGeom prst="arc">
            <a:avLst>
              <a:gd name="adj1" fmla="val 16200000"/>
              <a:gd name="adj2" fmla="val 5439067"/>
            </a:avLst>
          </a:prstGeom>
          <a:ln w="1111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60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792721-42A0-3EF2-BFF6-1FD496D53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87" y="0"/>
            <a:ext cx="10219625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932D43-B726-E812-B93A-65A94118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7" y="0"/>
            <a:ext cx="916642" cy="313042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3323718" y="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0292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BF4A620-9312-D556-E569-45A3E35B7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95" y="64800"/>
            <a:ext cx="9858809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932D43-B726-E812-B93A-65A94118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81" y="64800"/>
            <a:ext cx="1268979" cy="433368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3323718" y="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7706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C95F13F-AE11-8C68-C423-9C2D65537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51" y="64800"/>
            <a:ext cx="10026498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932D43-B726-E812-B93A-65A94118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65" y="64800"/>
            <a:ext cx="1269189" cy="433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3323718" y="0"/>
            <a:ext cx="603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B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751FE1D-5FEF-E0B4-3AE4-1CBDC55205C0}"/>
              </a:ext>
            </a:extLst>
          </p:cNvPr>
          <p:cNvSpPr/>
          <p:nvPr/>
        </p:nvSpPr>
        <p:spPr>
          <a:xfrm rot="2362967">
            <a:off x="5159829" y="3928188"/>
            <a:ext cx="410547" cy="16795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0E6D52D0-1A4F-ECCA-C835-6051183F4051}"/>
              </a:ext>
            </a:extLst>
          </p:cNvPr>
          <p:cNvSpPr/>
          <p:nvPr/>
        </p:nvSpPr>
        <p:spPr>
          <a:xfrm rot="3908152">
            <a:off x="8422753" y="5417019"/>
            <a:ext cx="410547" cy="16795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69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B308F9E-3F15-9820-B89A-A5FC233EF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6" y="0"/>
            <a:ext cx="10125027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10041758" y="0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5640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D7E16A5-D737-468D-513A-51F562190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33" y="61214"/>
            <a:ext cx="10041873" cy="672866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9929790" y="0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3841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CD587D4-8FC9-B59A-A678-F4A8E022E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56" y="64800"/>
            <a:ext cx="9933688" cy="6728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9929790" y="0"/>
            <a:ext cx="6575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322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9B2CFE5-7025-8431-51E7-00CE26518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23" y="64800"/>
            <a:ext cx="9807153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932D43-B726-E812-B93A-65A94118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83" y="64800"/>
            <a:ext cx="1269189" cy="43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5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13CB6C5-809C-AB11-BC92-78E169693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99" y="64800"/>
            <a:ext cx="9839601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D66B897-F441-B706-85EC-F651C25C9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76" y="64800"/>
            <a:ext cx="2050007" cy="213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3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16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Julius Rublack</dc:creator>
  <cp:lastModifiedBy>Julius Rublack</cp:lastModifiedBy>
  <cp:revision>1</cp:revision>
  <dcterms:created xsi:type="dcterms:W3CDTF">2022-12-08T12:30:05Z</dcterms:created>
  <dcterms:modified xsi:type="dcterms:W3CDTF">2023-01-16T13:05:05Z</dcterms:modified>
</cp:coreProperties>
</file>