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96A6D-518D-4AC0-9BA2-40E21862AA9A}" v="66" dt="2023-01-11T13:35:3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300" d="100"/>
          <a:sy n="300" d="100"/>
        </p:scale>
        <p:origin x="-1075" y="-3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11T13:36:56.637" v="489" actId="1076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2023-01-11T13:37:07Z</dcterms:modified>
</cp:coreProperties>
</file>