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2" r:id="rId5"/>
    <p:sldId id="258" r:id="rId6"/>
    <p:sldId id="260" r:id="rId7"/>
    <p:sldId id="261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8771977-98DE-4AA9-8E38-790EDB029263}" v="18" dt="2022-12-20T12:34:18.7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lius Rublack" userId="745d74a4dee6b669" providerId="LiveId" clId="{C8771977-98DE-4AA9-8E38-790EDB029263}"/>
    <pc:docChg chg="undo custSel addSld modSld">
      <pc:chgData name="Julius Rublack" userId="745d74a4dee6b669" providerId="LiveId" clId="{C8771977-98DE-4AA9-8E38-790EDB029263}" dt="2022-12-20T12:36:01.910" v="144" actId="14100"/>
      <pc:docMkLst>
        <pc:docMk/>
      </pc:docMkLst>
      <pc:sldChg chg="new">
        <pc:chgData name="Julius Rublack" userId="745d74a4dee6b669" providerId="LiveId" clId="{C8771977-98DE-4AA9-8E38-790EDB029263}" dt="2022-12-08T12:30:08.553" v="0" actId="680"/>
        <pc:sldMkLst>
          <pc:docMk/>
          <pc:sldMk cId="3244823101" sldId="256"/>
        </pc:sldMkLst>
      </pc:sldChg>
      <pc:sldChg chg="addSp delSp modSp new mod">
        <pc:chgData name="Julius Rublack" userId="745d74a4dee6b669" providerId="LiveId" clId="{C8771977-98DE-4AA9-8E38-790EDB029263}" dt="2022-12-08T12:32:40" v="26" actId="1076"/>
        <pc:sldMkLst>
          <pc:docMk/>
          <pc:sldMk cId="1602923604" sldId="257"/>
        </pc:sldMkLst>
        <pc:spChg chg="del">
          <ac:chgData name="Julius Rublack" userId="745d74a4dee6b669" providerId="LiveId" clId="{C8771977-98DE-4AA9-8E38-790EDB029263}" dt="2022-12-08T12:30:13.365" v="2" actId="478"/>
          <ac:spMkLst>
            <pc:docMk/>
            <pc:sldMk cId="1602923604" sldId="257"/>
            <ac:spMk id="2" creationId="{81A9384F-7EE1-8B2E-3F35-C813548F9CD4}"/>
          </ac:spMkLst>
        </pc:spChg>
        <pc:spChg chg="del">
          <ac:chgData name="Julius Rublack" userId="745d74a4dee6b669" providerId="LiveId" clId="{C8771977-98DE-4AA9-8E38-790EDB029263}" dt="2022-12-08T12:30:14.371" v="3" actId="478"/>
          <ac:spMkLst>
            <pc:docMk/>
            <pc:sldMk cId="1602923604" sldId="257"/>
            <ac:spMk id="3" creationId="{0570C494-1BEE-FA6B-65D1-940CBF31EA20}"/>
          </ac:spMkLst>
        </pc:spChg>
        <pc:spChg chg="add mod">
          <ac:chgData name="Julius Rublack" userId="745d74a4dee6b669" providerId="LiveId" clId="{C8771977-98DE-4AA9-8E38-790EDB029263}" dt="2022-12-08T12:32:40" v="26" actId="1076"/>
          <ac:spMkLst>
            <pc:docMk/>
            <pc:sldMk cId="1602923604" sldId="257"/>
            <ac:spMk id="8" creationId="{77957A4C-B4F5-7C74-C499-0BE90F550C83}"/>
          </ac:spMkLst>
        </pc:spChg>
        <pc:picChg chg="add mod">
          <ac:chgData name="Julius Rublack" userId="745d74a4dee6b669" providerId="LiveId" clId="{C8771977-98DE-4AA9-8E38-790EDB029263}" dt="2022-12-08T12:30:21.731" v="4"/>
          <ac:picMkLst>
            <pc:docMk/>
            <pc:sldMk cId="1602923604" sldId="257"/>
            <ac:picMk id="5" creationId="{0F792721-42A0-3EF2-BFF6-1FD496D53FF2}"/>
          </ac:picMkLst>
        </pc:picChg>
        <pc:picChg chg="add mod">
          <ac:chgData name="Julius Rublack" userId="745d74a4dee6b669" providerId="LiveId" clId="{C8771977-98DE-4AA9-8E38-790EDB029263}" dt="2022-12-08T12:30:53.586" v="9" actId="1076"/>
          <ac:picMkLst>
            <pc:docMk/>
            <pc:sldMk cId="1602923604" sldId="257"/>
            <ac:picMk id="7" creationId="{3C932D43-B726-E812-B93A-65A9411876B6}"/>
          </ac:picMkLst>
        </pc:picChg>
      </pc:sldChg>
      <pc:sldChg chg="addSp delSp modSp add mod">
        <pc:chgData name="Julius Rublack" userId="745d74a4dee6b669" providerId="LiveId" clId="{C8771977-98DE-4AA9-8E38-790EDB029263}" dt="2022-12-08T12:34:15.291" v="43" actId="20577"/>
        <pc:sldMkLst>
          <pc:docMk/>
          <pc:sldMk cId="3856405652" sldId="258"/>
        </pc:sldMkLst>
        <pc:spChg chg="mod">
          <ac:chgData name="Julius Rublack" userId="745d74a4dee6b669" providerId="LiveId" clId="{C8771977-98DE-4AA9-8E38-790EDB029263}" dt="2022-12-08T12:34:15.291" v="43" actId="20577"/>
          <ac:spMkLst>
            <pc:docMk/>
            <pc:sldMk cId="3856405652" sldId="258"/>
            <ac:spMk id="8" creationId="{77957A4C-B4F5-7C74-C499-0BE90F550C83}"/>
          </ac:spMkLst>
        </pc:spChg>
        <pc:picChg chg="add mod ord">
          <ac:chgData name="Julius Rublack" userId="745d74a4dee6b669" providerId="LiveId" clId="{C8771977-98DE-4AA9-8E38-790EDB029263}" dt="2022-12-08T12:33:14.147" v="33" actId="171"/>
          <ac:picMkLst>
            <pc:docMk/>
            <pc:sldMk cId="3856405652" sldId="258"/>
            <ac:picMk id="3" creationId="{0B308F9E-3F15-9820-B89A-A5FC233EF3F3}"/>
          </ac:picMkLst>
        </pc:picChg>
        <pc:picChg chg="del">
          <ac:chgData name="Julius Rublack" userId="745d74a4dee6b669" providerId="LiveId" clId="{C8771977-98DE-4AA9-8E38-790EDB029263}" dt="2022-12-08T12:32:46.544" v="28" actId="478"/>
          <ac:picMkLst>
            <pc:docMk/>
            <pc:sldMk cId="3856405652" sldId="258"/>
            <ac:picMk id="5" creationId="{0F792721-42A0-3EF2-BFF6-1FD496D53FF2}"/>
          </ac:picMkLst>
        </pc:picChg>
        <pc:picChg chg="del">
          <ac:chgData name="Julius Rublack" userId="745d74a4dee6b669" providerId="LiveId" clId="{C8771977-98DE-4AA9-8E38-790EDB029263}" dt="2022-12-08T12:32:47.733" v="29" actId="478"/>
          <ac:picMkLst>
            <pc:docMk/>
            <pc:sldMk cId="3856405652" sldId="258"/>
            <ac:picMk id="7" creationId="{3C932D43-B726-E812-B93A-65A9411876B6}"/>
          </ac:picMkLst>
        </pc:picChg>
      </pc:sldChg>
      <pc:sldChg chg="addSp delSp modSp add mod">
        <pc:chgData name="Julius Rublack" userId="745d74a4dee6b669" providerId="LiveId" clId="{C8771977-98DE-4AA9-8E38-790EDB029263}" dt="2022-12-20T11:47:50.980" v="92" actId="1076"/>
        <pc:sldMkLst>
          <pc:docMk/>
          <pc:sldMk cId="3277067372" sldId="259"/>
        </pc:sldMkLst>
        <pc:spChg chg="mod">
          <ac:chgData name="Julius Rublack" userId="745d74a4dee6b669" providerId="LiveId" clId="{C8771977-98DE-4AA9-8E38-790EDB029263}" dt="2022-12-08T12:45:30.970" v="84" actId="20577"/>
          <ac:spMkLst>
            <pc:docMk/>
            <pc:sldMk cId="3277067372" sldId="259"/>
            <ac:spMk id="8" creationId="{77957A4C-B4F5-7C74-C499-0BE90F550C83}"/>
          </ac:spMkLst>
        </pc:spChg>
        <pc:picChg chg="add mod ord">
          <ac:chgData name="Julius Rublack" userId="745d74a4dee6b669" providerId="LiveId" clId="{C8771977-98DE-4AA9-8E38-790EDB029263}" dt="2022-12-08T12:44:03.733" v="71" actId="1076"/>
          <ac:picMkLst>
            <pc:docMk/>
            <pc:sldMk cId="3277067372" sldId="259"/>
            <ac:picMk id="3" creationId="{3BF4A620-9312-D556-E569-45A3E35B7587}"/>
          </ac:picMkLst>
        </pc:picChg>
        <pc:picChg chg="del">
          <ac:chgData name="Julius Rublack" userId="745d74a4dee6b669" providerId="LiveId" clId="{C8771977-98DE-4AA9-8E38-790EDB029263}" dt="2022-12-08T12:33:46.395" v="38" actId="478"/>
          <ac:picMkLst>
            <pc:docMk/>
            <pc:sldMk cId="3277067372" sldId="259"/>
            <ac:picMk id="5" creationId="{0F792721-42A0-3EF2-BFF6-1FD496D53FF2}"/>
          </ac:picMkLst>
        </pc:picChg>
        <pc:picChg chg="mod">
          <ac:chgData name="Julius Rublack" userId="745d74a4dee6b669" providerId="LiveId" clId="{C8771977-98DE-4AA9-8E38-790EDB029263}" dt="2022-12-20T11:47:50.980" v="92" actId="1076"/>
          <ac:picMkLst>
            <pc:docMk/>
            <pc:sldMk cId="3277067372" sldId="259"/>
            <ac:picMk id="7" creationId="{3C932D43-B726-E812-B93A-65A9411876B6}"/>
          </ac:picMkLst>
        </pc:picChg>
      </pc:sldChg>
      <pc:sldChg chg="addSp delSp modSp add mod">
        <pc:chgData name="Julius Rublack" userId="745d74a4dee6b669" providerId="LiveId" clId="{C8771977-98DE-4AA9-8E38-790EDB029263}" dt="2022-12-08T12:45:41.040" v="88" actId="20577"/>
        <pc:sldMkLst>
          <pc:docMk/>
          <pc:sldMk cId="1238416780" sldId="260"/>
        </pc:sldMkLst>
        <pc:spChg chg="add del mod">
          <ac:chgData name="Julius Rublack" userId="745d74a4dee6b669" providerId="LiveId" clId="{C8771977-98DE-4AA9-8E38-790EDB029263}" dt="2022-12-08T12:42:28.519" v="61"/>
          <ac:spMkLst>
            <pc:docMk/>
            <pc:sldMk cId="1238416780" sldId="260"/>
            <ac:spMk id="7" creationId="{318E10B1-3A29-0BAF-05F6-95490A705D43}"/>
          </ac:spMkLst>
        </pc:spChg>
        <pc:spChg chg="mod">
          <ac:chgData name="Julius Rublack" userId="745d74a4dee6b669" providerId="LiveId" clId="{C8771977-98DE-4AA9-8E38-790EDB029263}" dt="2022-12-08T12:45:41.040" v="88" actId="20577"/>
          <ac:spMkLst>
            <pc:docMk/>
            <pc:sldMk cId="1238416780" sldId="260"/>
            <ac:spMk id="8" creationId="{77957A4C-B4F5-7C74-C499-0BE90F550C83}"/>
          </ac:spMkLst>
        </pc:spChg>
        <pc:picChg chg="del">
          <ac:chgData name="Julius Rublack" userId="745d74a4dee6b669" providerId="LiveId" clId="{C8771977-98DE-4AA9-8E38-790EDB029263}" dt="2022-12-08T12:35:02.900" v="45" actId="478"/>
          <ac:picMkLst>
            <pc:docMk/>
            <pc:sldMk cId="1238416780" sldId="260"/>
            <ac:picMk id="3" creationId="{0B308F9E-3F15-9820-B89A-A5FC233EF3F3}"/>
          </ac:picMkLst>
        </pc:picChg>
        <pc:picChg chg="add del mod ord">
          <ac:chgData name="Julius Rublack" userId="745d74a4dee6b669" providerId="LiveId" clId="{C8771977-98DE-4AA9-8E38-790EDB029263}" dt="2022-12-08T12:40:57.798" v="50" actId="478"/>
          <ac:picMkLst>
            <pc:docMk/>
            <pc:sldMk cId="1238416780" sldId="260"/>
            <ac:picMk id="4" creationId="{C3958EAF-8E62-D99C-9791-AAEEE479C313}"/>
          </ac:picMkLst>
        </pc:picChg>
        <pc:picChg chg="add mod ord">
          <ac:chgData name="Julius Rublack" userId="745d74a4dee6b669" providerId="LiveId" clId="{C8771977-98DE-4AA9-8E38-790EDB029263}" dt="2022-12-08T12:42:19.915" v="58" actId="1076"/>
          <ac:picMkLst>
            <pc:docMk/>
            <pc:sldMk cId="1238416780" sldId="260"/>
            <ac:picMk id="6" creationId="{CD7E16A5-D737-468D-513A-51F562190AE7}"/>
          </ac:picMkLst>
        </pc:picChg>
      </pc:sldChg>
      <pc:sldChg chg="addSp delSp modSp add mod">
        <pc:chgData name="Julius Rublack" userId="745d74a4dee6b669" providerId="LiveId" clId="{C8771977-98DE-4AA9-8E38-790EDB029263}" dt="2022-12-08T12:45:44.351" v="90" actId="20577"/>
        <pc:sldMkLst>
          <pc:docMk/>
          <pc:sldMk cId="93220988" sldId="261"/>
        </pc:sldMkLst>
        <pc:spChg chg="mod">
          <ac:chgData name="Julius Rublack" userId="745d74a4dee6b669" providerId="LiveId" clId="{C8771977-98DE-4AA9-8E38-790EDB029263}" dt="2022-12-08T12:45:44.351" v="90" actId="20577"/>
          <ac:spMkLst>
            <pc:docMk/>
            <pc:sldMk cId="93220988" sldId="261"/>
            <ac:spMk id="8" creationId="{77957A4C-B4F5-7C74-C499-0BE90F550C83}"/>
          </ac:spMkLst>
        </pc:spChg>
        <pc:picChg chg="add mod ord">
          <ac:chgData name="Julius Rublack" userId="745d74a4dee6b669" providerId="LiveId" clId="{C8771977-98DE-4AA9-8E38-790EDB029263}" dt="2022-12-08T12:43:43.618" v="69" actId="1076"/>
          <ac:picMkLst>
            <pc:docMk/>
            <pc:sldMk cId="93220988" sldId="261"/>
            <ac:picMk id="2" creationId="{2CD587D4-8FC9-B59A-A678-F4A8E022EDDD}"/>
          </ac:picMkLst>
        </pc:picChg>
        <pc:picChg chg="del">
          <ac:chgData name="Julius Rublack" userId="745d74a4dee6b669" providerId="LiveId" clId="{C8771977-98DE-4AA9-8E38-790EDB029263}" dt="2022-12-08T12:42:36.859" v="65" actId="478"/>
          <ac:picMkLst>
            <pc:docMk/>
            <pc:sldMk cId="93220988" sldId="261"/>
            <ac:picMk id="6" creationId="{CD7E16A5-D737-468D-513A-51F562190AE7}"/>
          </ac:picMkLst>
        </pc:picChg>
      </pc:sldChg>
      <pc:sldChg chg="addSp delSp modSp add mod">
        <pc:chgData name="Julius Rublack" userId="745d74a4dee6b669" providerId="LiveId" clId="{C8771977-98DE-4AA9-8E38-790EDB029263}" dt="2022-12-20T11:57:35.098" v="111" actId="1076"/>
        <pc:sldMkLst>
          <pc:docMk/>
          <pc:sldMk cId="960697316" sldId="262"/>
        </pc:sldMkLst>
        <pc:spChg chg="add mod">
          <ac:chgData name="Julius Rublack" userId="745d74a4dee6b669" providerId="LiveId" clId="{C8771977-98DE-4AA9-8E38-790EDB029263}" dt="2022-12-20T11:57:24.809" v="107" actId="207"/>
          <ac:spMkLst>
            <pc:docMk/>
            <pc:sldMk cId="960697316" sldId="262"/>
            <ac:spMk id="3" creationId="{E751FE1D-5FEF-E0B4-3AE4-1CBDC55205C0}"/>
          </ac:spMkLst>
        </pc:spChg>
        <pc:spChg chg="add mod">
          <ac:chgData name="Julius Rublack" userId="745d74a4dee6b669" providerId="LiveId" clId="{C8771977-98DE-4AA9-8E38-790EDB029263}" dt="2022-12-20T11:57:35.098" v="111" actId="1076"/>
          <ac:spMkLst>
            <pc:docMk/>
            <pc:sldMk cId="960697316" sldId="262"/>
            <ac:spMk id="4" creationId="{0E6D52D0-1A4F-ECCA-C835-6051183F4051}"/>
          </ac:spMkLst>
        </pc:spChg>
        <pc:spChg chg="mod">
          <ac:chgData name="Julius Rublack" userId="745d74a4dee6b669" providerId="LiveId" clId="{C8771977-98DE-4AA9-8E38-790EDB029263}" dt="2022-12-08T12:45:34.677" v="86" actId="20577"/>
          <ac:spMkLst>
            <pc:docMk/>
            <pc:sldMk cId="960697316" sldId="262"/>
            <ac:spMk id="8" creationId="{77957A4C-B4F5-7C74-C499-0BE90F550C83}"/>
          </ac:spMkLst>
        </pc:spChg>
        <pc:picChg chg="add mod ord">
          <ac:chgData name="Julius Rublack" userId="745d74a4dee6b669" providerId="LiveId" clId="{C8771977-98DE-4AA9-8E38-790EDB029263}" dt="2022-12-08T12:45:17.032" v="81" actId="1076"/>
          <ac:picMkLst>
            <pc:docMk/>
            <pc:sldMk cId="960697316" sldId="262"/>
            <ac:picMk id="2" creationId="{3C95F13F-AE11-8C68-C423-9C2D65537371}"/>
          </ac:picMkLst>
        </pc:picChg>
        <pc:picChg chg="del">
          <ac:chgData name="Julius Rublack" userId="745d74a4dee6b669" providerId="LiveId" clId="{C8771977-98DE-4AA9-8E38-790EDB029263}" dt="2022-12-08T12:44:43.025" v="76" actId="478"/>
          <ac:picMkLst>
            <pc:docMk/>
            <pc:sldMk cId="960697316" sldId="262"/>
            <ac:picMk id="3" creationId="{3BF4A620-9312-D556-E569-45A3E35B7587}"/>
          </ac:picMkLst>
        </pc:picChg>
        <pc:picChg chg="mod">
          <ac:chgData name="Julius Rublack" userId="745d74a4dee6b669" providerId="LiveId" clId="{C8771977-98DE-4AA9-8E38-790EDB029263}" dt="2022-12-20T11:48:22.451" v="94" actId="1076"/>
          <ac:picMkLst>
            <pc:docMk/>
            <pc:sldMk cId="960697316" sldId="262"/>
            <ac:picMk id="7" creationId="{3C932D43-B726-E812-B93A-65A9411876B6}"/>
          </ac:picMkLst>
        </pc:picChg>
      </pc:sldChg>
      <pc:sldChg chg="addSp delSp modSp add mod">
        <pc:chgData name="Julius Rublack" userId="745d74a4dee6b669" providerId="LiveId" clId="{C8771977-98DE-4AA9-8E38-790EDB029263}" dt="2022-12-20T11:53:16.710" v="103" actId="1076"/>
        <pc:sldMkLst>
          <pc:docMk/>
          <pc:sldMk cId="2463457711" sldId="263"/>
        </pc:sldMkLst>
        <pc:spChg chg="del">
          <ac:chgData name="Julius Rublack" userId="745d74a4dee6b669" providerId="LiveId" clId="{C8771977-98DE-4AA9-8E38-790EDB029263}" dt="2022-12-20T11:52:43.598" v="100" actId="478"/>
          <ac:spMkLst>
            <pc:docMk/>
            <pc:sldMk cId="2463457711" sldId="263"/>
            <ac:spMk id="8" creationId="{77957A4C-B4F5-7C74-C499-0BE90F550C83}"/>
          </ac:spMkLst>
        </pc:spChg>
        <pc:picChg chg="del">
          <ac:chgData name="Julius Rublack" userId="745d74a4dee6b669" providerId="LiveId" clId="{C8771977-98DE-4AA9-8E38-790EDB029263}" dt="2022-12-20T11:52:33.340" v="96" actId="478"/>
          <ac:picMkLst>
            <pc:docMk/>
            <pc:sldMk cId="2463457711" sldId="263"/>
            <ac:picMk id="2" creationId="{3C95F13F-AE11-8C68-C423-9C2D65537371}"/>
          </ac:picMkLst>
        </pc:picChg>
        <pc:picChg chg="add mod ord">
          <ac:chgData name="Julius Rublack" userId="745d74a4dee6b669" providerId="LiveId" clId="{C8771977-98DE-4AA9-8E38-790EDB029263}" dt="2022-12-20T11:53:10.381" v="102" actId="1076"/>
          <ac:picMkLst>
            <pc:docMk/>
            <pc:sldMk cId="2463457711" sldId="263"/>
            <ac:picMk id="4" creationId="{39B2CFE5-7025-8431-51E7-00CE265183E5}"/>
          </ac:picMkLst>
        </pc:picChg>
        <pc:picChg chg="mod">
          <ac:chgData name="Julius Rublack" userId="745d74a4dee6b669" providerId="LiveId" clId="{C8771977-98DE-4AA9-8E38-790EDB029263}" dt="2022-12-20T11:53:16.710" v="103" actId="1076"/>
          <ac:picMkLst>
            <pc:docMk/>
            <pc:sldMk cId="2463457711" sldId="263"/>
            <ac:picMk id="7" creationId="{3C932D43-B726-E812-B93A-65A9411876B6}"/>
          </ac:picMkLst>
        </pc:picChg>
      </pc:sldChg>
      <pc:sldChg chg="addSp delSp modSp new mod">
        <pc:chgData name="Julius Rublack" userId="745d74a4dee6b669" providerId="LiveId" clId="{C8771977-98DE-4AA9-8E38-790EDB029263}" dt="2022-12-20T12:12:49.952" v="121" actId="1076"/>
        <pc:sldMkLst>
          <pc:docMk/>
          <pc:sldMk cId="3151331620" sldId="264"/>
        </pc:sldMkLst>
        <pc:spChg chg="del">
          <ac:chgData name="Julius Rublack" userId="745d74a4dee6b669" providerId="LiveId" clId="{C8771977-98DE-4AA9-8E38-790EDB029263}" dt="2022-12-20T12:11:17.944" v="115" actId="478"/>
          <ac:spMkLst>
            <pc:docMk/>
            <pc:sldMk cId="3151331620" sldId="264"/>
            <ac:spMk id="2" creationId="{669834FD-CED1-EF22-14A2-4A11603FEF55}"/>
          </ac:spMkLst>
        </pc:spChg>
        <pc:spChg chg="del">
          <ac:chgData name="Julius Rublack" userId="745d74a4dee6b669" providerId="LiveId" clId="{C8771977-98DE-4AA9-8E38-790EDB029263}" dt="2022-12-20T12:11:17.030" v="114" actId="478"/>
          <ac:spMkLst>
            <pc:docMk/>
            <pc:sldMk cId="3151331620" sldId="264"/>
            <ac:spMk id="3" creationId="{E9308E9C-F98F-27AC-DE57-1B7161F1CCAC}"/>
          </ac:spMkLst>
        </pc:spChg>
        <pc:picChg chg="add mod">
          <ac:chgData name="Julius Rublack" userId="745d74a4dee6b669" providerId="LiveId" clId="{C8771977-98DE-4AA9-8E38-790EDB029263}" dt="2022-12-20T12:11:46.041" v="117" actId="1076"/>
          <ac:picMkLst>
            <pc:docMk/>
            <pc:sldMk cId="3151331620" sldId="264"/>
            <ac:picMk id="5" creationId="{813CB6C5-809C-AB11-BC92-78E169693540}"/>
          </ac:picMkLst>
        </pc:picChg>
        <pc:picChg chg="add mod">
          <ac:chgData name="Julius Rublack" userId="745d74a4dee6b669" providerId="LiveId" clId="{C8771977-98DE-4AA9-8E38-790EDB029263}" dt="2022-12-20T12:12:49.952" v="121" actId="1076"/>
          <ac:picMkLst>
            <pc:docMk/>
            <pc:sldMk cId="3151331620" sldId="264"/>
            <ac:picMk id="7" creationId="{2D66B897-F441-B706-85EC-F651C25C9DA0}"/>
          </ac:picMkLst>
        </pc:picChg>
      </pc:sldChg>
      <pc:sldChg chg="addSp delSp modSp new mod">
        <pc:chgData name="Julius Rublack" userId="745d74a4dee6b669" providerId="LiveId" clId="{C8771977-98DE-4AA9-8E38-790EDB029263}" dt="2022-12-20T12:36:01.910" v="144" actId="14100"/>
        <pc:sldMkLst>
          <pc:docMk/>
          <pc:sldMk cId="3035717469" sldId="265"/>
        </pc:sldMkLst>
        <pc:spChg chg="del">
          <ac:chgData name="Julius Rublack" userId="745d74a4dee6b669" providerId="LiveId" clId="{C8771977-98DE-4AA9-8E38-790EDB029263}" dt="2022-12-20T12:28:57.735" v="124" actId="478"/>
          <ac:spMkLst>
            <pc:docMk/>
            <pc:sldMk cId="3035717469" sldId="265"/>
            <ac:spMk id="2" creationId="{FF747635-BFFA-CAD0-EFF6-807653B36EC4}"/>
          </ac:spMkLst>
        </pc:spChg>
        <pc:spChg chg="del">
          <ac:chgData name="Julius Rublack" userId="745d74a4dee6b669" providerId="LiveId" clId="{C8771977-98DE-4AA9-8E38-790EDB029263}" dt="2022-12-20T12:28:56.414" v="123" actId="478"/>
          <ac:spMkLst>
            <pc:docMk/>
            <pc:sldMk cId="3035717469" sldId="265"/>
            <ac:spMk id="3" creationId="{19C9866F-0EDE-FC2D-2B34-F1B5FA75AF71}"/>
          </ac:spMkLst>
        </pc:spChg>
        <pc:picChg chg="add mod">
          <ac:chgData name="Julius Rublack" userId="745d74a4dee6b669" providerId="LiveId" clId="{C8771977-98DE-4AA9-8E38-790EDB029263}" dt="2022-12-20T12:29:17.366" v="127" actId="1076"/>
          <ac:picMkLst>
            <pc:docMk/>
            <pc:sldMk cId="3035717469" sldId="265"/>
            <ac:picMk id="5" creationId="{1AF1AD30-5C3F-A232-2AF3-1A25D4F4A4DE}"/>
          </ac:picMkLst>
        </pc:picChg>
        <pc:picChg chg="add mod">
          <ac:chgData name="Julius Rublack" userId="745d74a4dee6b669" providerId="LiveId" clId="{C8771977-98DE-4AA9-8E38-790EDB029263}" dt="2022-12-20T12:36:01.910" v="144" actId="14100"/>
          <ac:picMkLst>
            <pc:docMk/>
            <pc:sldMk cId="3035717469" sldId="265"/>
            <ac:picMk id="7" creationId="{54B5FBD9-EE66-9237-69B4-E81756891256}"/>
          </ac:picMkLst>
        </pc:picChg>
      </pc:sldChg>
      <pc:sldChg chg="addSp delSp modSp add mod">
        <pc:chgData name="Julius Rublack" userId="745d74a4dee6b669" providerId="LiveId" clId="{C8771977-98DE-4AA9-8E38-790EDB029263}" dt="2022-12-20T12:35:51.278" v="143" actId="1076"/>
        <pc:sldMkLst>
          <pc:docMk/>
          <pc:sldMk cId="406782188" sldId="266"/>
        </pc:sldMkLst>
        <pc:picChg chg="add mod ord">
          <ac:chgData name="Julius Rublack" userId="745d74a4dee6b669" providerId="LiveId" clId="{C8771977-98DE-4AA9-8E38-790EDB029263}" dt="2022-12-20T12:34:41.099" v="137" actId="1076"/>
          <ac:picMkLst>
            <pc:docMk/>
            <pc:sldMk cId="406782188" sldId="266"/>
            <ac:picMk id="3" creationId="{C1E1B6EF-60ED-E274-20F0-C3314A089725}"/>
          </ac:picMkLst>
        </pc:picChg>
        <pc:picChg chg="del">
          <ac:chgData name="Julius Rublack" userId="745d74a4dee6b669" providerId="LiveId" clId="{C8771977-98DE-4AA9-8E38-790EDB029263}" dt="2022-12-20T12:34:20.651" v="133" actId="478"/>
          <ac:picMkLst>
            <pc:docMk/>
            <pc:sldMk cId="406782188" sldId="266"/>
            <ac:picMk id="5" creationId="{1AF1AD30-5C3F-A232-2AF3-1A25D4F4A4DE}"/>
          </ac:picMkLst>
        </pc:picChg>
        <pc:picChg chg="add mod">
          <ac:chgData name="Julius Rublack" userId="745d74a4dee6b669" providerId="LiveId" clId="{C8771977-98DE-4AA9-8E38-790EDB029263}" dt="2022-12-20T12:35:51.278" v="143" actId="1076"/>
          <ac:picMkLst>
            <pc:docMk/>
            <pc:sldMk cId="406782188" sldId="266"/>
            <ac:picMk id="6" creationId="{E9589EAA-B8B1-3659-05CA-BEF0967BCCE3}"/>
          </ac:picMkLst>
        </pc:picChg>
        <pc:picChg chg="del">
          <ac:chgData name="Julius Rublack" userId="745d74a4dee6b669" providerId="LiveId" clId="{C8771977-98DE-4AA9-8E38-790EDB029263}" dt="2022-12-20T12:35:22.151" v="138" actId="478"/>
          <ac:picMkLst>
            <pc:docMk/>
            <pc:sldMk cId="406782188" sldId="266"/>
            <ac:picMk id="7" creationId="{54B5FBD9-EE66-9237-69B4-E8175689125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30C6E7-DCAE-4891-FCF3-99330CE9E5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D53AAE3-9A8B-8758-D9DD-47FE47BF3E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9435115-F6E2-E9AA-62B7-3EABE837F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CC3C5-9081-43BE-A79D-C25876F2678F}" type="datetimeFigureOut">
              <a:rPr lang="de-DE" smtClean="0"/>
              <a:t>20.12.2022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F82CAAB-E9CE-8EBF-C1EE-2D598FCE0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701B5D6-3B1A-70A3-747B-E163C8260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8D29D-3930-4766-94F6-627DBC0383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1198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A28D60-53A8-87CF-F79F-9F00475B1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29960B6-D142-333A-C79E-E236EA08FD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B7A3403-8234-BABC-7D23-D27DA60F5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CC3C5-9081-43BE-A79D-C25876F2678F}" type="datetimeFigureOut">
              <a:rPr lang="de-DE" smtClean="0"/>
              <a:t>20.12.2022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31967FE-B5FF-BE01-26AD-49C763925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A07D847-F5F6-17C0-D28C-A2E6F41A8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8D29D-3930-4766-94F6-627DBC0383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9543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E0835A2-1081-FF5E-EBB5-D981747496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46A7A86-E110-55BD-5A0B-915B3BB51A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46B42CD-39CE-DFF7-B5DD-5FE3CA8D1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CC3C5-9081-43BE-A79D-C25876F2678F}" type="datetimeFigureOut">
              <a:rPr lang="de-DE" smtClean="0"/>
              <a:t>20.12.2022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0EEBE08-E42D-54FE-E32A-B03EEE904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8E07FAA-E61E-6CD3-AFB3-591B980B3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8D29D-3930-4766-94F6-627DBC0383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5374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7F1FC0-741B-EABF-2C98-13F5CC6A7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58742A5-D32C-4855-ECDF-56E033DD15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9A8E842-0325-0392-1DEA-02C60081E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CC3C5-9081-43BE-A79D-C25876F2678F}" type="datetimeFigureOut">
              <a:rPr lang="de-DE" smtClean="0"/>
              <a:t>20.12.2022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22D0071-A16C-EC8E-BC2A-F64BBA8B9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2010203-E12C-29E2-1A53-7607574C8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8D29D-3930-4766-94F6-627DBC0383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2817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C8DBB9-12A1-78FC-7ED7-63B027779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2C5401A-77C9-4355-BE76-5592A485F5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72F45DB-563E-CEF9-9CE7-D7DEA6C89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CC3C5-9081-43BE-A79D-C25876F2678F}" type="datetimeFigureOut">
              <a:rPr lang="de-DE" smtClean="0"/>
              <a:t>20.12.2022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EF31E18-B807-7FA7-651E-66D6B3339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9698BCA-4006-2DA5-AB89-185F05DC9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8D29D-3930-4766-94F6-627DBC0383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1533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DF484B-B86D-3870-2DF0-C9CAD45F6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18AD4CE-42EA-EA69-8E6E-1D5D8ADA08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363C19B-F957-5BFA-2944-D586AF0373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002A4C1-F179-DFFB-9422-B7BAFC741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CC3C5-9081-43BE-A79D-C25876F2678F}" type="datetimeFigureOut">
              <a:rPr lang="de-DE" smtClean="0"/>
              <a:t>20.12.2022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56DA903-5823-95B8-F5F0-586DB41B0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5649583-C297-C2AF-67FC-67E5CB269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8D29D-3930-4766-94F6-627DBC0383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0104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E56B82-C159-09B4-CB0F-BDF8B5029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90CDBE3-944A-746F-A31C-81959926AE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10E2404-425C-B2DD-4A4D-55BBB8C926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6D50823-83E9-ADAD-0766-89B8492FE3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6C44BC6-D486-C23F-68BA-7C18AD7379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B99533B-9835-0B53-4D55-E695BE273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CC3C5-9081-43BE-A79D-C25876F2678F}" type="datetimeFigureOut">
              <a:rPr lang="de-DE" smtClean="0"/>
              <a:t>20.12.2022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AED0830-05A2-9DB4-2890-21671C469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7C8EE6B-5BDE-01E2-0162-38C683025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8D29D-3930-4766-94F6-627DBC0383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2535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348DE1-4121-2A62-8F36-637DDF4DF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0E742CE-7C71-F3A9-C4D9-6AFFA73DA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CC3C5-9081-43BE-A79D-C25876F2678F}" type="datetimeFigureOut">
              <a:rPr lang="de-DE" smtClean="0"/>
              <a:t>20.12.2022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5FCCDF4-A0FB-37DC-F122-833850C1A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330B990-19E8-1B55-1284-BA53597D7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8D29D-3930-4766-94F6-627DBC0383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7008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A4A68D2-E769-8438-CF6A-101687E08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CC3C5-9081-43BE-A79D-C25876F2678F}" type="datetimeFigureOut">
              <a:rPr lang="de-DE" smtClean="0"/>
              <a:t>20.12.2022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71DA119-4ED4-1CFD-E59B-0E1403294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2CF5C99-2767-9CEB-5AA9-54526F1A1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8D29D-3930-4766-94F6-627DBC0383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5085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985625-BE02-EC81-4118-C3A3E969E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6A76FE-0B34-BED0-8FF1-EE507218D5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911FB78-A48A-F977-F8EE-1B8DFE26F6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D0397FC-D813-3A22-274D-D02D8F343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CC3C5-9081-43BE-A79D-C25876F2678F}" type="datetimeFigureOut">
              <a:rPr lang="de-DE" smtClean="0"/>
              <a:t>20.12.2022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65AB49D-2E41-6F44-2A0B-225CADFE0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A57CB48-9840-FDA6-3463-DBE82AC99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8D29D-3930-4766-94F6-627DBC0383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2066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BC92A5-967A-B2B8-B3FA-C423BA749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9BB815E-1E9E-74A8-DBC6-2B164A8B18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C290F9F-F080-87A5-B039-858CEB560A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1F18025-3F05-FF7D-26D7-B73ED31FD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CC3C5-9081-43BE-A79D-C25876F2678F}" type="datetimeFigureOut">
              <a:rPr lang="de-DE" smtClean="0"/>
              <a:t>20.12.2022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1EC2DBA-10FA-854A-3675-B09F1F789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9E7C776-B791-D061-CBDD-BB0848D5C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8D29D-3930-4766-94F6-627DBC0383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5760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5779206-B2EC-D6BF-3441-9DEF4F46C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56B33C9-0831-1BA6-3BDF-5CA718C917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5F6B300-1126-19C1-18AA-85EBCE0A62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9CC3C5-9081-43BE-A79D-C25876F2678F}" type="datetimeFigureOut">
              <a:rPr lang="de-DE" smtClean="0"/>
              <a:t>20.12.2022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38B87CE-93B2-2373-A5DF-4F91011DC7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05497C9-411A-0768-AC67-B248170C67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8D29D-3930-4766-94F6-627DBC0383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8134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CBBA12-274C-1C97-91BA-8D00FE1586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ED6A612-6487-F537-7654-43F7E19475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48231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1AF1AD30-5C3F-A232-2AF3-1A25D4F4A4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661" y="64800"/>
            <a:ext cx="9892678" cy="6728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54B5FBD9-EE66-9237-69B4-E817568912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6025" y="0"/>
            <a:ext cx="1526829" cy="224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7174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C1E1B6EF-60ED-E274-20F0-C3314A0897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172" y="64800"/>
            <a:ext cx="9921655" cy="6728400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E9589EAA-B8B1-3659-05CA-BEF0967BCC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1014" y="64800"/>
            <a:ext cx="2521696" cy="2241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82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0F792721-42A0-3EF2-BFF6-1FD496D53F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187" y="0"/>
            <a:ext cx="10219625" cy="68580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3C932D43-B726-E812-B93A-65A9411876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4207" y="0"/>
            <a:ext cx="916642" cy="3130420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77957A4C-B4F5-7C74-C499-0BE90F550C83}"/>
              </a:ext>
            </a:extLst>
          </p:cNvPr>
          <p:cNvSpPr txBox="1"/>
          <p:nvPr/>
        </p:nvSpPr>
        <p:spPr>
          <a:xfrm>
            <a:off x="3323718" y="0"/>
            <a:ext cx="63030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602923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3BF4A620-9312-D556-E569-45A3E35B75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595" y="64800"/>
            <a:ext cx="9858809" cy="6728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3C932D43-B726-E812-B93A-65A9411876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1881" y="64800"/>
            <a:ext cx="1268979" cy="4333685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77957A4C-B4F5-7C74-C499-0BE90F550C83}"/>
              </a:ext>
            </a:extLst>
          </p:cNvPr>
          <p:cNvSpPr txBox="1"/>
          <p:nvPr/>
        </p:nvSpPr>
        <p:spPr>
          <a:xfrm>
            <a:off x="3323718" y="0"/>
            <a:ext cx="63030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277067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3C95F13F-AE11-8C68-C423-9C2D655373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751" y="64800"/>
            <a:ext cx="10026498" cy="6728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3C932D43-B726-E812-B93A-65A9411876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1565" y="64800"/>
            <a:ext cx="1269189" cy="4334400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77957A4C-B4F5-7C74-C499-0BE90F550C83}"/>
              </a:ext>
            </a:extLst>
          </p:cNvPr>
          <p:cNvSpPr txBox="1"/>
          <p:nvPr/>
        </p:nvSpPr>
        <p:spPr>
          <a:xfrm>
            <a:off x="3323718" y="0"/>
            <a:ext cx="60305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dirty="0"/>
              <a:t>B</a:t>
            </a:r>
          </a:p>
        </p:txBody>
      </p:sp>
      <p:sp>
        <p:nvSpPr>
          <p:cNvPr id="3" name="Pfeil: nach rechts 2">
            <a:extLst>
              <a:ext uri="{FF2B5EF4-FFF2-40B4-BE49-F238E27FC236}">
                <a16:creationId xmlns:a16="http://schemas.microsoft.com/office/drawing/2014/main" id="{E751FE1D-5FEF-E0B4-3AE4-1CBDC55205C0}"/>
              </a:ext>
            </a:extLst>
          </p:cNvPr>
          <p:cNvSpPr/>
          <p:nvPr/>
        </p:nvSpPr>
        <p:spPr>
          <a:xfrm rot="2362967">
            <a:off x="5159829" y="3928188"/>
            <a:ext cx="410547" cy="167951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Pfeil: nach rechts 3">
            <a:extLst>
              <a:ext uri="{FF2B5EF4-FFF2-40B4-BE49-F238E27FC236}">
                <a16:creationId xmlns:a16="http://schemas.microsoft.com/office/drawing/2014/main" id="{0E6D52D0-1A4F-ECCA-C835-6051183F4051}"/>
              </a:ext>
            </a:extLst>
          </p:cNvPr>
          <p:cNvSpPr/>
          <p:nvPr/>
        </p:nvSpPr>
        <p:spPr>
          <a:xfrm rot="3908152">
            <a:off x="8422753" y="5417019"/>
            <a:ext cx="410547" cy="167951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0697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0B308F9E-3F15-9820-B89A-A5FC233EF3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486" y="0"/>
            <a:ext cx="10125027" cy="6858000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77957A4C-B4F5-7C74-C499-0BE90F550C83}"/>
              </a:ext>
            </a:extLst>
          </p:cNvPr>
          <p:cNvSpPr txBox="1"/>
          <p:nvPr/>
        </p:nvSpPr>
        <p:spPr>
          <a:xfrm>
            <a:off x="10041758" y="0"/>
            <a:ext cx="59503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856405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CD7E16A5-D737-468D-513A-51F562190A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233" y="61214"/>
            <a:ext cx="10041873" cy="6728668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77957A4C-B4F5-7C74-C499-0BE90F550C83}"/>
              </a:ext>
            </a:extLst>
          </p:cNvPr>
          <p:cNvSpPr txBox="1"/>
          <p:nvPr/>
        </p:nvSpPr>
        <p:spPr>
          <a:xfrm>
            <a:off x="9929790" y="0"/>
            <a:ext cx="59503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238416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2CD587D4-8FC9-B59A-A678-F4A8E022ED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156" y="64800"/>
            <a:ext cx="9933688" cy="6728400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77957A4C-B4F5-7C74-C499-0BE90F550C83}"/>
              </a:ext>
            </a:extLst>
          </p:cNvPr>
          <p:cNvSpPr txBox="1"/>
          <p:nvPr/>
        </p:nvSpPr>
        <p:spPr>
          <a:xfrm>
            <a:off x="9929790" y="0"/>
            <a:ext cx="65755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93220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39B2CFE5-7025-8431-51E7-00CE265183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423" y="64800"/>
            <a:ext cx="9807153" cy="6728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3C932D43-B726-E812-B93A-65A9411876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283" y="64800"/>
            <a:ext cx="1269189" cy="433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4577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813CB6C5-809C-AB11-BC92-78E1696935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199" y="64800"/>
            <a:ext cx="9839601" cy="6728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2D66B897-F441-B706-85EC-F651C25C9D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0876" y="64800"/>
            <a:ext cx="2050007" cy="2139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331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Breitbild</PresentationFormat>
  <Paragraphs>6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Julius Rublack</dc:creator>
  <cp:lastModifiedBy>Julius Rublack</cp:lastModifiedBy>
  <cp:revision>1</cp:revision>
  <dcterms:created xsi:type="dcterms:W3CDTF">2022-12-08T12:30:05Z</dcterms:created>
  <dcterms:modified xsi:type="dcterms:W3CDTF">2022-12-20T12:36:02Z</dcterms:modified>
</cp:coreProperties>
</file>