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91"/>
    <a:srgbClr val="9EBFEA"/>
    <a:srgbClr val="B28E82"/>
    <a:srgbClr val="666666"/>
    <a:srgbClr val="CCFF33"/>
    <a:srgbClr val="CC9CA7"/>
    <a:srgbClr val="FF69D7"/>
    <a:srgbClr val="FF3BE8"/>
    <a:srgbClr val="F83BFF"/>
    <a:srgbClr val="FFF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AB027-329F-4E97-A5CB-D280E33427F3}" v="47" dt="2023-03-09T09:15:40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4" autoAdjust="0"/>
  </p:normalViewPr>
  <p:slideViewPr>
    <p:cSldViewPr snapToGrid="0">
      <p:cViewPr>
        <p:scale>
          <a:sx n="75" d="100"/>
          <a:sy n="75" d="100"/>
        </p:scale>
        <p:origin x="2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Rublack" userId="745d74a4dee6b669" providerId="LiveId" clId="{98D96A6D-518D-4AC0-9BA2-40E21862AA9A}"/>
    <pc:docChg chg="undo custSel addSld modSld sldOrd">
      <pc:chgData name="Julius Rublack" userId="745d74a4dee6b669" providerId="LiveId" clId="{98D96A6D-518D-4AC0-9BA2-40E21862AA9A}" dt="2023-01-24T12:31:34.036" v="1521" actId="20577"/>
      <pc:docMkLst>
        <pc:docMk/>
      </pc:docMkLst>
      <pc:sldChg chg="ord">
        <pc:chgData name="Julius Rublack" userId="745d74a4dee6b669" providerId="LiveId" clId="{98D96A6D-518D-4AC0-9BA2-40E21862AA9A}" dt="2023-01-09T08:03:50.571" v="9"/>
        <pc:sldMkLst>
          <pc:docMk/>
          <pc:sldMk cId="406782188" sldId="266"/>
        </pc:sldMkLst>
      </pc:sldChg>
      <pc:sldChg chg="addSp delSp modSp new mod">
        <pc:chgData name="Julius Rublack" userId="745d74a4dee6b669" providerId="LiveId" clId="{98D96A6D-518D-4AC0-9BA2-40E21862AA9A}" dt="2023-01-09T08:33:59.157" v="14" actId="1076"/>
        <pc:sldMkLst>
          <pc:docMk/>
          <pc:sldMk cId="3612482438" sldId="267"/>
        </pc:sldMkLst>
        <pc:spChg chg="del">
          <ac:chgData name="Julius Rublack" userId="745d74a4dee6b669" providerId="LiveId" clId="{98D96A6D-518D-4AC0-9BA2-40E21862AA9A}" dt="2023-01-09T08:03:05.121" v="1" actId="478"/>
          <ac:spMkLst>
            <pc:docMk/>
            <pc:sldMk cId="3612482438" sldId="267"/>
            <ac:spMk id="2" creationId="{58991E8F-15E6-E0AE-5768-0515FACC9642}"/>
          </ac:spMkLst>
        </pc:spChg>
        <pc:spChg chg="del">
          <ac:chgData name="Julius Rublack" userId="745d74a4dee6b669" providerId="LiveId" clId="{98D96A6D-518D-4AC0-9BA2-40E21862AA9A}" dt="2023-01-09T08:03:06.114" v="2" actId="478"/>
          <ac:spMkLst>
            <pc:docMk/>
            <pc:sldMk cId="3612482438" sldId="267"/>
            <ac:spMk id="3" creationId="{6A6EE2A9-61BB-B78A-3AEE-19E3FA56969D}"/>
          </ac:spMkLst>
        </pc:spChg>
        <pc:picChg chg="add del mod">
          <ac:chgData name="Julius Rublack" userId="745d74a4dee6b669" providerId="LiveId" clId="{98D96A6D-518D-4AC0-9BA2-40E21862AA9A}" dt="2023-01-09T08:03:23.570" v="7" actId="478"/>
          <ac:picMkLst>
            <pc:docMk/>
            <pc:sldMk cId="3612482438" sldId="267"/>
            <ac:picMk id="5" creationId="{DC6C90C5-68C6-60F8-E1F5-9D202848A8BA}"/>
          </ac:picMkLst>
        </pc:picChg>
        <pc:picChg chg="add mod">
          <ac:chgData name="Julius Rublack" userId="745d74a4dee6b669" providerId="LiveId" clId="{98D96A6D-518D-4AC0-9BA2-40E21862AA9A}" dt="2023-01-09T08:33:59.157" v="14" actId="1076"/>
          <ac:picMkLst>
            <pc:docMk/>
            <pc:sldMk cId="3612482438" sldId="267"/>
            <ac:picMk id="7" creationId="{A69A5B0E-FD01-D5AA-F0A4-40E032541EE4}"/>
          </ac:picMkLst>
        </pc:picChg>
      </pc:sldChg>
      <pc:sldChg chg="addSp delSp modSp new mod">
        <pc:chgData name="Julius Rublack" userId="745d74a4dee6b669" providerId="LiveId" clId="{98D96A6D-518D-4AC0-9BA2-40E21862AA9A}" dt="2023-01-11T13:36:56.637" v="489" actId="1076"/>
        <pc:sldMkLst>
          <pc:docMk/>
          <pc:sldMk cId="1717063047" sldId="268"/>
        </pc:sldMkLst>
        <pc:spChg chg="add del mod">
          <ac:chgData name="Julius Rublack" userId="745d74a4dee6b669" providerId="LiveId" clId="{98D96A6D-518D-4AC0-9BA2-40E21862AA9A}" dt="2023-01-11T11:50:56.321" v="32" actId="478"/>
          <ac:spMkLst>
            <pc:docMk/>
            <pc:sldMk cId="1717063047" sldId="268"/>
            <ac:spMk id="2" creationId="{4F149BED-62AF-E715-F0EE-6213B86D77A9}"/>
          </ac:spMkLst>
        </pc:spChg>
        <pc:spChg chg="del mod">
          <ac:chgData name="Julius Rublack" userId="745d74a4dee6b669" providerId="LiveId" clId="{98D96A6D-518D-4AC0-9BA2-40E21862AA9A}" dt="2023-01-09T12:49:54.701" v="20" actId="478"/>
          <ac:spMkLst>
            <pc:docMk/>
            <pc:sldMk cId="1717063047" sldId="268"/>
            <ac:spMk id="2" creationId="{BD5495B8-B287-B5F2-7F5D-FF88B0D6D792}"/>
          </ac:spMkLst>
        </pc:spChg>
        <pc:spChg chg="add del mod">
          <ac:chgData name="Julius Rublack" userId="745d74a4dee6b669" providerId="LiveId" clId="{98D96A6D-518D-4AC0-9BA2-40E21862AA9A}" dt="2023-01-11T11:51:59.907" v="42" actId="478"/>
          <ac:spMkLst>
            <pc:docMk/>
            <pc:sldMk cId="1717063047" sldId="268"/>
            <ac:spMk id="3" creationId="{12EE4C4F-2271-0BFC-F3C9-6DE2B0E76432}"/>
          </ac:spMkLst>
        </pc:spChg>
        <pc:spChg chg="del">
          <ac:chgData name="Julius Rublack" userId="745d74a4dee6b669" providerId="LiveId" clId="{98D96A6D-518D-4AC0-9BA2-40E21862AA9A}" dt="2023-01-09T12:49:52.710" v="18" actId="478"/>
          <ac:spMkLst>
            <pc:docMk/>
            <pc:sldMk cId="1717063047" sldId="268"/>
            <ac:spMk id="3" creationId="{D09B0D25-E951-E27F-6B51-2D7C06BADA65}"/>
          </ac:spMkLst>
        </pc:spChg>
        <pc:spChg chg="add mod ord">
          <ac:chgData name="Julius Rublack" userId="745d74a4dee6b669" providerId="LiveId" clId="{98D96A6D-518D-4AC0-9BA2-40E21862AA9A}" dt="2023-01-11T13:26:39.369" v="420" actId="207"/>
          <ac:spMkLst>
            <pc:docMk/>
            <pc:sldMk cId="1717063047" sldId="268"/>
            <ac:spMk id="4" creationId="{0EAC2AD9-8148-8776-912C-C148EC834EC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" creationId="{6E9A92FC-3B3B-5F6F-ED50-A2230CFA39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" creationId="{AB3351ED-ED59-1FE7-262A-BE5A52F634F6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7" creationId="{75903F81-E934-57A1-6CBC-FB790D12F93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8" creationId="{1C44CE4C-2868-A028-49D4-6AAC7D430E65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9" creationId="{ABA7E82F-222A-576F-808A-C91BE1E33FD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0" creationId="{1B8E56EC-8681-C182-4D05-F8DB8FCCD5A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1" creationId="{E2D65C02-1900-8931-9EAD-3F5E83634D4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2" creationId="{D2ACE734-64BC-BD65-D64A-F15B79ABFE4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3" creationId="{CA60D1C7-19FB-E252-2242-C5C8D66C418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4" creationId="{B2EF103D-F8C6-BFDE-3F9C-4FCCC5D3880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5" creationId="{0BF2C2C3-229D-E600-7E93-3F9078D0642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6" creationId="{9EE3CBF5-6742-C59A-D134-2D4892A2579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7" creationId="{C330E1F1-43AA-441F-A6AA-9897F3769C9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8" creationId="{EA9E8F92-2211-4C0F-94AC-CEB60169B33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9" creationId="{2E8E4E72-DCFA-1A56-7DDA-EC34C1AE32F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0" creationId="{6D339792-83D3-5720-AADE-3299603DC98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1" creationId="{9DAB7A02-5702-93E3-B716-61695D348BC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2" creationId="{CEBFE54F-3D95-A94D-9631-C2C8CFC58DF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3" creationId="{F39C7D21-4867-A50F-F399-59FFD854338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4" creationId="{896C5CBC-6AC7-67BB-80C7-948854861AD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5" creationId="{D962453D-B0C5-6F3B-7313-956341030AD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6" creationId="{00224F0C-FF49-6810-DD02-29111FD9A3F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7" creationId="{B8120CE0-FEAD-5F82-1D83-227B5A6CE2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8" creationId="{016BA94E-0F5F-C0B8-625A-DB33019FA1C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9" creationId="{FBD57836-411E-CC70-0DF2-5736DA9082B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0" creationId="{5665510F-A6AA-98E7-FFD0-B07F2D269C4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1" creationId="{475AA7EC-FBFF-D599-65A4-1103886DA9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2" creationId="{1E14DCFA-9F35-6941-2906-0D2312531D6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3" creationId="{8CED3C14-8CEB-9E3D-CE93-A6D9EA788E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4" creationId="{E08A8DBB-7131-2F67-0794-8B457A36855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5" creationId="{57D18293-EA57-8FD0-1346-1F38684F3547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6" creationId="{8DA80441-8D2C-461E-9940-6CA8717F875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7" creationId="{5BA678B5-2430-75D7-25A7-799D9644E7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8" creationId="{0A612972-CFE5-5705-6416-FD8ADB129FF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9" creationId="{154E5AFC-ADB5-05CA-2AA1-427A733016D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0" creationId="{9B4AC712-6E39-A46E-F82E-AB9E2702A9E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1" creationId="{5E27412D-60BB-1376-6F1C-E0EB1C31A5D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2" creationId="{1DD25FD9-25B8-BA1E-5433-16880A665F4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3" creationId="{1363BDBB-B4AF-25E2-B2B4-A4139D90FC1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4" creationId="{4F906B6A-EF2C-7C39-8C13-E8561118031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5" creationId="{399BA41F-2744-5B4A-56C8-4CCC0B92D8E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6" creationId="{EC8044C4-908A-03D0-794C-D05A9ED9F4E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7" creationId="{46710452-E922-7546-1531-5390C5C410E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8" creationId="{8CBD6D60-AAA9-A181-1CB3-014E1F9E24A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9" creationId="{DEA04DC3-B45A-DFE9-2D38-F8AE52CCF5FD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0" creationId="{3E8E0A36-3E28-A463-DEED-F1A8D3397375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1" creationId="{2326BB77-262C-9191-4131-2E9A2DEA6B7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2" creationId="{5805D383-A62A-8F74-6992-69123AEDA82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3" creationId="{05D0D1A0-B2F4-17BB-D50C-A624F1417D4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4" creationId="{7C5B5F7E-85A4-B624-E0EB-6EB6A350DA1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5" creationId="{63A7612F-795B-27E3-C144-7FB6AAF9C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6" creationId="{A9D3F110-6442-00AE-8810-A834C466784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7" creationId="{991ADDFC-5EE8-4BED-8278-E2ABF0725E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8" creationId="{3AC4240E-56F5-76B5-C415-C4D63ADB896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9" creationId="{A3E94C25-30BA-5C8E-3678-08A4F2824CA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0" creationId="{4C7BBE4E-74DD-025C-1C74-49691DDF42E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1" creationId="{4F1C6B09-0B88-305F-F98F-C931F2675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2" creationId="{B339F64A-7CD6-20F3-CFB8-CCF1880B54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3" creationId="{61A67F74-5C25-DCB5-79CA-A83C5A0AF73D}"/>
          </ac:spMkLst>
        </pc:spChg>
        <pc:spChg chg="add mod">
          <ac:chgData name="Julius Rublack" userId="745d74a4dee6b669" providerId="LiveId" clId="{98D96A6D-518D-4AC0-9BA2-40E21862AA9A}" dt="2023-01-11T13:36:56.637" v="489" actId="1076"/>
          <ac:spMkLst>
            <pc:docMk/>
            <pc:sldMk cId="1717063047" sldId="268"/>
            <ac:spMk id="134" creationId="{516C9F24-B45F-88AD-A939-1F6BC20ABE86}"/>
          </ac:spMkLst>
        </pc:spChg>
        <pc:spChg chg="add mod">
          <ac:chgData name="Julius Rublack" userId="745d74a4dee6b669" providerId="LiveId" clId="{98D96A6D-518D-4AC0-9BA2-40E21862AA9A}" dt="2023-01-11T13:36:46.627" v="488" actId="1076"/>
          <ac:spMkLst>
            <pc:docMk/>
            <pc:sldMk cId="1717063047" sldId="268"/>
            <ac:spMk id="135" creationId="{C8CABE5D-D72C-0E1A-0591-E91F4C576E0D}"/>
          </ac:spMkLst>
        </pc:spChg>
        <pc:grpChg chg="mod">
          <ac:chgData name="Julius Rublack" userId="745d74a4dee6b669" providerId="LiveId" clId="{98D96A6D-518D-4AC0-9BA2-40E21862AA9A}" dt="2023-01-11T13:28:04.621" v="450"/>
          <ac:grpSpMkLst>
            <pc:docMk/>
            <pc:sldMk cId="1717063047" sldId="268"/>
            <ac:grpSpMk id="111" creationId="{56A310FE-110E-FF25-5B11-F460F138C25A}"/>
          </ac:grpSpMkLst>
        </pc:grpChg>
        <pc:grpChg chg="del mod">
          <ac:chgData name="Julius Rublack" userId="745d74a4dee6b669" providerId="LiveId" clId="{98D96A6D-518D-4AC0-9BA2-40E21862AA9A}" dt="2023-01-11T13:30:18.948" v="471"/>
          <ac:grpSpMkLst>
            <pc:docMk/>
            <pc:sldMk cId="1717063047" sldId="268"/>
            <ac:grpSpMk id="125" creationId="{8830DFC1-2DA6-DE10-09FC-C54F076486DB}"/>
          </ac:grpSpMkLst>
        </pc:grpChg>
        <pc:grpChg chg="del mod">
          <ac:chgData name="Julius Rublack" userId="745d74a4dee6b669" providerId="LiveId" clId="{98D96A6D-518D-4AC0-9BA2-40E21862AA9A}" dt="2023-01-11T13:30:24.585" v="473"/>
          <ac:grpSpMkLst>
            <pc:docMk/>
            <pc:sldMk cId="1717063047" sldId="268"/>
            <ac:grpSpMk id="127" creationId="{35337C81-A6E3-4C43-DFF7-F31A432DE78D}"/>
          </ac:grpSpMkLst>
        </pc:grpChg>
        <pc:grpChg chg="del 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29" creationId="{B302F154-94DA-048B-0567-0A7BADE2884F}"/>
          </ac:grpSpMkLst>
        </pc:grpChg>
        <pc:grpChg chg="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31" creationId="{38E4E731-B48C-A445-DD54-4181A065ADB2}"/>
          </ac:grpSpMkLst>
        </pc:grpChg>
        <pc:picChg chg="add del">
          <ac:chgData name="Julius Rublack" userId="745d74a4dee6b669" providerId="LiveId" clId="{98D96A6D-518D-4AC0-9BA2-40E21862AA9A}" dt="2023-01-09T12:49:51.543" v="17" actId="22"/>
          <ac:picMkLst>
            <pc:docMk/>
            <pc:sldMk cId="1717063047" sldId="268"/>
            <ac:picMk id="5" creationId="{2847E1E6-842A-6869-6629-6613B5ED2189}"/>
          </ac:picMkLst>
        </pc:picChg>
        <pc:picChg chg="add del">
          <ac:chgData name="Julius Rublack" userId="745d74a4dee6b669" providerId="LiveId" clId="{98D96A6D-518D-4AC0-9BA2-40E21862AA9A}" dt="2023-01-09T12:50:29.231" v="22" actId="478"/>
          <ac:picMkLst>
            <pc:docMk/>
            <pc:sldMk cId="1717063047" sldId="268"/>
            <ac:picMk id="7" creationId="{580E33D5-B126-61F2-C94A-6ACBAA75279C}"/>
          </ac:picMkLst>
        </pc:picChg>
        <pc:picChg chg="add del mod ord">
          <ac:chgData name="Julius Rublack" userId="745d74a4dee6b669" providerId="LiveId" clId="{98D96A6D-518D-4AC0-9BA2-40E21862AA9A}" dt="2023-01-11T13:23:41.505" v="400" actId="478"/>
          <ac:picMkLst>
            <pc:docMk/>
            <pc:sldMk cId="1717063047" sldId="268"/>
            <ac:picMk id="65" creationId="{CE0A5D86-BA39-56EA-F5D7-02D629FC3904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7" creationId="{6AC49148-9F16-4567-DA3F-20F854D00D90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9" creationId="{57EFDDEA-DDF4-13AA-6811-962C68A12F62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1" creationId="{A7105B93-5F90-3B68-14A4-E61E60EB3CC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3" creationId="{D3F9C79B-4B77-CDE3-C4E8-1A6C7EFD30D8}"/>
          </ac:picMkLst>
        </pc:picChg>
        <pc:picChg chg="add del">
          <ac:chgData name="Julius Rublack" userId="745d74a4dee6b669" providerId="LiveId" clId="{98D96A6D-518D-4AC0-9BA2-40E21862AA9A}" dt="2023-01-11T13:20:03.663" v="376" actId="22"/>
          <ac:picMkLst>
            <pc:docMk/>
            <pc:sldMk cId="1717063047" sldId="268"/>
            <ac:picMk id="75" creationId="{474010A6-26A2-8573-F2A8-FB36B87B3E25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7" creationId="{ED27D4B9-1827-F9F5-4688-8D1801B5019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9" creationId="{AFF1A249-018A-73EF-9373-8E711A3DD988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1" creationId="{61C7A107-FFA6-A985-D9A7-D04FDB9E063C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3" creationId="{290BEB90-040C-DBC2-97AD-DE5087C082EA}"/>
          </ac:picMkLst>
        </pc:picChg>
        <pc:inkChg chg="add del">
          <ac:chgData name="Julius Rublack" userId="745d74a4dee6b669" providerId="LiveId" clId="{98D96A6D-518D-4AC0-9BA2-40E21862AA9A}" dt="2023-01-11T13:25:41.742" v="411" actId="9405"/>
          <ac:inkMkLst>
            <pc:docMk/>
            <pc:sldMk cId="1717063047" sldId="268"/>
            <ac:inkMk id="84" creationId="{AFBE8224-1D4C-0C8B-F62A-9B733A3A2231}"/>
          </ac:inkMkLst>
        </pc:inkChg>
        <pc:inkChg chg="add del">
          <ac:chgData name="Julius Rublack" userId="745d74a4dee6b669" providerId="LiveId" clId="{98D96A6D-518D-4AC0-9BA2-40E21862AA9A}" dt="2023-01-11T13:26:02.945" v="413" actId="9405"/>
          <ac:inkMkLst>
            <pc:docMk/>
            <pc:sldMk cId="1717063047" sldId="268"/>
            <ac:inkMk id="85" creationId="{C8050D63-30C0-5934-B239-8FC91B0360A6}"/>
          </ac:inkMkLst>
        </pc:inkChg>
        <pc:inkChg chg="add del">
          <ac:chgData name="Julius Rublack" userId="745d74a4dee6b669" providerId="LiveId" clId="{98D96A6D-518D-4AC0-9BA2-40E21862AA9A}" dt="2023-01-11T13:26:14.949" v="419" actId="9405"/>
          <ac:inkMkLst>
            <pc:docMk/>
            <pc:sldMk cId="1717063047" sldId="268"/>
            <ac:inkMk id="86" creationId="{418488AC-F6C6-9B0E-44B7-C663ED61890D}"/>
          </ac:inkMkLst>
        </pc:inkChg>
        <pc:inkChg chg="add del">
          <ac:chgData name="Julius Rublack" userId="745d74a4dee6b669" providerId="LiveId" clId="{98D96A6D-518D-4AC0-9BA2-40E21862AA9A}" dt="2023-01-11T13:26:14.527" v="418" actId="9405"/>
          <ac:inkMkLst>
            <pc:docMk/>
            <pc:sldMk cId="1717063047" sldId="268"/>
            <ac:inkMk id="87" creationId="{6D0D98AE-1BC0-367E-03DF-03A37307425D}"/>
          </ac:inkMkLst>
        </pc:inkChg>
        <pc:inkChg chg="add del">
          <ac:chgData name="Julius Rublack" userId="745d74a4dee6b669" providerId="LiveId" clId="{98D96A6D-518D-4AC0-9BA2-40E21862AA9A}" dt="2023-01-11T13:26:14.332" v="417" actId="9405"/>
          <ac:inkMkLst>
            <pc:docMk/>
            <pc:sldMk cId="1717063047" sldId="268"/>
            <ac:inkMk id="88" creationId="{02A132CD-4907-B72B-A95E-6AABB238BE69}"/>
          </ac:inkMkLst>
        </pc:inkChg>
        <pc:inkChg chg="add del">
          <ac:chgData name="Julius Rublack" userId="745d74a4dee6b669" providerId="LiveId" clId="{98D96A6D-518D-4AC0-9BA2-40E21862AA9A}" dt="2023-01-11T13:26:48.243" v="422" actId="9405"/>
          <ac:inkMkLst>
            <pc:docMk/>
            <pc:sldMk cId="1717063047" sldId="268"/>
            <ac:inkMk id="89" creationId="{52AE25D2-8ADF-6A41-9F4B-F3A73749E11F}"/>
          </ac:inkMkLst>
        </pc:inkChg>
        <pc:inkChg chg="add">
          <ac:chgData name="Julius Rublack" userId="745d74a4dee6b669" providerId="LiveId" clId="{98D96A6D-518D-4AC0-9BA2-40E21862AA9A}" dt="2023-01-11T13:27:01.358" v="423" actId="9405"/>
          <ac:inkMkLst>
            <pc:docMk/>
            <pc:sldMk cId="1717063047" sldId="268"/>
            <ac:inkMk id="90" creationId="{737A1375-0741-3163-AA61-7C342FC19450}"/>
          </ac:inkMkLst>
        </pc:inkChg>
        <pc:inkChg chg="add">
          <ac:chgData name="Julius Rublack" userId="745d74a4dee6b669" providerId="LiveId" clId="{98D96A6D-518D-4AC0-9BA2-40E21862AA9A}" dt="2023-01-11T13:27:01.753" v="424" actId="9405"/>
          <ac:inkMkLst>
            <pc:docMk/>
            <pc:sldMk cId="1717063047" sldId="268"/>
            <ac:inkMk id="91" creationId="{96364B0F-29AD-F24B-7112-041C643D48AD}"/>
          </ac:inkMkLst>
        </pc:inkChg>
        <pc:inkChg chg="add">
          <ac:chgData name="Julius Rublack" userId="745d74a4dee6b669" providerId="LiveId" clId="{98D96A6D-518D-4AC0-9BA2-40E21862AA9A}" dt="2023-01-11T13:27:02.967" v="425" actId="9405"/>
          <ac:inkMkLst>
            <pc:docMk/>
            <pc:sldMk cId="1717063047" sldId="268"/>
            <ac:inkMk id="92" creationId="{37D2DB16-C7A7-27CF-EDC2-4D7B5D61A94B}"/>
          </ac:inkMkLst>
        </pc:inkChg>
        <pc:inkChg chg="add">
          <ac:chgData name="Julius Rublack" userId="745d74a4dee6b669" providerId="LiveId" clId="{98D96A6D-518D-4AC0-9BA2-40E21862AA9A}" dt="2023-01-11T13:27:05.356" v="426" actId="9405"/>
          <ac:inkMkLst>
            <pc:docMk/>
            <pc:sldMk cId="1717063047" sldId="268"/>
            <ac:inkMk id="93" creationId="{3EBE096D-8B75-169E-E564-DFFC68D534E0}"/>
          </ac:inkMkLst>
        </pc:inkChg>
        <pc:inkChg chg="add">
          <ac:chgData name="Julius Rublack" userId="745d74a4dee6b669" providerId="LiveId" clId="{98D96A6D-518D-4AC0-9BA2-40E21862AA9A}" dt="2023-01-11T13:27:06.334" v="427" actId="9405"/>
          <ac:inkMkLst>
            <pc:docMk/>
            <pc:sldMk cId="1717063047" sldId="268"/>
            <ac:inkMk id="94" creationId="{8548358E-C4B5-2764-85D1-68232133C302}"/>
          </ac:inkMkLst>
        </pc:inkChg>
        <pc:inkChg chg="add">
          <ac:chgData name="Julius Rublack" userId="745d74a4dee6b669" providerId="LiveId" clId="{98D96A6D-518D-4AC0-9BA2-40E21862AA9A}" dt="2023-01-11T13:27:08.240" v="428" actId="9405"/>
          <ac:inkMkLst>
            <pc:docMk/>
            <pc:sldMk cId="1717063047" sldId="268"/>
            <ac:inkMk id="95" creationId="{5543DBFD-42EE-0D46-B5AF-E0969E358FD5}"/>
          </ac:inkMkLst>
        </pc:inkChg>
        <pc:inkChg chg="add">
          <ac:chgData name="Julius Rublack" userId="745d74a4dee6b669" providerId="LiveId" clId="{98D96A6D-518D-4AC0-9BA2-40E21862AA9A}" dt="2023-01-11T13:27:08.646" v="429" actId="9405"/>
          <ac:inkMkLst>
            <pc:docMk/>
            <pc:sldMk cId="1717063047" sldId="268"/>
            <ac:inkMk id="96" creationId="{1615470A-9BCD-7980-8CB3-8AC4CB489044}"/>
          </ac:inkMkLst>
        </pc:inkChg>
        <pc:inkChg chg="add">
          <ac:chgData name="Julius Rublack" userId="745d74a4dee6b669" providerId="LiveId" clId="{98D96A6D-518D-4AC0-9BA2-40E21862AA9A}" dt="2023-01-11T13:27:09.015" v="430" actId="9405"/>
          <ac:inkMkLst>
            <pc:docMk/>
            <pc:sldMk cId="1717063047" sldId="268"/>
            <ac:inkMk id="97" creationId="{717088F0-B8E5-9611-CD9E-EAD4E43220AB}"/>
          </ac:inkMkLst>
        </pc:inkChg>
        <pc:inkChg chg="add del">
          <ac:chgData name="Julius Rublack" userId="745d74a4dee6b669" providerId="LiveId" clId="{98D96A6D-518D-4AC0-9BA2-40E21862AA9A}" dt="2023-01-11T13:27:11.878" v="432" actId="9405"/>
          <ac:inkMkLst>
            <pc:docMk/>
            <pc:sldMk cId="1717063047" sldId="268"/>
            <ac:inkMk id="98" creationId="{0083C776-D3A8-BD4A-8ADC-ABF0B82E2FCF}"/>
          </ac:inkMkLst>
        </pc:inkChg>
        <pc:inkChg chg="add">
          <ac:chgData name="Julius Rublack" userId="745d74a4dee6b669" providerId="LiveId" clId="{98D96A6D-518D-4AC0-9BA2-40E21862AA9A}" dt="2023-01-11T13:27:14.326" v="433" actId="9405"/>
          <ac:inkMkLst>
            <pc:docMk/>
            <pc:sldMk cId="1717063047" sldId="268"/>
            <ac:inkMk id="99" creationId="{2BAEDA77-73D1-159D-7C48-BD9BFE9BA7E6}"/>
          </ac:inkMkLst>
        </pc:inkChg>
        <pc:inkChg chg="add del">
          <ac:chgData name="Julius Rublack" userId="745d74a4dee6b669" providerId="LiveId" clId="{98D96A6D-518D-4AC0-9BA2-40E21862AA9A}" dt="2023-01-11T13:27:17.733" v="435" actId="9405"/>
          <ac:inkMkLst>
            <pc:docMk/>
            <pc:sldMk cId="1717063047" sldId="268"/>
            <ac:inkMk id="100" creationId="{069D0D03-0F15-778E-23BE-32FCE7B31D2C}"/>
          </ac:inkMkLst>
        </pc:inkChg>
        <pc:inkChg chg="add">
          <ac:chgData name="Julius Rublack" userId="745d74a4dee6b669" providerId="LiveId" clId="{98D96A6D-518D-4AC0-9BA2-40E21862AA9A}" dt="2023-01-11T13:27:24.660" v="436" actId="9405"/>
          <ac:inkMkLst>
            <pc:docMk/>
            <pc:sldMk cId="1717063047" sldId="268"/>
            <ac:inkMk id="101" creationId="{BBD7DBF3-19A8-E571-B075-BDE8097706C3}"/>
          </ac:inkMkLst>
        </pc:inkChg>
        <pc:inkChg chg="add">
          <ac:chgData name="Julius Rublack" userId="745d74a4dee6b669" providerId="LiveId" clId="{98D96A6D-518D-4AC0-9BA2-40E21862AA9A}" dt="2023-01-11T13:27:25.350" v="437" actId="9405"/>
          <ac:inkMkLst>
            <pc:docMk/>
            <pc:sldMk cId="1717063047" sldId="268"/>
            <ac:inkMk id="102" creationId="{4CEAB72D-A908-E1FD-FFFD-59253C162F06}"/>
          </ac:inkMkLst>
        </pc:inkChg>
        <pc:inkChg chg="add">
          <ac:chgData name="Julius Rublack" userId="745d74a4dee6b669" providerId="LiveId" clId="{98D96A6D-518D-4AC0-9BA2-40E21862AA9A}" dt="2023-01-11T13:27:26.205" v="438" actId="9405"/>
          <ac:inkMkLst>
            <pc:docMk/>
            <pc:sldMk cId="1717063047" sldId="268"/>
            <ac:inkMk id="103" creationId="{153F09E7-2137-217A-2F2B-B17FD2BD5748}"/>
          </ac:inkMkLst>
        </pc:inkChg>
        <pc:inkChg chg="add">
          <ac:chgData name="Julius Rublack" userId="745d74a4dee6b669" providerId="LiveId" clId="{98D96A6D-518D-4AC0-9BA2-40E21862AA9A}" dt="2023-01-11T13:27:30.585" v="439" actId="9405"/>
          <ac:inkMkLst>
            <pc:docMk/>
            <pc:sldMk cId="1717063047" sldId="268"/>
            <ac:inkMk id="104" creationId="{5C347A7E-2787-1A2B-3F76-AF07208495CD}"/>
          </ac:inkMkLst>
        </pc:inkChg>
        <pc:inkChg chg="add del">
          <ac:chgData name="Julius Rublack" userId="745d74a4dee6b669" providerId="LiveId" clId="{98D96A6D-518D-4AC0-9BA2-40E21862AA9A}" dt="2023-01-11T13:27:33.415" v="441" actId="9405"/>
          <ac:inkMkLst>
            <pc:docMk/>
            <pc:sldMk cId="1717063047" sldId="268"/>
            <ac:inkMk id="105" creationId="{61BA20C8-9092-92D0-D33C-A6E8461E7D02}"/>
          </ac:inkMkLst>
        </pc:inkChg>
        <pc:inkChg chg="add del">
          <ac:chgData name="Julius Rublack" userId="745d74a4dee6b669" providerId="LiveId" clId="{98D96A6D-518D-4AC0-9BA2-40E21862AA9A}" dt="2023-01-11T13:27:36.902" v="443" actId="9405"/>
          <ac:inkMkLst>
            <pc:docMk/>
            <pc:sldMk cId="1717063047" sldId="268"/>
            <ac:inkMk id="106" creationId="{826D4D7D-BF6C-5C3A-45C7-C38E4AB5E64C}"/>
          </ac:inkMkLst>
        </pc:inkChg>
        <pc:inkChg chg="add">
          <ac:chgData name="Julius Rublack" userId="745d74a4dee6b669" providerId="LiveId" clId="{98D96A6D-518D-4AC0-9BA2-40E21862AA9A}" dt="2023-01-11T13:27:47.534" v="444" actId="9405"/>
          <ac:inkMkLst>
            <pc:docMk/>
            <pc:sldMk cId="1717063047" sldId="268"/>
            <ac:inkMk id="107" creationId="{EBA1F247-C424-BCE4-7DBF-221AABE44FA6}"/>
          </ac:inkMkLst>
        </pc:inkChg>
        <pc:inkChg chg="add">
          <ac:chgData name="Julius Rublack" userId="745d74a4dee6b669" providerId="LiveId" clId="{98D96A6D-518D-4AC0-9BA2-40E21862AA9A}" dt="2023-01-11T13:27:51.561" v="445" actId="9405"/>
          <ac:inkMkLst>
            <pc:docMk/>
            <pc:sldMk cId="1717063047" sldId="268"/>
            <ac:inkMk id="108" creationId="{2D89A086-C04B-0088-4E40-F2600D5864BC}"/>
          </ac:inkMkLst>
        </pc:inkChg>
        <pc:inkChg chg="add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09" creationId="{277E415C-BCF4-A494-99A4-C882CCC266CA}"/>
          </ac:inkMkLst>
        </pc:inkChg>
        <pc:inkChg chg="add del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10" creationId="{ACB3321E-BD5F-2479-9BA7-7425E240B0B6}"/>
          </ac:inkMkLst>
        </pc:inkChg>
        <pc:inkChg chg="add">
          <ac:chgData name="Julius Rublack" userId="745d74a4dee6b669" providerId="LiveId" clId="{98D96A6D-518D-4AC0-9BA2-40E21862AA9A}" dt="2023-01-11T13:28:09.078" v="451" actId="9405"/>
          <ac:inkMkLst>
            <pc:docMk/>
            <pc:sldMk cId="1717063047" sldId="268"/>
            <ac:inkMk id="112" creationId="{677EB627-07D9-0321-1047-174640FEAFEA}"/>
          </ac:inkMkLst>
        </pc:inkChg>
        <pc:inkChg chg="add del">
          <ac:chgData name="Julius Rublack" userId="745d74a4dee6b669" providerId="LiveId" clId="{98D96A6D-518D-4AC0-9BA2-40E21862AA9A}" dt="2023-01-11T13:28:13.111" v="453" actId="9405"/>
          <ac:inkMkLst>
            <pc:docMk/>
            <pc:sldMk cId="1717063047" sldId="268"/>
            <ac:inkMk id="113" creationId="{1A611E03-C36E-9A3B-4979-E888E740E273}"/>
          </ac:inkMkLst>
        </pc:inkChg>
        <pc:inkChg chg="add del">
          <ac:chgData name="Julius Rublack" userId="745d74a4dee6b669" providerId="LiveId" clId="{98D96A6D-518D-4AC0-9BA2-40E21862AA9A}" dt="2023-01-11T13:28:16.010" v="455" actId="9405"/>
          <ac:inkMkLst>
            <pc:docMk/>
            <pc:sldMk cId="1717063047" sldId="268"/>
            <ac:inkMk id="114" creationId="{7A3ADB2F-7094-6046-C391-701FDB6D01CF}"/>
          </ac:inkMkLst>
        </pc:inkChg>
        <pc:inkChg chg="add del">
          <ac:chgData name="Julius Rublack" userId="745d74a4dee6b669" providerId="LiveId" clId="{98D96A6D-518D-4AC0-9BA2-40E21862AA9A}" dt="2023-01-11T13:28:21.445" v="457" actId="9405"/>
          <ac:inkMkLst>
            <pc:docMk/>
            <pc:sldMk cId="1717063047" sldId="268"/>
            <ac:inkMk id="115" creationId="{DEE86182-D522-733F-7E64-5449AD45094B}"/>
          </ac:inkMkLst>
        </pc:inkChg>
        <pc:inkChg chg="add">
          <ac:chgData name="Julius Rublack" userId="745d74a4dee6b669" providerId="LiveId" clId="{98D96A6D-518D-4AC0-9BA2-40E21862AA9A}" dt="2023-01-11T13:28:59.267" v="458" actId="9405"/>
          <ac:inkMkLst>
            <pc:docMk/>
            <pc:sldMk cId="1717063047" sldId="268"/>
            <ac:inkMk id="116" creationId="{AABCDCB9-5038-A9A0-979B-66F90AC9036E}"/>
          </ac:inkMkLst>
        </pc:inkChg>
        <pc:inkChg chg="add">
          <ac:chgData name="Julius Rublack" userId="745d74a4dee6b669" providerId="LiveId" clId="{98D96A6D-518D-4AC0-9BA2-40E21862AA9A}" dt="2023-01-11T13:29:12.816" v="459" actId="9405"/>
          <ac:inkMkLst>
            <pc:docMk/>
            <pc:sldMk cId="1717063047" sldId="268"/>
            <ac:inkMk id="117" creationId="{A972DF90-0B9E-B74E-F075-7A3AF3150A5A}"/>
          </ac:inkMkLst>
        </pc:inkChg>
        <pc:inkChg chg="add del">
          <ac:chgData name="Julius Rublack" userId="745d74a4dee6b669" providerId="LiveId" clId="{98D96A6D-518D-4AC0-9BA2-40E21862AA9A}" dt="2023-01-11T13:29:20.035" v="461" actId="9405"/>
          <ac:inkMkLst>
            <pc:docMk/>
            <pc:sldMk cId="1717063047" sldId="268"/>
            <ac:inkMk id="118" creationId="{29B4C7F4-3914-35C9-1418-E2DD3A5B54FC}"/>
          </ac:inkMkLst>
        </pc:inkChg>
        <pc:inkChg chg="add">
          <ac:chgData name="Julius Rublack" userId="745d74a4dee6b669" providerId="LiveId" clId="{98D96A6D-518D-4AC0-9BA2-40E21862AA9A}" dt="2023-01-11T13:29:30.782" v="462" actId="9405"/>
          <ac:inkMkLst>
            <pc:docMk/>
            <pc:sldMk cId="1717063047" sldId="268"/>
            <ac:inkMk id="119" creationId="{E79472FF-19FD-7CFD-4B3A-A541E8F6D17F}"/>
          </ac:inkMkLst>
        </pc:inkChg>
        <pc:inkChg chg="add del">
          <ac:chgData name="Julius Rublack" userId="745d74a4dee6b669" providerId="LiveId" clId="{98D96A6D-518D-4AC0-9BA2-40E21862AA9A}" dt="2023-01-11T13:29:47.040" v="464" actId="9405"/>
          <ac:inkMkLst>
            <pc:docMk/>
            <pc:sldMk cId="1717063047" sldId="268"/>
            <ac:inkMk id="120" creationId="{51E299ED-EFD8-3A4C-05C7-057989DCBDE0}"/>
          </ac:inkMkLst>
        </pc:inkChg>
        <pc:inkChg chg="add">
          <ac:chgData name="Julius Rublack" userId="745d74a4dee6b669" providerId="LiveId" clId="{98D96A6D-518D-4AC0-9BA2-40E21862AA9A}" dt="2023-01-11T13:29:52.571" v="465" actId="9405"/>
          <ac:inkMkLst>
            <pc:docMk/>
            <pc:sldMk cId="1717063047" sldId="268"/>
            <ac:inkMk id="121" creationId="{D6B8647B-F1A9-9F7A-6BE0-E6D64B1BCE48}"/>
          </ac:inkMkLst>
        </pc:inkChg>
        <pc:inkChg chg="add">
          <ac:chgData name="Julius Rublack" userId="745d74a4dee6b669" providerId="LiveId" clId="{98D96A6D-518D-4AC0-9BA2-40E21862AA9A}" dt="2023-01-11T13:29:56.699" v="466" actId="9405"/>
          <ac:inkMkLst>
            <pc:docMk/>
            <pc:sldMk cId="1717063047" sldId="268"/>
            <ac:inkMk id="122" creationId="{87CFA387-9A9F-E319-6A58-6E4DFBE5359E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3" creationId="{3A8E8001-C121-B66E-C9E6-89CC8C8FFCDA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4" creationId="{74B59117-704F-717D-D6B9-0B7516A03772}"/>
          </ac:inkMkLst>
        </pc:inkChg>
        <pc:inkChg chg="add mod">
          <ac:chgData name="Julius Rublack" userId="745d74a4dee6b669" providerId="LiveId" clId="{98D96A6D-518D-4AC0-9BA2-40E21862AA9A}" dt="2023-01-11T13:30:24.585" v="473"/>
          <ac:inkMkLst>
            <pc:docMk/>
            <pc:sldMk cId="1717063047" sldId="268"/>
            <ac:inkMk id="126" creationId="{A0484BFF-912A-B9C6-937D-A03E1606506D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8" creationId="{2A7DBEE2-6A40-7818-1135-02A81CA1FC19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30" creationId="{5A424252-BE48-2C9A-891D-3B19C0A4E437}"/>
          </ac:inkMkLst>
        </pc:inkChg>
        <pc:inkChg chg="add">
          <ac:chgData name="Julius Rublack" userId="745d74a4dee6b669" providerId="LiveId" clId="{98D96A6D-518D-4AC0-9BA2-40E21862AA9A}" dt="2023-01-11T13:30:42.462" v="476" actId="9405"/>
          <ac:inkMkLst>
            <pc:docMk/>
            <pc:sldMk cId="1717063047" sldId="268"/>
            <ac:inkMk id="132" creationId="{6CB2AB3F-EDD2-04DB-B0EB-CD04699B1B24}"/>
          </ac:inkMkLst>
        </pc:inkChg>
        <pc:inkChg chg="add">
          <ac:chgData name="Julius Rublack" userId="745d74a4dee6b669" providerId="LiveId" clId="{98D96A6D-518D-4AC0-9BA2-40E21862AA9A}" dt="2023-01-11T13:31:03.311" v="477" actId="9405"/>
          <ac:inkMkLst>
            <pc:docMk/>
            <pc:sldMk cId="1717063047" sldId="268"/>
            <ac:inkMk id="133" creationId="{B10E847B-D946-654B-A28F-FE410C5DAB7A}"/>
          </ac:inkMkLst>
        </pc:inkChg>
      </pc:sldChg>
      <pc:sldChg chg="addSp delSp modSp new mod">
        <pc:chgData name="Julius Rublack" userId="745d74a4dee6b669" providerId="LiveId" clId="{98D96A6D-518D-4AC0-9BA2-40E21862AA9A}" dt="2023-01-18T15:39:08.472" v="1320" actId="207"/>
        <pc:sldMkLst>
          <pc:docMk/>
          <pc:sldMk cId="3151605374" sldId="269"/>
        </pc:sldMkLst>
        <pc:spChg chg="del mod">
          <ac:chgData name="Julius Rublack" userId="745d74a4dee6b669" providerId="LiveId" clId="{98D96A6D-518D-4AC0-9BA2-40E21862AA9A}" dt="2023-01-15T17:36:59.761" v="493" actId="478"/>
          <ac:spMkLst>
            <pc:docMk/>
            <pc:sldMk cId="3151605374" sldId="269"/>
            <ac:spMk id="2" creationId="{923A9E16-B2D9-2146-C7F7-5C7273A3AFB6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2" creationId="{BE533122-A732-23B4-A128-1FDD78587F93}"/>
          </ac:spMkLst>
        </pc:spChg>
        <pc:spChg chg="add mod">
          <ac:chgData name="Julius Rublack" userId="745d74a4dee6b669" providerId="LiveId" clId="{98D96A6D-518D-4AC0-9BA2-40E21862AA9A}" dt="2023-01-16T17:09:04.092" v="938" actId="20577"/>
          <ac:spMkLst>
            <pc:docMk/>
            <pc:sldMk cId="3151605374" sldId="269"/>
            <ac:spMk id="2" creationId="{C4A12AB4-2014-C664-6991-06B0B5E17749}"/>
          </ac:spMkLst>
        </pc:spChg>
        <pc:spChg chg="del">
          <ac:chgData name="Julius Rublack" userId="745d74a4dee6b669" providerId="LiveId" clId="{98D96A6D-518D-4AC0-9BA2-40E21862AA9A}" dt="2023-01-15T17:36:57.603" v="491" actId="478"/>
          <ac:spMkLst>
            <pc:docMk/>
            <pc:sldMk cId="3151605374" sldId="269"/>
            <ac:spMk id="3" creationId="{446B7CBE-4DC8-C741-1E77-767212364076}"/>
          </ac:spMkLst>
        </pc:spChg>
        <pc:spChg chg="add mod">
          <ac:chgData name="Julius Rublack" userId="745d74a4dee6b669" providerId="LiveId" clId="{98D96A6D-518D-4AC0-9BA2-40E21862AA9A}" dt="2023-01-16T17:05:37.436" v="910" actId="1076"/>
          <ac:spMkLst>
            <pc:docMk/>
            <pc:sldMk cId="3151605374" sldId="269"/>
            <ac:spMk id="3" creationId="{811D289E-A3BE-0077-D92A-B83E690A578F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3" creationId="{93739BAE-A3C6-9C9E-3827-8BBD1E86CA18}"/>
          </ac:spMkLst>
        </pc:spChg>
        <pc:spChg chg="add mod">
          <ac:chgData name="Julius Rublack" userId="745d74a4dee6b669" providerId="LiveId" clId="{98D96A6D-518D-4AC0-9BA2-40E21862AA9A}" dt="2023-01-18T15:39:08.472" v="1320" actId="207"/>
          <ac:spMkLst>
            <pc:docMk/>
            <pc:sldMk cId="3151605374" sldId="269"/>
            <ac:spMk id="4" creationId="{92F1DA59-2CC1-1585-EC13-6AB267A88467}"/>
          </ac:spMkLst>
        </pc:spChg>
        <pc:spChg chg="add mod">
          <ac:chgData name="Julius Rublack" userId="745d74a4dee6b669" providerId="LiveId" clId="{98D96A6D-518D-4AC0-9BA2-40E21862AA9A}" dt="2023-01-18T15:39:01.819" v="1319" actId="207"/>
          <ac:spMkLst>
            <pc:docMk/>
            <pc:sldMk cId="3151605374" sldId="269"/>
            <ac:spMk id="6" creationId="{AF3141BD-0659-02F0-77C6-DF20CDE9616D}"/>
          </ac:spMkLst>
        </pc:spChg>
        <pc:spChg chg="add mod">
          <ac:chgData name="Julius Rublack" userId="745d74a4dee6b669" providerId="LiveId" clId="{98D96A6D-518D-4AC0-9BA2-40E21862AA9A}" dt="2023-01-15T17:40:22.786" v="509" actId="207"/>
          <ac:spMkLst>
            <pc:docMk/>
            <pc:sldMk cId="3151605374" sldId="269"/>
            <ac:spMk id="8" creationId="{8B89563E-4607-890C-27AF-0D155A911D5B}"/>
          </ac:spMkLst>
        </pc:spChg>
        <pc:spChg chg="add mod">
          <ac:chgData name="Julius Rublack" userId="745d74a4dee6b669" providerId="LiveId" clId="{98D96A6D-518D-4AC0-9BA2-40E21862AA9A}" dt="2023-01-16T17:09:11.032" v="941" actId="20577"/>
          <ac:spMkLst>
            <pc:docMk/>
            <pc:sldMk cId="3151605374" sldId="269"/>
            <ac:spMk id="9" creationId="{0722B4E2-E104-EDE9-65E4-91BC545C5826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9" creationId="{0906C29F-B6DA-2179-D836-FF2EE18706C7}"/>
          </ac:spMkLst>
        </pc:spChg>
        <pc:spChg chg="add mod">
          <ac:chgData name="Julius Rublack" userId="745d74a4dee6b669" providerId="LiveId" clId="{98D96A6D-518D-4AC0-9BA2-40E21862AA9A}" dt="2023-01-16T17:09:14.218" v="943" actId="20577"/>
          <ac:spMkLst>
            <pc:docMk/>
            <pc:sldMk cId="3151605374" sldId="269"/>
            <ac:spMk id="10" creationId="{16E23BC9-F8A0-9552-95C7-DA032BC25294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10" creationId="{C167F1DA-A267-D9CA-E7AF-8C5D225EFDF9}"/>
          </ac:spMkLst>
        </pc:spChg>
        <pc:spChg chg="add mod">
          <ac:chgData name="Julius Rublack" userId="745d74a4dee6b669" providerId="LiveId" clId="{98D96A6D-518D-4AC0-9BA2-40E21862AA9A}" dt="2023-01-16T17:09:17.743" v="946" actId="20577"/>
          <ac:spMkLst>
            <pc:docMk/>
            <pc:sldMk cId="3151605374" sldId="269"/>
            <ac:spMk id="11" creationId="{3FB84E15-A591-178A-A416-1256FECE5812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1" creationId="{7E456172-4585-E217-3109-02E29C5572C8}"/>
          </ac:spMkLst>
        </pc:spChg>
        <pc:spChg chg="add mod">
          <ac:chgData name="Julius Rublack" userId="745d74a4dee6b669" providerId="LiveId" clId="{98D96A6D-518D-4AC0-9BA2-40E21862AA9A}" dt="2023-01-16T17:09:20.535" v="949" actId="20577"/>
          <ac:spMkLst>
            <pc:docMk/>
            <pc:sldMk cId="3151605374" sldId="269"/>
            <ac:spMk id="12" creationId="{C561B56C-2B29-82A1-D7C8-88041DFE5556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2" creationId="{FE00973F-25CF-C8ED-189C-60F52B84B33A}"/>
          </ac:spMkLst>
        </pc:spChg>
        <pc:spChg chg="add mod">
          <ac:chgData name="Julius Rublack" userId="745d74a4dee6b669" providerId="LiveId" clId="{98D96A6D-518D-4AC0-9BA2-40E21862AA9A}" dt="2023-01-16T17:09:42.761" v="957" actId="20577"/>
          <ac:spMkLst>
            <pc:docMk/>
            <pc:sldMk cId="3151605374" sldId="269"/>
            <ac:spMk id="13" creationId="{75FF1880-EC57-CB64-9250-2E752B7BDD2D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13" creationId="{D0879636-FB17-7D01-9C54-2086D75A0190}"/>
          </ac:spMkLst>
        </pc:spChg>
        <pc:spChg chg="add mod">
          <ac:chgData name="Julius Rublack" userId="745d74a4dee6b669" providerId="LiveId" clId="{98D96A6D-518D-4AC0-9BA2-40E21862AA9A}" dt="2023-01-16T17:09:46.123" v="960" actId="20577"/>
          <ac:spMkLst>
            <pc:docMk/>
            <pc:sldMk cId="3151605374" sldId="269"/>
            <ac:spMk id="14" creationId="{9ED94E76-628C-08A6-68CF-2DC3B1128E6A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4" creationId="{BEB75868-A216-052D-EF33-4C4C4466D892}"/>
          </ac:spMkLst>
        </pc:spChg>
        <pc:spChg chg="add mod">
          <ac:chgData name="Julius Rublack" userId="745d74a4dee6b669" providerId="LiveId" clId="{98D96A6D-518D-4AC0-9BA2-40E21862AA9A}" dt="2023-01-16T17:09:53.921" v="965" actId="20577"/>
          <ac:spMkLst>
            <pc:docMk/>
            <pc:sldMk cId="3151605374" sldId="269"/>
            <ac:spMk id="15" creationId="{212905E2-58CF-3604-78E4-B0DB892BB2EC}"/>
          </ac:spMkLst>
        </pc:spChg>
        <pc:spChg chg="add del mod">
          <ac:chgData name="Julius Rublack" userId="745d74a4dee6b669" providerId="LiveId" clId="{98D96A6D-518D-4AC0-9BA2-40E21862AA9A}" dt="2023-01-16T16:26:54.984" v="773" actId="478"/>
          <ac:spMkLst>
            <pc:docMk/>
            <pc:sldMk cId="3151605374" sldId="269"/>
            <ac:spMk id="15" creationId="{BFA66716-B02D-12E0-9F73-BC5391BAE4CE}"/>
          </ac:spMkLst>
        </pc:spChg>
        <pc:spChg chg="add mod">
          <ac:chgData name="Julius Rublack" userId="745d74a4dee6b669" providerId="LiveId" clId="{98D96A6D-518D-4AC0-9BA2-40E21862AA9A}" dt="2023-01-16T17:10:19.161" v="985" actId="20577"/>
          <ac:spMkLst>
            <pc:docMk/>
            <pc:sldMk cId="3151605374" sldId="269"/>
            <ac:spMk id="16" creationId="{A91460A1-B683-1A5D-0BF2-5EA6D68CDE46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6" creationId="{C1D2CE52-B4FA-DECB-95FD-8C597CCCF81D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7" creationId="{78BCA95C-AFD9-3DE5-4596-BFFA036816CB}"/>
          </ac:spMkLst>
        </pc:spChg>
        <pc:spChg chg="add mod">
          <ac:chgData name="Julius Rublack" userId="745d74a4dee6b669" providerId="LiveId" clId="{98D96A6D-518D-4AC0-9BA2-40E21862AA9A}" dt="2023-01-16T17:10:06.265" v="977" actId="20577"/>
          <ac:spMkLst>
            <pc:docMk/>
            <pc:sldMk cId="3151605374" sldId="269"/>
            <ac:spMk id="17" creationId="{93C6555A-98A6-30F9-56DF-BB26791003D6}"/>
          </ac:spMkLst>
        </pc:spChg>
        <pc:spChg chg="add mod">
          <ac:chgData name="Julius Rublack" userId="745d74a4dee6b669" providerId="LiveId" clId="{98D96A6D-518D-4AC0-9BA2-40E21862AA9A}" dt="2023-01-16T17:10:10.761" v="982" actId="20577"/>
          <ac:spMkLst>
            <pc:docMk/>
            <pc:sldMk cId="3151605374" sldId="269"/>
            <ac:spMk id="18" creationId="{91C5261E-3569-0C6B-44D2-FCAF1293F871}"/>
          </ac:spMkLst>
        </pc:spChg>
        <pc:spChg chg="add del mod">
          <ac:chgData name="Julius Rublack" userId="745d74a4dee6b669" providerId="LiveId" clId="{98D96A6D-518D-4AC0-9BA2-40E21862AA9A}" dt="2023-01-16T16:26:28.237" v="764" actId="478"/>
          <ac:spMkLst>
            <pc:docMk/>
            <pc:sldMk cId="3151605374" sldId="269"/>
            <ac:spMk id="18" creationId="{CDFC24E4-963D-F211-8813-B905ECD174E7}"/>
          </ac:spMkLst>
        </pc:spChg>
        <pc:spChg chg="add mod">
          <ac:chgData name="Julius Rublack" userId="745d74a4dee6b669" providerId="LiveId" clId="{98D96A6D-518D-4AC0-9BA2-40E21862AA9A}" dt="2023-01-16T17:10:41.071" v="1008" actId="20577"/>
          <ac:spMkLst>
            <pc:docMk/>
            <pc:sldMk cId="3151605374" sldId="269"/>
            <ac:spMk id="19" creationId="{013C177A-BBFA-6DC6-806B-CA7D979F4025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19" creationId="{56DC5564-7882-C839-94E4-78323FE1A757}"/>
          </ac:spMkLst>
        </pc:spChg>
        <pc:spChg chg="add mod">
          <ac:chgData name="Julius Rublack" userId="745d74a4dee6b669" providerId="LiveId" clId="{98D96A6D-518D-4AC0-9BA2-40E21862AA9A}" dt="2023-01-16T17:10:36.555" v="1002" actId="20577"/>
          <ac:spMkLst>
            <pc:docMk/>
            <pc:sldMk cId="3151605374" sldId="269"/>
            <ac:spMk id="20" creationId="{08009BF1-F76C-1755-2573-A847745F1E67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20" creationId="{26115FC4-A06A-F9C9-9430-8A541DF7F197}"/>
          </ac:spMkLst>
        </pc:spChg>
        <pc:spChg chg="add mod">
          <ac:chgData name="Julius Rublack" userId="745d74a4dee6b669" providerId="LiveId" clId="{98D96A6D-518D-4AC0-9BA2-40E21862AA9A}" dt="2023-01-16T17:10:25.760" v="990" actId="20577"/>
          <ac:spMkLst>
            <pc:docMk/>
            <pc:sldMk cId="3151605374" sldId="269"/>
            <ac:spMk id="21" creationId="{32D62EEE-C73F-BCF9-BDC9-B759AB579C1D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21" creationId="{63FA4AEA-36E1-AB1C-4B7A-D79A4E9366D9}"/>
          </ac:spMkLst>
        </pc:spChg>
        <pc:spChg chg="add mod">
          <ac:chgData name="Julius Rublack" userId="745d74a4dee6b669" providerId="LiveId" clId="{98D96A6D-518D-4AC0-9BA2-40E21862AA9A}" dt="2023-01-16T17:10:31.985" v="996" actId="20577"/>
          <ac:spMkLst>
            <pc:docMk/>
            <pc:sldMk cId="3151605374" sldId="269"/>
            <ac:spMk id="22" creationId="{85B9B335-C763-63D3-707E-4CE7FDBB42E8}"/>
          </ac:spMkLst>
        </pc:spChg>
        <pc:spChg chg="add del mod ord">
          <ac:chgData name="Julius Rublack" userId="745d74a4dee6b669" providerId="LiveId" clId="{98D96A6D-518D-4AC0-9BA2-40E21862AA9A}" dt="2023-01-16T16:26:48.578" v="769" actId="478"/>
          <ac:spMkLst>
            <pc:docMk/>
            <pc:sldMk cId="3151605374" sldId="269"/>
            <ac:spMk id="22" creationId="{D07103C7-7D49-7C16-86CD-104C4421D581}"/>
          </ac:spMkLst>
        </pc:spChg>
        <pc:spChg chg="add del mod">
          <ac:chgData name="Julius Rublack" userId="745d74a4dee6b669" providerId="LiveId" clId="{98D96A6D-518D-4AC0-9BA2-40E21862AA9A}" dt="2023-01-16T16:26:48.578" v="769" actId="478"/>
          <ac:spMkLst>
            <pc:docMk/>
            <pc:sldMk cId="3151605374" sldId="269"/>
            <ac:spMk id="23" creationId="{0819E97D-B87B-BB93-EBE6-F89A0EF4BEAA}"/>
          </ac:spMkLst>
        </pc:spChg>
        <pc:spChg chg="add del mod">
          <ac:chgData name="Julius Rublack" userId="745d74a4dee6b669" providerId="LiveId" clId="{98D96A6D-518D-4AC0-9BA2-40E21862AA9A}" dt="2023-01-18T14:14:48.812" v="1024"/>
          <ac:spMkLst>
            <pc:docMk/>
            <pc:sldMk cId="3151605374" sldId="269"/>
            <ac:spMk id="23" creationId="{5CAE3F56-B3FB-8AFC-88F1-24C02D8F8925}"/>
          </ac:spMkLst>
        </pc:spChg>
        <pc:spChg chg="add mod">
          <ac:chgData name="Julius Rublack" userId="745d74a4dee6b669" providerId="LiveId" clId="{98D96A6D-518D-4AC0-9BA2-40E21862AA9A}" dt="2023-01-18T14:15:01.787" v="1027" actId="1076"/>
          <ac:spMkLst>
            <pc:docMk/>
            <pc:sldMk cId="3151605374" sldId="269"/>
            <ac:spMk id="24" creationId="{DEAD945D-3818-28EA-0AED-36A637865110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24" creationId="{FF7430AF-10C8-3999-DFB3-0776961CBDF3}"/>
          </ac:spMkLst>
        </pc:spChg>
        <pc:spChg chg="add mod">
          <ac:chgData name="Julius Rublack" userId="745d74a4dee6b669" providerId="LiveId" clId="{98D96A6D-518D-4AC0-9BA2-40E21862AA9A}" dt="2023-01-18T14:15:54.047" v="1035" actId="1076"/>
          <ac:spMkLst>
            <pc:docMk/>
            <pc:sldMk cId="3151605374" sldId="269"/>
            <ac:spMk id="25" creationId="{1469117C-937C-63E0-1CF6-6B1FA5AAD962}"/>
          </ac:spMkLst>
        </pc:spChg>
        <pc:spChg chg="add del mod">
          <ac:chgData name="Julius Rublack" userId="745d74a4dee6b669" providerId="LiveId" clId="{98D96A6D-518D-4AC0-9BA2-40E21862AA9A}" dt="2023-01-16T16:26:28.240" v="766"/>
          <ac:spMkLst>
            <pc:docMk/>
            <pc:sldMk cId="3151605374" sldId="269"/>
            <ac:spMk id="25" creationId="{18A8EFCE-3B36-473F-EC17-B2A2DCFB40B7}"/>
          </ac:spMkLst>
        </pc:spChg>
        <pc:spChg chg="add mod">
          <ac:chgData name="Julius Rublack" userId="745d74a4dee6b669" providerId="LiveId" clId="{98D96A6D-518D-4AC0-9BA2-40E21862AA9A}" dt="2023-01-16T16:27:53.119" v="796" actId="113"/>
          <ac:spMkLst>
            <pc:docMk/>
            <pc:sldMk cId="3151605374" sldId="269"/>
            <ac:spMk id="26" creationId="{2FEBBB61-4E65-2B10-380C-72563E6A5762}"/>
          </ac:spMkLst>
        </pc:spChg>
        <pc:spChg chg="add mod">
          <ac:chgData name="Julius Rublack" userId="745d74a4dee6b669" providerId="LiveId" clId="{98D96A6D-518D-4AC0-9BA2-40E21862AA9A}" dt="2023-01-16T16:27:59.902" v="798" actId="1076"/>
          <ac:spMkLst>
            <pc:docMk/>
            <pc:sldMk cId="3151605374" sldId="269"/>
            <ac:spMk id="27" creationId="{4776C7F0-DE9A-C657-665A-B4205CC69244}"/>
          </ac:spMkLst>
        </pc:spChg>
        <pc:spChg chg="add mod">
          <ac:chgData name="Julius Rublack" userId="745d74a4dee6b669" providerId="LiveId" clId="{98D96A6D-518D-4AC0-9BA2-40E21862AA9A}" dt="2023-01-16T16:28:18.685" v="806" actId="20577"/>
          <ac:spMkLst>
            <pc:docMk/>
            <pc:sldMk cId="3151605374" sldId="269"/>
            <ac:spMk id="28" creationId="{D367B52E-D79C-4683-5E50-2A080332E836}"/>
          </ac:spMkLst>
        </pc:spChg>
        <pc:spChg chg="add mod">
          <ac:chgData name="Julius Rublack" userId="745d74a4dee6b669" providerId="LiveId" clId="{98D96A6D-518D-4AC0-9BA2-40E21862AA9A}" dt="2023-01-16T16:28:14.323" v="804" actId="20577"/>
          <ac:spMkLst>
            <pc:docMk/>
            <pc:sldMk cId="3151605374" sldId="269"/>
            <ac:spMk id="29" creationId="{25D0DEFB-6651-234D-B74F-ADD4A98EFF42}"/>
          </ac:spMkLst>
        </pc:spChg>
        <pc:spChg chg="add mod">
          <ac:chgData name="Julius Rublack" userId="745d74a4dee6b669" providerId="LiveId" clId="{98D96A6D-518D-4AC0-9BA2-40E21862AA9A}" dt="2023-01-16T16:52:38.923" v="861" actId="207"/>
          <ac:spMkLst>
            <pc:docMk/>
            <pc:sldMk cId="3151605374" sldId="269"/>
            <ac:spMk id="30" creationId="{9975BF47-00F3-3E79-7AF4-768DA735A4F5}"/>
          </ac:spMkLst>
        </pc:spChg>
        <pc:spChg chg="add mod">
          <ac:chgData name="Julius Rublack" userId="745d74a4dee6b669" providerId="LiveId" clId="{98D96A6D-518D-4AC0-9BA2-40E21862AA9A}" dt="2023-01-16T16:52:59.194" v="862" actId="207"/>
          <ac:spMkLst>
            <pc:docMk/>
            <pc:sldMk cId="3151605374" sldId="269"/>
            <ac:spMk id="31" creationId="{CFD1E7C4-0C1A-9ADF-4D35-26B5BFF095DA}"/>
          </ac:spMkLst>
        </pc:spChg>
        <pc:spChg chg="add mod">
          <ac:chgData name="Julius Rublack" userId="745d74a4dee6b669" providerId="LiveId" clId="{98D96A6D-518D-4AC0-9BA2-40E21862AA9A}" dt="2023-01-16T16:55:13.383" v="868" actId="207"/>
          <ac:spMkLst>
            <pc:docMk/>
            <pc:sldMk cId="3151605374" sldId="269"/>
            <ac:spMk id="32" creationId="{4583D89D-AA1F-5E4E-47DA-556367CB2D6D}"/>
          </ac:spMkLst>
        </pc:spChg>
        <pc:spChg chg="add mod">
          <ac:chgData name="Julius Rublack" userId="745d74a4dee6b669" providerId="LiveId" clId="{98D96A6D-518D-4AC0-9BA2-40E21862AA9A}" dt="2023-01-16T16:54:55.518" v="867" actId="207"/>
          <ac:spMkLst>
            <pc:docMk/>
            <pc:sldMk cId="3151605374" sldId="269"/>
            <ac:spMk id="33" creationId="{F9B10C8F-E6A1-815B-8626-EFBAEE3BCF70}"/>
          </ac:spMkLst>
        </pc:spChg>
        <pc:spChg chg="add mod">
          <ac:chgData name="Julius Rublack" userId="745d74a4dee6b669" providerId="LiveId" clId="{98D96A6D-518D-4AC0-9BA2-40E21862AA9A}" dt="2023-01-16T16:37:01.954" v="860" actId="207"/>
          <ac:spMkLst>
            <pc:docMk/>
            <pc:sldMk cId="3151605374" sldId="269"/>
            <ac:spMk id="34" creationId="{63B1433F-5EFD-A83B-C95B-CCFE886C6535}"/>
          </ac:spMkLst>
        </pc:spChg>
        <pc:spChg chg="add mod">
          <ac:chgData name="Julius Rublack" userId="745d74a4dee6b669" providerId="LiveId" clId="{98D96A6D-518D-4AC0-9BA2-40E21862AA9A}" dt="2023-01-16T16:36:56.622" v="859" actId="207"/>
          <ac:spMkLst>
            <pc:docMk/>
            <pc:sldMk cId="3151605374" sldId="269"/>
            <ac:spMk id="35" creationId="{5AA6D3A7-0AD5-402E-C2EE-04BB9B581989}"/>
          </ac:spMkLst>
        </pc:spChg>
        <pc:spChg chg="add mod">
          <ac:chgData name="Julius Rublack" userId="745d74a4dee6b669" providerId="LiveId" clId="{98D96A6D-518D-4AC0-9BA2-40E21862AA9A}" dt="2023-01-18T14:15:07.742" v="1029" actId="1076"/>
          <ac:spMkLst>
            <pc:docMk/>
            <pc:sldMk cId="3151605374" sldId="269"/>
            <ac:spMk id="36" creationId="{47720901-B38E-C6C2-AE4B-F6D07DAFF475}"/>
          </ac:spMkLst>
        </pc:spChg>
        <pc:spChg chg="add mod">
          <ac:chgData name="Julius Rublack" userId="745d74a4dee6b669" providerId="LiveId" clId="{98D96A6D-518D-4AC0-9BA2-40E21862AA9A}" dt="2023-01-16T17:01:15.222" v="880" actId="207"/>
          <ac:spMkLst>
            <pc:docMk/>
            <pc:sldMk cId="3151605374" sldId="269"/>
            <ac:spMk id="37" creationId="{BAB0991D-B2BF-8791-10E0-9049C2EC0B11}"/>
          </ac:spMkLst>
        </pc:spChg>
        <pc:spChg chg="add mod">
          <ac:chgData name="Julius Rublack" userId="745d74a4dee6b669" providerId="LiveId" clId="{98D96A6D-518D-4AC0-9BA2-40E21862AA9A}" dt="2023-01-16T16:57:40.100" v="874" actId="207"/>
          <ac:spMkLst>
            <pc:docMk/>
            <pc:sldMk cId="3151605374" sldId="269"/>
            <ac:spMk id="38" creationId="{41C30740-1078-BA77-893F-71BF040FFDAC}"/>
          </ac:spMkLst>
        </pc:spChg>
        <pc:spChg chg="add mod">
          <ac:chgData name="Julius Rublack" userId="745d74a4dee6b669" providerId="LiveId" clId="{98D96A6D-518D-4AC0-9BA2-40E21862AA9A}" dt="2023-01-18T15:35:14.369" v="1294" actId="1076"/>
          <ac:spMkLst>
            <pc:docMk/>
            <pc:sldMk cId="3151605374" sldId="269"/>
            <ac:spMk id="39" creationId="{68AC3797-A13C-2993-45C4-5C05899AB618}"/>
          </ac:spMkLst>
        </pc:spChg>
        <pc:spChg chg="add mod">
          <ac:chgData name="Julius Rublack" userId="745d74a4dee6b669" providerId="LiveId" clId="{98D96A6D-518D-4AC0-9BA2-40E21862AA9A}" dt="2023-01-16T16:57:04.083" v="873" actId="207"/>
          <ac:spMkLst>
            <pc:docMk/>
            <pc:sldMk cId="3151605374" sldId="269"/>
            <ac:spMk id="40" creationId="{69834C5F-CE3B-DD93-69FC-93CE6D441581}"/>
          </ac:spMkLst>
        </pc:spChg>
        <pc:spChg chg="add mod">
          <ac:chgData name="Julius Rublack" userId="745d74a4dee6b669" providerId="LiveId" clId="{98D96A6D-518D-4AC0-9BA2-40E21862AA9A}" dt="2023-01-16T16:56:57.989" v="872" actId="207"/>
          <ac:spMkLst>
            <pc:docMk/>
            <pc:sldMk cId="3151605374" sldId="269"/>
            <ac:spMk id="41" creationId="{F0B331C4-85E1-438D-4351-E99B34D69FC7}"/>
          </ac:spMkLst>
        </pc:spChg>
        <pc:spChg chg="add mod">
          <ac:chgData name="Julius Rublack" userId="745d74a4dee6b669" providerId="LiveId" clId="{98D96A6D-518D-4AC0-9BA2-40E21862AA9A}" dt="2023-01-16T16:56:07.624" v="870" actId="207"/>
          <ac:spMkLst>
            <pc:docMk/>
            <pc:sldMk cId="3151605374" sldId="269"/>
            <ac:spMk id="42" creationId="{0431E433-10A3-B995-E8C9-AB3AF76ED018}"/>
          </ac:spMkLst>
        </pc:spChg>
        <pc:spChg chg="add mod">
          <ac:chgData name="Julius Rublack" userId="745d74a4dee6b669" providerId="LiveId" clId="{98D96A6D-518D-4AC0-9BA2-40E21862AA9A}" dt="2023-01-16T16:55:47.247" v="869" actId="207"/>
          <ac:spMkLst>
            <pc:docMk/>
            <pc:sldMk cId="3151605374" sldId="269"/>
            <ac:spMk id="43" creationId="{8F0BAA79-93FD-9445-485A-3788DE15EFCD}"/>
          </ac:spMkLst>
        </pc:spChg>
        <pc:spChg chg="add mod">
          <ac:chgData name="Julius Rublack" userId="745d74a4dee6b669" providerId="LiveId" clId="{98D96A6D-518D-4AC0-9BA2-40E21862AA9A}" dt="2023-01-16T16:54:27.077" v="866" actId="207"/>
          <ac:spMkLst>
            <pc:docMk/>
            <pc:sldMk cId="3151605374" sldId="269"/>
            <ac:spMk id="44" creationId="{C923A04B-738B-7565-DB7B-698F3CAE300C}"/>
          </ac:spMkLst>
        </pc:spChg>
        <pc:spChg chg="add mod">
          <ac:chgData name="Julius Rublack" userId="745d74a4dee6b669" providerId="LiveId" clId="{98D96A6D-518D-4AC0-9BA2-40E21862AA9A}" dt="2023-01-16T16:54:05.137" v="865" actId="207"/>
          <ac:spMkLst>
            <pc:docMk/>
            <pc:sldMk cId="3151605374" sldId="269"/>
            <ac:spMk id="45" creationId="{0666C4A2-74F1-14F1-A832-CE1BFA4A8007}"/>
          </ac:spMkLst>
        </pc:spChg>
        <pc:spChg chg="add mod">
          <ac:chgData name="Julius Rublack" userId="745d74a4dee6b669" providerId="LiveId" clId="{98D96A6D-518D-4AC0-9BA2-40E21862AA9A}" dt="2023-01-16T16:36:03.608" v="854" actId="113"/>
          <ac:spMkLst>
            <pc:docMk/>
            <pc:sldMk cId="3151605374" sldId="269"/>
            <ac:spMk id="46" creationId="{04BFE90B-0F10-4383-DF39-960D0E8E9350}"/>
          </ac:spMkLst>
        </pc:spChg>
        <pc:spChg chg="add mod">
          <ac:chgData name="Julius Rublack" userId="745d74a4dee6b669" providerId="LiveId" clId="{98D96A6D-518D-4AC0-9BA2-40E21862AA9A}" dt="2023-01-18T14:16:07.732" v="1037" actId="1076"/>
          <ac:spMkLst>
            <pc:docMk/>
            <pc:sldMk cId="3151605374" sldId="269"/>
            <ac:spMk id="47" creationId="{3F7D54CB-01EF-69EE-FB7D-DB06A55240F5}"/>
          </ac:spMkLst>
        </pc:spChg>
        <pc:spChg chg="add mod">
          <ac:chgData name="Julius Rublack" userId="745d74a4dee6b669" providerId="LiveId" clId="{98D96A6D-518D-4AC0-9BA2-40E21862AA9A}" dt="2023-01-18T14:16:29.045" v="1039" actId="1076"/>
          <ac:spMkLst>
            <pc:docMk/>
            <pc:sldMk cId="3151605374" sldId="269"/>
            <ac:spMk id="48" creationId="{A068FFEB-8CAB-FD2B-450B-67389B6B701C}"/>
          </ac:spMkLst>
        </pc:spChg>
        <pc:spChg chg="add mod">
          <ac:chgData name="Julius Rublack" userId="745d74a4dee6b669" providerId="LiveId" clId="{98D96A6D-518D-4AC0-9BA2-40E21862AA9A}" dt="2023-01-18T14:16:55.667" v="1042" actId="1076"/>
          <ac:spMkLst>
            <pc:docMk/>
            <pc:sldMk cId="3151605374" sldId="269"/>
            <ac:spMk id="49" creationId="{683FCA29-B7D1-4536-ABA9-6A4B2A72E20E}"/>
          </ac:spMkLst>
        </pc:spChg>
        <pc:spChg chg="add mod">
          <ac:chgData name="Julius Rublack" userId="745d74a4dee6b669" providerId="LiveId" clId="{98D96A6D-518D-4AC0-9BA2-40E21862AA9A}" dt="2023-01-18T14:17:50.657" v="1048" actId="1076"/>
          <ac:spMkLst>
            <pc:docMk/>
            <pc:sldMk cId="3151605374" sldId="269"/>
            <ac:spMk id="50" creationId="{19F749F7-7EAA-70C7-F2AA-24D524F665A3}"/>
          </ac:spMkLst>
        </pc:spChg>
        <pc:spChg chg="add mod">
          <ac:chgData name="Julius Rublack" userId="745d74a4dee6b669" providerId="LiveId" clId="{98D96A6D-518D-4AC0-9BA2-40E21862AA9A}" dt="2023-01-18T14:18:02.753" v="1050" actId="1076"/>
          <ac:spMkLst>
            <pc:docMk/>
            <pc:sldMk cId="3151605374" sldId="269"/>
            <ac:spMk id="51" creationId="{6B7A6960-60DA-EC96-9B9A-85437C8AF9A0}"/>
          </ac:spMkLst>
        </pc:spChg>
        <pc:spChg chg="add mod">
          <ac:chgData name="Julius Rublack" userId="745d74a4dee6b669" providerId="LiveId" clId="{98D96A6D-518D-4AC0-9BA2-40E21862AA9A}" dt="2023-01-18T14:18:14.834" v="1052" actId="1076"/>
          <ac:spMkLst>
            <pc:docMk/>
            <pc:sldMk cId="3151605374" sldId="269"/>
            <ac:spMk id="52" creationId="{97A9CBB2-51F3-B633-5A34-723922FFCE04}"/>
          </ac:spMkLst>
        </pc:spChg>
        <pc:spChg chg="add mod">
          <ac:chgData name="Julius Rublack" userId="745d74a4dee6b669" providerId="LiveId" clId="{98D96A6D-518D-4AC0-9BA2-40E21862AA9A}" dt="2023-01-18T14:20:39.672" v="1087" actId="1076"/>
          <ac:spMkLst>
            <pc:docMk/>
            <pc:sldMk cId="3151605374" sldId="269"/>
            <ac:spMk id="53" creationId="{E90E3DDC-FCAB-5E53-B271-0B8B21021A53}"/>
          </ac:spMkLst>
        </pc:spChg>
        <pc:spChg chg="add mod">
          <ac:chgData name="Julius Rublack" userId="745d74a4dee6b669" providerId="LiveId" clId="{98D96A6D-518D-4AC0-9BA2-40E21862AA9A}" dt="2023-01-18T14:23:31.823" v="1128" actId="1076"/>
          <ac:spMkLst>
            <pc:docMk/>
            <pc:sldMk cId="3151605374" sldId="269"/>
            <ac:spMk id="56" creationId="{CA574CA6-F4E2-79DD-80E0-C94BE4C91058}"/>
          </ac:spMkLst>
        </pc:spChg>
        <pc:spChg chg="add mod">
          <ac:chgData name="Julius Rublack" userId="745d74a4dee6b669" providerId="LiveId" clId="{98D96A6D-518D-4AC0-9BA2-40E21862AA9A}" dt="2023-01-18T14:24:03.659" v="1146" actId="20577"/>
          <ac:spMkLst>
            <pc:docMk/>
            <pc:sldMk cId="3151605374" sldId="269"/>
            <ac:spMk id="60" creationId="{330E9C67-D04A-D188-1D58-974AB1293318}"/>
          </ac:spMkLst>
        </pc:spChg>
        <pc:spChg chg="add mod">
          <ac:chgData name="Julius Rublack" userId="745d74a4dee6b669" providerId="LiveId" clId="{98D96A6D-518D-4AC0-9BA2-40E21862AA9A}" dt="2023-01-18T14:24:20.426" v="1148" actId="1076"/>
          <ac:spMkLst>
            <pc:docMk/>
            <pc:sldMk cId="3151605374" sldId="269"/>
            <ac:spMk id="63" creationId="{CCE27E66-021E-9F7F-24F3-0AAB3DA4BF75}"/>
          </ac:spMkLst>
        </pc:spChg>
        <pc:spChg chg="add mod">
          <ac:chgData name="Julius Rublack" userId="745d74a4dee6b669" providerId="LiveId" clId="{98D96A6D-518D-4AC0-9BA2-40E21862AA9A}" dt="2023-01-18T14:24:28.428" v="1150" actId="1076"/>
          <ac:spMkLst>
            <pc:docMk/>
            <pc:sldMk cId="3151605374" sldId="269"/>
            <ac:spMk id="64" creationId="{FDEA02AB-1734-71DE-CFD3-D0CB8C382099}"/>
          </ac:spMkLst>
        </pc:spChg>
        <pc:spChg chg="add mod">
          <ac:chgData name="Julius Rublack" userId="745d74a4dee6b669" providerId="LiveId" clId="{98D96A6D-518D-4AC0-9BA2-40E21862AA9A}" dt="2023-01-18T14:24:43.617" v="1152" actId="1076"/>
          <ac:spMkLst>
            <pc:docMk/>
            <pc:sldMk cId="3151605374" sldId="269"/>
            <ac:spMk id="65" creationId="{08C8AEE6-894A-8668-59BA-4D8A75E825FA}"/>
          </ac:spMkLst>
        </pc:spChg>
        <pc:spChg chg="add mod">
          <ac:chgData name="Julius Rublack" userId="745d74a4dee6b669" providerId="LiveId" clId="{98D96A6D-518D-4AC0-9BA2-40E21862AA9A}" dt="2023-01-18T14:25:32.577" v="1170" actId="1076"/>
          <ac:spMkLst>
            <pc:docMk/>
            <pc:sldMk cId="3151605374" sldId="269"/>
            <ac:spMk id="66" creationId="{492F2B65-F1F4-885B-D2F4-E1D4C19C27B6}"/>
          </ac:spMkLst>
        </pc:spChg>
        <pc:spChg chg="add mod">
          <ac:chgData name="Julius Rublack" userId="745d74a4dee6b669" providerId="LiveId" clId="{98D96A6D-518D-4AC0-9BA2-40E21862AA9A}" dt="2023-01-18T14:25:06.155" v="1161" actId="20577"/>
          <ac:spMkLst>
            <pc:docMk/>
            <pc:sldMk cId="3151605374" sldId="269"/>
            <ac:spMk id="67" creationId="{24477EC3-1237-7171-7E8C-B7A7FA8C7E4F}"/>
          </ac:spMkLst>
        </pc:spChg>
        <pc:picChg chg="add del mod">
          <ac:chgData name="Julius Rublack" userId="745d74a4dee6b669" providerId="LiveId" clId="{98D96A6D-518D-4AC0-9BA2-40E21862AA9A}" dt="2023-01-18T14:25:58.687" v="1181" actId="478"/>
          <ac:picMkLst>
            <pc:docMk/>
            <pc:sldMk cId="3151605374" sldId="269"/>
            <ac:picMk id="5" creationId="{77AED2C8-FB3E-549D-AD65-A42D9D459319}"/>
          </ac:picMkLst>
        </pc:picChg>
        <pc:picChg chg="add mod">
          <ac:chgData name="Julius Rublack" userId="745d74a4dee6b669" providerId="LiveId" clId="{98D96A6D-518D-4AC0-9BA2-40E21862AA9A}" dt="2023-01-18T14:26:11.001" v="1183" actId="1076"/>
          <ac:picMkLst>
            <pc:docMk/>
            <pc:sldMk cId="3151605374" sldId="269"/>
            <ac:picMk id="7" creationId="{6EEB22F8-F9A8-A5A4-805B-0933C48BF25F}"/>
          </ac:picMkLst>
        </pc:picChg>
        <pc:cxnChg chg="add mod">
          <ac:chgData name="Julius Rublack" userId="745d74a4dee6b669" providerId="LiveId" clId="{98D96A6D-518D-4AC0-9BA2-40E21862AA9A}" dt="2023-01-18T14:21:06.438" v="1091" actId="1582"/>
          <ac:cxnSpMkLst>
            <pc:docMk/>
            <pc:sldMk cId="3151605374" sldId="269"/>
            <ac:cxnSpMk id="55" creationId="{585FAA50-F6E7-5A83-5D8F-7EBD44EF0A24}"/>
          </ac:cxnSpMkLst>
        </pc:cxnChg>
        <pc:cxnChg chg="add mod">
          <ac:chgData name="Julius Rublack" userId="745d74a4dee6b669" providerId="LiveId" clId="{98D96A6D-518D-4AC0-9BA2-40E21862AA9A}" dt="2023-01-18T14:22:22.757" v="1102" actId="14100"/>
          <ac:cxnSpMkLst>
            <pc:docMk/>
            <pc:sldMk cId="3151605374" sldId="269"/>
            <ac:cxnSpMk id="57" creationId="{F94682F3-DE69-5623-278D-87AEFFC0638C}"/>
          </ac:cxnSpMkLst>
        </pc:cxnChg>
        <pc:cxnChg chg="add mod">
          <ac:chgData name="Julius Rublack" userId="745d74a4dee6b669" providerId="LiveId" clId="{98D96A6D-518D-4AC0-9BA2-40E21862AA9A}" dt="2023-01-18T14:22:57.251" v="1122" actId="1076"/>
          <ac:cxnSpMkLst>
            <pc:docMk/>
            <pc:sldMk cId="3151605374" sldId="269"/>
            <ac:cxnSpMk id="61" creationId="{F11BF946-1975-89B4-BB88-CB45C21145C0}"/>
          </ac:cxnSpMkLst>
        </pc:cxnChg>
        <pc:cxnChg chg="add mod">
          <ac:chgData name="Julius Rublack" userId="745d74a4dee6b669" providerId="LiveId" clId="{98D96A6D-518D-4AC0-9BA2-40E21862AA9A}" dt="2023-01-18T14:25:23.918" v="1166" actId="1076"/>
          <ac:cxnSpMkLst>
            <pc:docMk/>
            <pc:sldMk cId="3151605374" sldId="269"/>
            <ac:cxnSpMk id="68" creationId="{CC04ACB6-43D5-5C67-CCA0-4F3B1086F875}"/>
          </ac:cxnSpMkLst>
        </pc:cxnChg>
        <pc:cxnChg chg="add mod">
          <ac:chgData name="Julius Rublack" userId="745d74a4dee6b669" providerId="LiveId" clId="{98D96A6D-518D-4AC0-9BA2-40E21862AA9A}" dt="2023-01-18T14:25:37.782" v="1173" actId="1076"/>
          <ac:cxnSpMkLst>
            <pc:docMk/>
            <pc:sldMk cId="3151605374" sldId="269"/>
            <ac:cxnSpMk id="70" creationId="{AC6C0FB8-0D82-CC04-040D-B1039194D683}"/>
          </ac:cxnSpMkLst>
        </pc:cxnChg>
        <pc:cxnChg chg="add mod">
          <ac:chgData name="Julius Rublack" userId="745d74a4dee6b669" providerId="LiveId" clId="{98D96A6D-518D-4AC0-9BA2-40E21862AA9A}" dt="2023-01-18T14:25:53.308" v="1180" actId="1076"/>
          <ac:cxnSpMkLst>
            <pc:docMk/>
            <pc:sldMk cId="3151605374" sldId="269"/>
            <ac:cxnSpMk id="72" creationId="{089E733C-22D7-D5DB-D2DC-B0195D2C6CF7}"/>
          </ac:cxnSpMkLst>
        </pc:cxnChg>
      </pc:sldChg>
      <pc:sldChg chg="addSp delSp modSp add mod">
        <pc:chgData name="Julius Rublack" userId="745d74a4dee6b669" providerId="LiveId" clId="{98D96A6D-518D-4AC0-9BA2-40E21862AA9A}" dt="2023-01-18T11:45:44.837" v="1013"/>
        <pc:sldMkLst>
          <pc:docMk/>
          <pc:sldMk cId="4066046403" sldId="270"/>
        </pc:sldMkLst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" creationId="{BE533122-A732-23B4-A128-1FDD78587F93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3" creationId="{93739BAE-A3C6-9C9E-3827-8BBD1E86CA18}"/>
          </ac:spMkLst>
        </pc:spChg>
        <pc:spChg chg="add mod">
          <ac:chgData name="Julius Rublack" userId="745d74a4dee6b669" providerId="LiveId" clId="{98D96A6D-518D-4AC0-9BA2-40E21862AA9A}" dt="2023-01-18T11:45:44.837" v="1013"/>
          <ac:spMkLst>
            <pc:docMk/>
            <pc:sldMk cId="4066046403" sldId="270"/>
            <ac:spMk id="5" creationId="{34B049F4-BAC4-AD59-4701-7DA389B44F5B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8" creationId="{8B89563E-4607-890C-27AF-0D155A911D5B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9" creationId="{0906C29F-B6DA-2179-D836-FF2EE18706C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0" creationId="{C167F1DA-A267-D9CA-E7AF-8C5D225EFDF9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1" creationId="{7E456172-4585-E217-3109-02E29C5572C8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2" creationId="{FE00973F-25CF-C8ED-189C-60F52B84B33A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3" creationId="{D0879636-FB17-7D01-9C54-2086D75A0190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4" creationId="{BEB75868-A216-052D-EF33-4C4C4466D892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5" creationId="{BFA66716-B02D-12E0-9F73-BC5391BAE4CE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6" creationId="{C1D2CE52-B4FA-DECB-95FD-8C597CCCF81D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7" creationId="{78BCA95C-AFD9-3DE5-4596-BFFA036816CB}"/>
          </ac:spMkLst>
        </pc:spChg>
        <pc:spChg chg="del mod">
          <ac:chgData name="Julius Rublack" userId="745d74a4dee6b669" providerId="LiveId" clId="{98D96A6D-518D-4AC0-9BA2-40E21862AA9A}" dt="2023-01-16T16:25:33.172" v="755" actId="478"/>
          <ac:spMkLst>
            <pc:docMk/>
            <pc:sldMk cId="4066046403" sldId="270"/>
            <ac:spMk id="18" creationId="{CDFC24E4-963D-F211-8813-B905ECD174E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9" creationId="{56DC5564-7882-C839-94E4-78323FE1A75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0" creationId="{26115FC4-A06A-F9C9-9430-8A541DF7F19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1" creationId="{63FA4AEA-36E1-AB1C-4B7A-D79A4E9366D9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2" creationId="{D07103C7-7D49-7C16-86CD-104C4421D581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3" creationId="{0819E97D-B87B-BB93-EBE6-F89A0EF4BEAA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4" creationId="{FF7430AF-10C8-3999-DFB3-0776961CBDF3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5" creationId="{18A8EFCE-3B36-473F-EC17-B2A2DCFB40B7}"/>
          </ac:spMkLst>
        </pc:spChg>
        <pc:picChg chg="add mod">
          <ac:chgData name="Julius Rublack" userId="745d74a4dee6b669" providerId="LiveId" clId="{98D96A6D-518D-4AC0-9BA2-40E21862AA9A}" dt="2023-01-18T11:45:29.320" v="1012" actId="1076"/>
          <ac:picMkLst>
            <pc:docMk/>
            <pc:sldMk cId="4066046403" sldId="270"/>
            <ac:picMk id="3" creationId="{BE675FF1-4AAF-F063-4D4B-4A9363C25B5A}"/>
          </ac:picMkLst>
        </pc:picChg>
        <pc:picChg chg="add mod">
          <ac:chgData name="Julius Rublack" userId="745d74a4dee6b669" providerId="LiveId" clId="{98D96A6D-518D-4AC0-9BA2-40E21862AA9A}" dt="2023-01-18T11:45:44.837" v="1013"/>
          <ac:picMkLst>
            <pc:docMk/>
            <pc:sldMk cId="4066046403" sldId="270"/>
            <ac:picMk id="4" creationId="{54EB6395-AAB2-3521-E503-077221CAF3BC}"/>
          </ac:picMkLst>
        </pc:picChg>
        <pc:picChg chg="del">
          <ac:chgData name="Julius Rublack" userId="745d74a4dee6b669" providerId="LiveId" clId="{98D96A6D-518D-4AC0-9BA2-40E21862AA9A}" dt="2023-01-16T16:25:29.294" v="752" actId="478"/>
          <ac:picMkLst>
            <pc:docMk/>
            <pc:sldMk cId="4066046403" sldId="270"/>
            <ac:picMk id="5" creationId="{77AED2C8-FB3E-549D-AD65-A42D9D459319}"/>
          </ac:picMkLst>
        </pc:picChg>
        <pc:picChg chg="del">
          <ac:chgData name="Julius Rublack" userId="745d74a4dee6b669" providerId="LiveId" clId="{98D96A6D-518D-4AC0-9BA2-40E21862AA9A}" dt="2023-01-16T16:25:31.133" v="753" actId="478"/>
          <ac:picMkLst>
            <pc:docMk/>
            <pc:sldMk cId="4066046403" sldId="270"/>
            <ac:picMk id="7" creationId="{6EEB22F8-F9A8-A5A4-805B-0933C48BF25F}"/>
          </ac:picMkLst>
        </pc:picChg>
      </pc:sldChg>
      <pc:sldChg chg="addSp delSp modSp new mod">
        <pc:chgData name="Julius Rublack" userId="745d74a4dee6b669" providerId="LiveId" clId="{98D96A6D-518D-4AC0-9BA2-40E21862AA9A}" dt="2023-01-18T11:46:43.089" v="1022" actId="20577"/>
        <pc:sldMkLst>
          <pc:docMk/>
          <pc:sldMk cId="3810203448" sldId="271"/>
        </pc:sldMkLst>
        <pc:spChg chg="del">
          <ac:chgData name="Julius Rublack" userId="745d74a4dee6b669" providerId="LiveId" clId="{98D96A6D-518D-4AC0-9BA2-40E21862AA9A}" dt="2023-01-18T11:46:24.260" v="1016" actId="478"/>
          <ac:spMkLst>
            <pc:docMk/>
            <pc:sldMk cId="3810203448" sldId="271"/>
            <ac:spMk id="2" creationId="{38119D50-C169-6B63-C5DE-D06E8D625488}"/>
          </ac:spMkLst>
        </pc:spChg>
        <pc:spChg chg="del">
          <ac:chgData name="Julius Rublack" userId="745d74a4dee6b669" providerId="LiveId" clId="{98D96A6D-518D-4AC0-9BA2-40E21862AA9A}" dt="2023-01-18T11:46:21.913" v="1015" actId="478"/>
          <ac:spMkLst>
            <pc:docMk/>
            <pc:sldMk cId="3810203448" sldId="271"/>
            <ac:spMk id="3" creationId="{F198C9D9-AACF-22B4-838C-049264B6E1DD}"/>
          </ac:spMkLst>
        </pc:spChg>
        <pc:spChg chg="add mod">
          <ac:chgData name="Julius Rublack" userId="745d74a4dee6b669" providerId="LiveId" clId="{98D96A6D-518D-4AC0-9BA2-40E21862AA9A}" dt="2023-01-18T11:46:43.089" v="1022" actId="20577"/>
          <ac:spMkLst>
            <pc:docMk/>
            <pc:sldMk cId="3810203448" sldId="271"/>
            <ac:spMk id="7" creationId="{9998BF88-A39D-A48C-3BD5-215D6AEC1BC7}"/>
          </ac:spMkLst>
        </pc:spChg>
        <pc:picChg chg="add mod">
          <ac:chgData name="Julius Rublack" userId="745d74a4dee6b669" providerId="LiveId" clId="{98D96A6D-518D-4AC0-9BA2-40E21862AA9A}" dt="2023-01-18T11:46:36.535" v="1019" actId="1076"/>
          <ac:picMkLst>
            <pc:docMk/>
            <pc:sldMk cId="3810203448" sldId="271"/>
            <ac:picMk id="5" creationId="{E725CD62-D742-D9DB-549F-CF1FDA809393}"/>
          </ac:picMkLst>
        </pc:picChg>
        <pc:picChg chg="add mod">
          <ac:chgData name="Julius Rublack" userId="745d74a4dee6b669" providerId="LiveId" clId="{98D96A6D-518D-4AC0-9BA2-40E21862AA9A}" dt="2023-01-18T11:46:41.268" v="1020"/>
          <ac:picMkLst>
            <pc:docMk/>
            <pc:sldMk cId="3810203448" sldId="271"/>
            <ac:picMk id="6" creationId="{51F2129E-4D12-92F1-6DFF-6C03037DF95C}"/>
          </ac:picMkLst>
        </pc:picChg>
      </pc:sldChg>
      <pc:sldChg chg="addSp delSp modSp new mod">
        <pc:chgData name="Julius Rublack" userId="745d74a4dee6b669" providerId="LiveId" clId="{98D96A6D-518D-4AC0-9BA2-40E21862AA9A}" dt="2023-01-18T15:42:36.571" v="1362" actId="9405"/>
        <pc:sldMkLst>
          <pc:docMk/>
          <pc:sldMk cId="2057905348" sldId="272"/>
        </pc:sldMkLst>
        <pc:spChg chg="add del">
          <ac:chgData name="Julius Rublack" userId="745d74a4dee6b669" providerId="LiveId" clId="{98D96A6D-518D-4AC0-9BA2-40E21862AA9A}" dt="2023-01-18T15:27:02.665" v="1207" actId="11529"/>
          <ac:spMkLst>
            <pc:docMk/>
            <pc:sldMk cId="2057905348" sldId="272"/>
            <ac:spMk id="2" creationId="{531E1CAA-7A50-4FF7-5093-6B7287E01A13}"/>
          </ac:spMkLst>
        </pc:spChg>
        <pc:spChg chg="del">
          <ac:chgData name="Julius Rublack" userId="745d74a4dee6b669" providerId="LiveId" clId="{98D96A6D-518D-4AC0-9BA2-40E21862AA9A}" dt="2023-01-18T14:28:01.879" v="1187" actId="478"/>
          <ac:spMkLst>
            <pc:docMk/>
            <pc:sldMk cId="2057905348" sldId="272"/>
            <ac:spMk id="2" creationId="{96531B67-8A18-ACA1-DD70-A2FC01BD253A}"/>
          </ac:spMkLst>
        </pc:spChg>
        <pc:spChg chg="del">
          <ac:chgData name="Julius Rublack" userId="745d74a4dee6b669" providerId="LiveId" clId="{98D96A6D-518D-4AC0-9BA2-40E21862AA9A}" dt="2023-01-18T14:28:00.993" v="1186" actId="478"/>
          <ac:spMkLst>
            <pc:docMk/>
            <pc:sldMk cId="2057905348" sldId="272"/>
            <ac:spMk id="3" creationId="{874164FE-5DB2-39E1-598D-481C9549F44D}"/>
          </ac:spMkLst>
        </pc:spChg>
        <pc:spChg chg="add del mod">
          <ac:chgData name="Julius Rublack" userId="745d74a4dee6b669" providerId="LiveId" clId="{98D96A6D-518D-4AC0-9BA2-40E21862AA9A}" dt="2023-01-18T15:30:43.853" v="1261" actId="478"/>
          <ac:spMkLst>
            <pc:docMk/>
            <pc:sldMk cId="2057905348" sldId="272"/>
            <ac:spMk id="3" creationId="{91F2232F-80B6-5300-36C2-31E197B11927}"/>
          </ac:spMkLst>
        </pc:spChg>
        <pc:spChg chg="add del mod">
          <ac:chgData name="Julius Rublack" userId="745d74a4dee6b669" providerId="LiveId" clId="{98D96A6D-518D-4AC0-9BA2-40E21862AA9A}" dt="2023-01-18T15:30:44.625" v="1262" actId="478"/>
          <ac:spMkLst>
            <pc:docMk/>
            <pc:sldMk cId="2057905348" sldId="272"/>
            <ac:spMk id="5" creationId="{F463E776-5E88-7287-F14C-A091BAECBE35}"/>
          </ac:spMkLst>
        </pc:spChg>
        <pc:spChg chg="add del mod">
          <ac:chgData name="Julius Rublack" userId="745d74a4dee6b669" providerId="LiveId" clId="{98D96A6D-518D-4AC0-9BA2-40E21862AA9A}" dt="2023-01-18T15:30:45.100" v="1263" actId="478"/>
          <ac:spMkLst>
            <pc:docMk/>
            <pc:sldMk cId="2057905348" sldId="272"/>
            <ac:spMk id="6" creationId="{BF6CCA61-D521-04B4-ABE7-21F2EE445AA1}"/>
          </ac:spMkLst>
        </pc:spChg>
        <pc:spChg chg="add del mod">
          <ac:chgData name="Julius Rublack" userId="745d74a4dee6b669" providerId="LiveId" clId="{98D96A6D-518D-4AC0-9BA2-40E21862AA9A}" dt="2023-01-18T15:30:46.016" v="1264" actId="478"/>
          <ac:spMkLst>
            <pc:docMk/>
            <pc:sldMk cId="2057905348" sldId="272"/>
            <ac:spMk id="7" creationId="{EA1F41CA-908D-FB14-EB0B-86655F1431BE}"/>
          </ac:spMkLst>
        </pc:spChg>
        <pc:spChg chg="add del mod">
          <ac:chgData name="Julius Rublack" userId="745d74a4dee6b669" providerId="LiveId" clId="{98D96A6D-518D-4AC0-9BA2-40E21862AA9A}" dt="2023-01-18T15:30:40.147" v="1253"/>
          <ac:spMkLst>
            <pc:docMk/>
            <pc:sldMk cId="2057905348" sldId="272"/>
            <ac:spMk id="8" creationId="{476949E9-E8C2-286C-0BC4-7691B6F83F4F}"/>
          </ac:spMkLst>
        </pc:spChg>
        <pc:spChg chg="add del mod">
          <ac:chgData name="Julius Rublack" userId="745d74a4dee6b669" providerId="LiveId" clId="{98D96A6D-518D-4AC0-9BA2-40E21862AA9A}" dt="2023-01-18T15:30:38.398" v="1244"/>
          <ac:spMkLst>
            <pc:docMk/>
            <pc:sldMk cId="2057905348" sldId="272"/>
            <ac:spMk id="9" creationId="{CDE81237-1F30-8DAC-0C00-29737CE4E28A}"/>
          </ac:spMkLst>
        </pc:spChg>
        <pc:spChg chg="add mod">
          <ac:chgData name="Julius Rublack" userId="745d74a4dee6b669" providerId="LiveId" clId="{98D96A6D-518D-4AC0-9BA2-40E21862AA9A}" dt="2023-01-18T15:32:48.099" v="1284" actId="1076"/>
          <ac:spMkLst>
            <pc:docMk/>
            <pc:sldMk cId="2057905348" sldId="272"/>
            <ac:spMk id="10" creationId="{3383F751-44C3-587E-7A46-FA027BF3713C}"/>
          </ac:spMkLst>
        </pc:spChg>
        <pc:spChg chg="add mod">
          <ac:chgData name="Julius Rublack" userId="745d74a4dee6b669" providerId="LiveId" clId="{98D96A6D-518D-4AC0-9BA2-40E21862AA9A}" dt="2023-01-18T15:32:02.070" v="1277" actId="1076"/>
          <ac:spMkLst>
            <pc:docMk/>
            <pc:sldMk cId="2057905348" sldId="272"/>
            <ac:spMk id="11" creationId="{D581CDA2-BFA1-D512-8CFD-5534E6089B62}"/>
          </ac:spMkLst>
        </pc:spChg>
        <pc:spChg chg="add mod">
          <ac:chgData name="Julius Rublack" userId="745d74a4dee6b669" providerId="LiveId" clId="{98D96A6D-518D-4AC0-9BA2-40E21862AA9A}" dt="2023-01-18T15:38:56.432" v="1318" actId="207"/>
          <ac:spMkLst>
            <pc:docMk/>
            <pc:sldMk cId="2057905348" sldId="272"/>
            <ac:spMk id="12" creationId="{48A81C88-1F32-7E73-E7B1-B559EFDB9C59}"/>
          </ac:spMkLst>
        </pc:spChg>
        <pc:spChg chg="add mod">
          <ac:chgData name="Julius Rublack" userId="745d74a4dee6b669" providerId="LiveId" clId="{98D96A6D-518D-4AC0-9BA2-40E21862AA9A}" dt="2023-01-18T15:35:36.476" v="1300" actId="1076"/>
          <ac:spMkLst>
            <pc:docMk/>
            <pc:sldMk cId="2057905348" sldId="272"/>
            <ac:spMk id="13" creationId="{A49D9D80-AA6C-27FF-139A-7B7CC7378CC5}"/>
          </ac:spMkLst>
        </pc:spChg>
        <pc:spChg chg="add mod">
          <ac:chgData name="Julius Rublack" userId="745d74a4dee6b669" providerId="LiveId" clId="{98D96A6D-518D-4AC0-9BA2-40E21862AA9A}" dt="2023-01-18T15:35:24.843" v="1298" actId="14100"/>
          <ac:spMkLst>
            <pc:docMk/>
            <pc:sldMk cId="2057905348" sldId="272"/>
            <ac:spMk id="14" creationId="{36F77B42-F5B6-402A-FC36-18C9CB940936}"/>
          </ac:spMkLst>
        </pc:spChg>
        <pc:spChg chg="add mod">
          <ac:chgData name="Julius Rublack" userId="745d74a4dee6b669" providerId="LiveId" clId="{98D96A6D-518D-4AC0-9BA2-40E21862AA9A}" dt="2023-01-18T15:38:38.429" v="1316" actId="207"/>
          <ac:spMkLst>
            <pc:docMk/>
            <pc:sldMk cId="2057905348" sldId="272"/>
            <ac:spMk id="15" creationId="{02A8FFB6-769A-8F98-DD9D-8BCFB7E27D7D}"/>
          </ac:spMkLst>
        </pc:spChg>
        <pc:spChg chg="add mod">
          <ac:chgData name="Julius Rublack" userId="745d74a4dee6b669" providerId="LiveId" clId="{98D96A6D-518D-4AC0-9BA2-40E21862AA9A}" dt="2023-01-18T15:38:49.033" v="1317" actId="207"/>
          <ac:spMkLst>
            <pc:docMk/>
            <pc:sldMk cId="2057905348" sldId="272"/>
            <ac:spMk id="16" creationId="{74252550-A5A4-A1E9-DDB8-8772B95A0DE3}"/>
          </ac:spMkLst>
        </pc:spChg>
        <pc:grpChg chg="add del mod">
          <ac:chgData name="Julius Rublack" userId="745d74a4dee6b669" providerId="LiveId" clId="{98D96A6D-518D-4AC0-9BA2-40E21862AA9A}" dt="2023-01-18T15:40:40.239" v="1339"/>
          <ac:grpSpMkLst>
            <pc:docMk/>
            <pc:sldMk cId="2057905348" sldId="272"/>
            <ac:grpSpMk id="26" creationId="{ED6DD4C5-25CB-77A6-B763-FD5D27502B69}"/>
          </ac:grpSpMkLst>
        </pc:grpChg>
        <pc:grpChg chg="mod">
          <ac:chgData name="Julius Rublack" userId="745d74a4dee6b669" providerId="LiveId" clId="{98D96A6D-518D-4AC0-9BA2-40E21862AA9A}" dt="2023-01-18T15:40:33.898" v="1337"/>
          <ac:grpSpMkLst>
            <pc:docMk/>
            <pc:sldMk cId="2057905348" sldId="272"/>
            <ac:grpSpMk id="28" creationId="{BB741F98-6963-6AEC-80E4-B9961544E298}"/>
          </ac:grpSpMkLst>
        </pc:grpChg>
        <pc:grpChg chg="del mod">
          <ac:chgData name="Julius Rublack" userId="745d74a4dee6b669" providerId="LiveId" clId="{98D96A6D-518D-4AC0-9BA2-40E21862AA9A}" dt="2023-01-18T15:40:51.155" v="1347"/>
          <ac:grpSpMkLst>
            <pc:docMk/>
            <pc:sldMk cId="2057905348" sldId="272"/>
            <ac:grpSpMk id="30" creationId="{A9D67267-181C-261F-F696-2B07EE20F4B9}"/>
          </ac:grpSpMkLst>
        </pc:grpChg>
        <pc:grpChg chg="mod">
          <ac:chgData name="Julius Rublack" userId="745d74a4dee6b669" providerId="LiveId" clId="{98D96A6D-518D-4AC0-9BA2-40E21862AA9A}" dt="2023-01-18T15:40:51.155" v="1347"/>
          <ac:grpSpMkLst>
            <pc:docMk/>
            <pc:sldMk cId="2057905348" sldId="272"/>
            <ac:grpSpMk id="35" creationId="{562116B1-B380-B0B9-E29F-DA26F039FDB7}"/>
          </ac:grpSpMkLst>
        </pc:grpChg>
        <pc:grpChg chg="del mod">
          <ac:chgData name="Julius Rublack" userId="745d74a4dee6b669" providerId="LiveId" clId="{98D96A6D-518D-4AC0-9BA2-40E21862AA9A}" dt="2023-01-18T15:42:35.479" v="1361"/>
          <ac:grpSpMkLst>
            <pc:docMk/>
            <pc:sldMk cId="2057905348" sldId="272"/>
            <ac:grpSpMk id="43" creationId="{CBDF78BF-3FCE-1F53-789C-3D19D560861D}"/>
          </ac:grpSpMkLst>
        </pc:grpChg>
        <pc:grpChg chg="mod">
          <ac:chgData name="Julius Rublack" userId="745d74a4dee6b669" providerId="LiveId" clId="{98D96A6D-518D-4AC0-9BA2-40E21862AA9A}" dt="2023-01-18T15:42:35.479" v="1361"/>
          <ac:grpSpMkLst>
            <pc:docMk/>
            <pc:sldMk cId="2057905348" sldId="272"/>
            <ac:grpSpMk id="46" creationId="{2A302202-2CAC-443B-0236-F3999F193B0C}"/>
          </ac:grpSpMkLst>
        </pc:grpChg>
        <pc:picChg chg="add mod">
          <ac:chgData name="Julius Rublack" userId="745d74a4dee6b669" providerId="LiveId" clId="{98D96A6D-518D-4AC0-9BA2-40E21862AA9A}" dt="2023-01-18T15:36:38.773" v="1311" actId="1076"/>
          <ac:picMkLst>
            <pc:docMk/>
            <pc:sldMk cId="2057905348" sldId="272"/>
            <ac:picMk id="4" creationId="{99A5BC9C-4A2E-3FE0-1189-3009EC0DB99F}"/>
          </ac:picMkLst>
        </pc:picChg>
        <pc:inkChg chg="add del">
          <ac:chgData name="Julius Rublack" userId="745d74a4dee6b669" providerId="LiveId" clId="{98D96A6D-518D-4AC0-9BA2-40E21862AA9A}" dt="2023-01-18T15:39:48.427" v="1322" actId="9405"/>
          <ac:inkMkLst>
            <pc:docMk/>
            <pc:sldMk cId="2057905348" sldId="272"/>
            <ac:inkMk id="17" creationId="{251346FC-02AB-C1EA-6CED-FE672A1ACD1C}"/>
          </ac:inkMkLst>
        </pc:inkChg>
        <pc:inkChg chg="add">
          <ac:chgData name="Julius Rublack" userId="745d74a4dee6b669" providerId="LiveId" clId="{98D96A6D-518D-4AC0-9BA2-40E21862AA9A}" dt="2023-01-18T15:40:01.533" v="1323" actId="9405"/>
          <ac:inkMkLst>
            <pc:docMk/>
            <pc:sldMk cId="2057905348" sldId="272"/>
            <ac:inkMk id="18" creationId="{49E7A0AE-B78C-F275-6C19-3ECCE1082F63}"/>
          </ac:inkMkLst>
        </pc:inkChg>
        <pc:inkChg chg="add">
          <ac:chgData name="Julius Rublack" userId="745d74a4dee6b669" providerId="LiveId" clId="{98D96A6D-518D-4AC0-9BA2-40E21862AA9A}" dt="2023-01-18T15:40:02.318" v="1324" actId="9405"/>
          <ac:inkMkLst>
            <pc:docMk/>
            <pc:sldMk cId="2057905348" sldId="272"/>
            <ac:inkMk id="19" creationId="{7CB3C00C-B310-9E27-FE51-C83237DE70D2}"/>
          </ac:inkMkLst>
        </pc:inkChg>
        <pc:inkChg chg="add del">
          <ac:chgData name="Julius Rublack" userId="745d74a4dee6b669" providerId="LiveId" clId="{98D96A6D-518D-4AC0-9BA2-40E21862AA9A}" dt="2023-01-18T15:40:13.846" v="1326" actId="9405"/>
          <ac:inkMkLst>
            <pc:docMk/>
            <pc:sldMk cId="2057905348" sldId="272"/>
            <ac:inkMk id="20" creationId="{01E65B70-D9C8-C157-68C0-2758958A2F2C}"/>
          </ac:inkMkLst>
        </pc:inkChg>
        <pc:inkChg chg="add del">
          <ac:chgData name="Julius Rublack" userId="745d74a4dee6b669" providerId="LiveId" clId="{98D96A6D-518D-4AC0-9BA2-40E21862AA9A}" dt="2023-01-18T15:40:18.796" v="1328" actId="9405"/>
          <ac:inkMkLst>
            <pc:docMk/>
            <pc:sldMk cId="2057905348" sldId="272"/>
            <ac:inkMk id="21" creationId="{214E2BF6-BD44-8066-ECC9-488176ACDBAA}"/>
          </ac:inkMkLst>
        </pc:inkChg>
        <pc:inkChg chg="add">
          <ac:chgData name="Julius Rublack" userId="745d74a4dee6b669" providerId="LiveId" clId="{98D96A6D-518D-4AC0-9BA2-40E21862AA9A}" dt="2023-01-18T15:40:24.846" v="1329" actId="9405"/>
          <ac:inkMkLst>
            <pc:docMk/>
            <pc:sldMk cId="2057905348" sldId="272"/>
            <ac:inkMk id="22" creationId="{115BFAF0-649E-34D4-EA88-76B462AD6D60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3" creationId="{0544F10A-C9BB-9371-3A69-6615E92C8688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4" creationId="{96B7A978-4D8B-191E-8A6F-62E94D93C746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5" creationId="{7D43D91B-7012-2732-3E46-BF7DCC25BB2A}"/>
          </ac:inkMkLst>
        </pc:inkChg>
        <pc:inkChg chg="add del mod">
          <ac:chgData name="Julius Rublack" userId="745d74a4dee6b669" providerId="LiveId" clId="{98D96A6D-518D-4AC0-9BA2-40E21862AA9A}" dt="2023-01-18T15:40:33.898" v="1337"/>
          <ac:inkMkLst>
            <pc:docMk/>
            <pc:sldMk cId="2057905348" sldId="272"/>
            <ac:inkMk id="27" creationId="{D419F1F4-7408-0819-367C-359EA2F43F6C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9" creationId="{C06B0B7F-7A4D-4CA5-8580-109ED4A000C8}"/>
          </ac:inkMkLst>
        </pc:inkChg>
        <pc:inkChg chg="add del">
          <ac:chgData name="Julius Rublack" userId="745d74a4dee6b669" providerId="LiveId" clId="{98D96A6D-518D-4AC0-9BA2-40E21862AA9A}" dt="2023-01-18T15:40:46.245" v="1341" actId="9405"/>
          <ac:inkMkLst>
            <pc:docMk/>
            <pc:sldMk cId="2057905348" sldId="272"/>
            <ac:inkMk id="31" creationId="{0F892EC8-759F-F34C-E37C-8D790D07A0B2}"/>
          </ac:inkMkLst>
        </pc:inkChg>
        <pc:inkChg chg="add del">
          <ac:chgData name="Julius Rublack" userId="745d74a4dee6b669" providerId="LiveId" clId="{98D96A6D-518D-4AC0-9BA2-40E21862AA9A}" dt="2023-01-18T15:40:48.051" v="1343" actId="9405"/>
          <ac:inkMkLst>
            <pc:docMk/>
            <pc:sldMk cId="2057905348" sldId="272"/>
            <ac:inkMk id="32" creationId="{C8391F62-78A1-DCC2-14BB-6B1964EFE69A}"/>
          </ac:inkMkLst>
        </pc:inkChg>
        <pc:inkChg chg="add del">
          <ac:chgData name="Julius Rublack" userId="745d74a4dee6b669" providerId="LiveId" clId="{98D96A6D-518D-4AC0-9BA2-40E21862AA9A}" dt="2023-01-18T15:40:49.310" v="1345" actId="9405"/>
          <ac:inkMkLst>
            <pc:docMk/>
            <pc:sldMk cId="2057905348" sldId="272"/>
            <ac:inkMk id="33" creationId="{66CF689B-E876-1213-C2F4-4A8C7CB92D57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34" creationId="{5FAC32B7-A447-703A-43C4-2E8F48D6C5BB}"/>
          </ac:inkMkLst>
        </pc:inkChg>
        <pc:inkChg chg="add del">
          <ac:chgData name="Julius Rublack" userId="745d74a4dee6b669" providerId="LiveId" clId="{98D96A6D-518D-4AC0-9BA2-40E21862AA9A}" dt="2023-01-18T15:42:04.340" v="1349" actId="9405"/>
          <ac:inkMkLst>
            <pc:docMk/>
            <pc:sldMk cId="2057905348" sldId="272"/>
            <ac:inkMk id="36" creationId="{EE7FA574-50C1-8C66-830D-7FB559C4E1E0}"/>
          </ac:inkMkLst>
        </pc:inkChg>
        <pc:inkChg chg="add del">
          <ac:chgData name="Julius Rublack" userId="745d74a4dee6b669" providerId="LiveId" clId="{98D96A6D-518D-4AC0-9BA2-40E21862AA9A}" dt="2023-01-18T15:42:07.978" v="1351" actId="9405"/>
          <ac:inkMkLst>
            <pc:docMk/>
            <pc:sldMk cId="2057905348" sldId="272"/>
            <ac:inkMk id="37" creationId="{C5CD1D38-EAFB-6304-5D7C-3CECE3B3C514}"/>
          </ac:inkMkLst>
        </pc:inkChg>
        <pc:inkChg chg="add del">
          <ac:chgData name="Julius Rublack" userId="745d74a4dee6b669" providerId="LiveId" clId="{98D96A6D-518D-4AC0-9BA2-40E21862AA9A}" dt="2023-01-18T15:42:10.925" v="1353" actId="9405"/>
          <ac:inkMkLst>
            <pc:docMk/>
            <pc:sldMk cId="2057905348" sldId="272"/>
            <ac:inkMk id="38" creationId="{477B2FF3-8D41-9CCA-A531-D0B3D73B0B59}"/>
          </ac:inkMkLst>
        </pc:inkChg>
        <pc:inkChg chg="add">
          <ac:chgData name="Julius Rublack" userId="745d74a4dee6b669" providerId="LiveId" clId="{98D96A6D-518D-4AC0-9BA2-40E21862AA9A}" dt="2023-01-18T15:42:17.104" v="1354" actId="9405"/>
          <ac:inkMkLst>
            <pc:docMk/>
            <pc:sldMk cId="2057905348" sldId="272"/>
            <ac:inkMk id="39" creationId="{49AA5E52-9D40-8BC4-076E-3EF1251B85AE}"/>
          </ac:inkMkLst>
        </pc:inkChg>
        <pc:inkChg chg="add">
          <ac:chgData name="Julius Rublack" userId="745d74a4dee6b669" providerId="LiveId" clId="{98D96A6D-518D-4AC0-9BA2-40E21862AA9A}" dt="2023-01-18T15:42:21.538" v="1355" actId="9405"/>
          <ac:inkMkLst>
            <pc:docMk/>
            <pc:sldMk cId="2057905348" sldId="272"/>
            <ac:inkMk id="40" creationId="{96EE5451-E8A8-92A1-A9EE-394F793A9D7C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1" creationId="{07A1DA64-2C55-A196-B796-F6BDB23C3FF6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2" creationId="{EF7C4374-1435-E091-9F45-1C7DEB8F56A8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4" creationId="{28583A9F-A6ED-77D7-7B21-4941A2410850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5" creationId="{8330E354-96FF-FD52-272F-8724940F6BEA}"/>
          </ac:inkMkLst>
        </pc:inkChg>
        <pc:inkChg chg="add">
          <ac:chgData name="Julius Rublack" userId="745d74a4dee6b669" providerId="LiveId" clId="{98D96A6D-518D-4AC0-9BA2-40E21862AA9A}" dt="2023-01-18T15:42:36.571" v="1362" actId="9405"/>
          <ac:inkMkLst>
            <pc:docMk/>
            <pc:sldMk cId="2057905348" sldId="272"/>
            <ac:inkMk id="47" creationId="{18E80E80-06F0-74AE-725E-90DC40CE510B}"/>
          </ac:inkMkLst>
        </pc:inkChg>
      </pc:sldChg>
      <pc:sldChg chg="addSp delSp modSp new mod">
        <pc:chgData name="Julius Rublack" userId="745d74a4dee6b669" providerId="LiveId" clId="{98D96A6D-518D-4AC0-9BA2-40E21862AA9A}" dt="2023-01-24T12:31:34.036" v="1521" actId="20577"/>
        <pc:sldMkLst>
          <pc:docMk/>
          <pc:sldMk cId="709892674" sldId="273"/>
        </pc:sldMkLst>
        <pc:spChg chg="del">
          <ac:chgData name="Julius Rublack" userId="745d74a4dee6b669" providerId="LiveId" clId="{98D96A6D-518D-4AC0-9BA2-40E21862AA9A}" dt="2023-01-24T12:18:42.516" v="1365" actId="478"/>
          <ac:spMkLst>
            <pc:docMk/>
            <pc:sldMk cId="709892674" sldId="273"/>
            <ac:spMk id="2" creationId="{F12C8A3A-9A58-7FEE-A7A3-B33CB6C495DE}"/>
          </ac:spMkLst>
        </pc:spChg>
        <pc:spChg chg="del">
          <ac:chgData name="Julius Rublack" userId="745d74a4dee6b669" providerId="LiveId" clId="{98D96A6D-518D-4AC0-9BA2-40E21862AA9A}" dt="2023-01-24T12:18:41.270" v="1364" actId="478"/>
          <ac:spMkLst>
            <pc:docMk/>
            <pc:sldMk cId="709892674" sldId="273"/>
            <ac:spMk id="3" creationId="{CA1700C4-9B8A-5E28-2D8C-B266D9D1254E}"/>
          </ac:spMkLst>
        </pc:spChg>
        <pc:spChg chg="add mod">
          <ac:chgData name="Julius Rublack" userId="745d74a4dee6b669" providerId="LiveId" clId="{98D96A6D-518D-4AC0-9BA2-40E21862AA9A}" dt="2023-01-24T12:30:15.872" v="1502" actId="1076"/>
          <ac:spMkLst>
            <pc:docMk/>
            <pc:sldMk cId="709892674" sldId="273"/>
            <ac:spMk id="16" creationId="{63F37036-BBFD-4A6C-B068-97A54EB82A11}"/>
          </ac:spMkLst>
        </pc:spChg>
        <pc:spChg chg="add mod">
          <ac:chgData name="Julius Rublack" userId="745d74a4dee6b669" providerId="LiveId" clId="{98D96A6D-518D-4AC0-9BA2-40E21862AA9A}" dt="2023-01-24T12:28:11.514" v="1406" actId="207"/>
          <ac:spMkLst>
            <pc:docMk/>
            <pc:sldMk cId="709892674" sldId="273"/>
            <ac:spMk id="20" creationId="{ABD3713A-916E-1193-4CE7-70E6947BFA4F}"/>
          </ac:spMkLst>
        </pc:spChg>
        <pc:spChg chg="add mod">
          <ac:chgData name="Julius Rublack" userId="745d74a4dee6b669" providerId="LiveId" clId="{98D96A6D-518D-4AC0-9BA2-40E21862AA9A}" dt="2023-01-24T12:28:43.430" v="1431" actId="1076"/>
          <ac:spMkLst>
            <pc:docMk/>
            <pc:sldMk cId="709892674" sldId="273"/>
            <ac:spMk id="21" creationId="{904A72F2-CED8-B3DE-F16D-5612B22BF28E}"/>
          </ac:spMkLst>
        </pc:spChg>
        <pc:spChg chg="add mod">
          <ac:chgData name="Julius Rublack" userId="745d74a4dee6b669" providerId="LiveId" clId="{98D96A6D-518D-4AC0-9BA2-40E21862AA9A}" dt="2023-01-24T12:28:52.510" v="1441" actId="20577"/>
          <ac:spMkLst>
            <pc:docMk/>
            <pc:sldMk cId="709892674" sldId="273"/>
            <ac:spMk id="22" creationId="{9767DE89-A94B-A246-BD5C-B023D708A6C9}"/>
          </ac:spMkLst>
        </pc:spChg>
        <pc:spChg chg="add mod">
          <ac:chgData name="Julius Rublack" userId="745d74a4dee6b669" providerId="LiveId" clId="{98D96A6D-518D-4AC0-9BA2-40E21862AA9A}" dt="2023-01-24T12:29:15.085" v="1468" actId="20577"/>
          <ac:spMkLst>
            <pc:docMk/>
            <pc:sldMk cId="709892674" sldId="273"/>
            <ac:spMk id="23" creationId="{5FEC346E-2E4E-5796-74C5-CFCCBEB11DA7}"/>
          </ac:spMkLst>
        </pc:spChg>
        <pc:spChg chg="add mod">
          <ac:chgData name="Julius Rublack" userId="745d74a4dee6b669" providerId="LiveId" clId="{98D96A6D-518D-4AC0-9BA2-40E21862AA9A}" dt="2023-01-24T12:29:43.865" v="1494" actId="20577"/>
          <ac:spMkLst>
            <pc:docMk/>
            <pc:sldMk cId="709892674" sldId="273"/>
            <ac:spMk id="24" creationId="{7AB9BCAF-F215-DBFF-D676-3255F4C13B77}"/>
          </ac:spMkLst>
        </pc:spChg>
        <pc:spChg chg="add mod">
          <ac:chgData name="Julius Rublack" userId="745d74a4dee6b669" providerId="LiveId" clId="{98D96A6D-518D-4AC0-9BA2-40E21862AA9A}" dt="2023-01-24T12:29:53.013" v="1497" actId="14100"/>
          <ac:spMkLst>
            <pc:docMk/>
            <pc:sldMk cId="709892674" sldId="273"/>
            <ac:spMk id="25" creationId="{007D0551-489C-6ACE-E3C5-7F0335CE33FC}"/>
          </ac:spMkLst>
        </pc:spChg>
        <pc:spChg chg="add mod">
          <ac:chgData name="Julius Rublack" userId="745d74a4dee6b669" providerId="LiveId" clId="{98D96A6D-518D-4AC0-9BA2-40E21862AA9A}" dt="2023-01-24T12:31:26.063" v="1517" actId="1076"/>
          <ac:spMkLst>
            <pc:docMk/>
            <pc:sldMk cId="709892674" sldId="273"/>
            <ac:spMk id="28" creationId="{FC6D16E9-5785-1931-E77E-8FF31FB8A27F}"/>
          </ac:spMkLst>
        </pc:spChg>
        <pc:spChg chg="add mod">
          <ac:chgData name="Julius Rublack" userId="745d74a4dee6b669" providerId="LiveId" clId="{98D96A6D-518D-4AC0-9BA2-40E21862AA9A}" dt="2023-01-24T12:31:34.036" v="1521" actId="20577"/>
          <ac:spMkLst>
            <pc:docMk/>
            <pc:sldMk cId="709892674" sldId="273"/>
            <ac:spMk id="29" creationId="{2B847395-3242-EAE2-27D8-33BB354B70B3}"/>
          </ac:spMkLst>
        </pc:spChg>
        <pc:picChg chg="add mod">
          <ac:chgData name="Julius Rublack" userId="745d74a4dee6b669" providerId="LiveId" clId="{98D96A6D-518D-4AC0-9BA2-40E21862AA9A}" dt="2023-01-24T12:23:49.619" v="1372" actId="1076"/>
          <ac:picMkLst>
            <pc:docMk/>
            <pc:sldMk cId="709892674" sldId="273"/>
            <ac:picMk id="5" creationId="{23FA4512-56DB-6F36-ABB3-6519B4B4411B}"/>
          </ac:picMkLst>
        </pc:picChg>
        <pc:picChg chg="add mod">
          <ac:chgData name="Julius Rublack" userId="745d74a4dee6b669" providerId="LiveId" clId="{98D96A6D-518D-4AC0-9BA2-40E21862AA9A}" dt="2023-01-24T12:24:05.435" v="1374" actId="1076"/>
          <ac:picMkLst>
            <pc:docMk/>
            <pc:sldMk cId="709892674" sldId="273"/>
            <ac:picMk id="6" creationId="{7AE7BB59-5AA9-D47A-5237-5BBF657F6A23}"/>
          </ac:picMkLst>
        </pc:picChg>
        <pc:inkChg chg="add del">
          <ac:chgData name="Julius Rublack" userId="745d74a4dee6b669" providerId="LiveId" clId="{98D96A6D-518D-4AC0-9BA2-40E21862AA9A}" dt="2023-01-24T12:25:21.087" v="1382" actId="9405"/>
          <ac:inkMkLst>
            <pc:docMk/>
            <pc:sldMk cId="709892674" sldId="273"/>
            <ac:inkMk id="9" creationId="{094F9FBD-9B83-381B-249D-7202B10FA5D9}"/>
          </ac:inkMkLst>
        </pc:inkChg>
        <pc:inkChg chg="add del">
          <ac:chgData name="Julius Rublack" userId="745d74a4dee6b669" providerId="LiveId" clId="{98D96A6D-518D-4AC0-9BA2-40E21862AA9A}" dt="2023-01-24T12:25:20.770" v="1381" actId="9405"/>
          <ac:inkMkLst>
            <pc:docMk/>
            <pc:sldMk cId="709892674" sldId="273"/>
            <ac:inkMk id="10" creationId="{8AE52D4D-19F5-18AB-54F0-D0709ECE764B}"/>
          </ac:inkMkLst>
        </pc:inkChg>
        <pc:inkChg chg="add">
          <ac:chgData name="Julius Rublack" userId="745d74a4dee6b669" providerId="LiveId" clId="{98D96A6D-518D-4AC0-9BA2-40E21862AA9A}" dt="2023-01-24T12:25:29.457" v="1383" actId="9405"/>
          <ac:inkMkLst>
            <pc:docMk/>
            <pc:sldMk cId="709892674" sldId="273"/>
            <ac:inkMk id="11" creationId="{36E5ED0C-D206-45EE-75EE-ADB58F08F08C}"/>
          </ac:inkMkLst>
        </pc:inkChg>
        <pc:inkChg chg="add">
          <ac:chgData name="Julius Rublack" userId="745d74a4dee6b669" providerId="LiveId" clId="{98D96A6D-518D-4AC0-9BA2-40E21862AA9A}" dt="2023-01-24T12:25:49.603" v="1384" actId="9405"/>
          <ac:inkMkLst>
            <pc:docMk/>
            <pc:sldMk cId="709892674" sldId="273"/>
            <ac:inkMk id="12" creationId="{300D5B7F-125B-B042-4555-BCC7B76561B5}"/>
          </ac:inkMkLst>
        </pc:inkChg>
        <pc:inkChg chg="add">
          <ac:chgData name="Julius Rublack" userId="745d74a4dee6b669" providerId="LiveId" clId="{98D96A6D-518D-4AC0-9BA2-40E21862AA9A}" dt="2023-01-24T12:25:53.808" v="1385" actId="9405"/>
          <ac:inkMkLst>
            <pc:docMk/>
            <pc:sldMk cId="709892674" sldId="273"/>
            <ac:inkMk id="13" creationId="{53888777-C367-7D37-9535-FFACE6A8BA15}"/>
          </ac:inkMkLst>
        </pc:inkChg>
        <pc:inkChg chg="add">
          <ac:chgData name="Julius Rublack" userId="745d74a4dee6b669" providerId="LiveId" clId="{98D96A6D-518D-4AC0-9BA2-40E21862AA9A}" dt="2023-01-24T12:25:58.509" v="1386" actId="9405"/>
          <ac:inkMkLst>
            <pc:docMk/>
            <pc:sldMk cId="709892674" sldId="273"/>
            <ac:inkMk id="14" creationId="{F308F31B-FB3F-136D-B1E9-CDBD5B341367}"/>
          </ac:inkMkLst>
        </pc:inkChg>
        <pc:inkChg chg="add">
          <ac:chgData name="Julius Rublack" userId="745d74a4dee6b669" providerId="LiveId" clId="{98D96A6D-518D-4AC0-9BA2-40E21862AA9A}" dt="2023-01-24T12:25:59.553" v="1387" actId="9405"/>
          <ac:inkMkLst>
            <pc:docMk/>
            <pc:sldMk cId="709892674" sldId="273"/>
            <ac:inkMk id="15" creationId="{D34848DC-EE48-D16C-A605-1A21F23E5932}"/>
          </ac:inkMkLst>
        </pc:inkChg>
        <pc:cxnChg chg="add mod">
          <ac:chgData name="Julius Rublack" userId="745d74a4dee6b669" providerId="LiveId" clId="{98D96A6D-518D-4AC0-9BA2-40E21862AA9A}" dt="2023-01-24T12:24:39.730" v="1378" actId="1076"/>
          <ac:cxnSpMkLst>
            <pc:docMk/>
            <pc:sldMk cId="709892674" sldId="273"/>
            <ac:cxnSpMk id="8" creationId="{F710A375-F20C-9A96-C6F7-A5EE3D5AFA9D}"/>
          </ac:cxnSpMkLst>
        </pc:cxnChg>
        <pc:cxnChg chg="add mod">
          <ac:chgData name="Julius Rublack" userId="745d74a4dee6b669" providerId="LiveId" clId="{98D96A6D-518D-4AC0-9BA2-40E21862AA9A}" dt="2023-01-24T12:30:29.329" v="1504" actId="14100"/>
          <ac:cxnSpMkLst>
            <pc:docMk/>
            <pc:sldMk cId="709892674" sldId="273"/>
            <ac:cxnSpMk id="18" creationId="{B91A8BD1-A993-FAC7-66E6-EDAAABD4709A}"/>
          </ac:cxnSpMkLst>
        </pc:cxnChg>
      </pc:sldChg>
    </pc:docChg>
  </pc:docChgLst>
  <pc:docChgLst>
    <pc:chgData name="Julius Rublack" userId="745d74a4dee6b669" providerId="LiveId" clId="{C8771977-98DE-4AA9-8E38-790EDB029263}"/>
    <pc:docChg chg="undo custSel addSld modSld">
      <pc:chgData name="Julius Rublack" userId="745d74a4dee6b669" providerId="LiveId" clId="{C8771977-98DE-4AA9-8E38-790EDB029263}" dt="2022-12-20T12:36:01.910" v="144" actId="14100"/>
      <pc:docMkLst>
        <pc:docMk/>
      </pc:docMkLst>
      <pc:sldChg chg="new">
        <pc:chgData name="Julius Rublack" userId="745d74a4dee6b669" providerId="LiveId" clId="{C8771977-98DE-4AA9-8E38-790EDB029263}" dt="2022-12-08T12:30:08.553" v="0" actId="680"/>
        <pc:sldMkLst>
          <pc:docMk/>
          <pc:sldMk cId="3244823101" sldId="256"/>
        </pc:sldMkLst>
      </pc:sldChg>
      <pc:sldChg chg="addSp delSp modSp new mod">
        <pc:chgData name="Julius Rublack" userId="745d74a4dee6b669" providerId="LiveId" clId="{C8771977-98DE-4AA9-8E38-790EDB029263}" dt="2022-12-08T12:32:40" v="26" actId="1076"/>
        <pc:sldMkLst>
          <pc:docMk/>
          <pc:sldMk cId="1602923604" sldId="257"/>
        </pc:sldMkLst>
        <pc:spChg chg="del">
          <ac:chgData name="Julius Rublack" userId="745d74a4dee6b669" providerId="LiveId" clId="{C8771977-98DE-4AA9-8E38-790EDB029263}" dt="2022-12-08T12:30:13.365" v="2" actId="478"/>
          <ac:spMkLst>
            <pc:docMk/>
            <pc:sldMk cId="1602923604" sldId="257"/>
            <ac:spMk id="2" creationId="{81A9384F-7EE1-8B2E-3F35-C813548F9CD4}"/>
          </ac:spMkLst>
        </pc:spChg>
        <pc:spChg chg="del">
          <ac:chgData name="Julius Rublack" userId="745d74a4dee6b669" providerId="LiveId" clId="{C8771977-98DE-4AA9-8E38-790EDB029263}" dt="2022-12-08T12:30:14.371" v="3" actId="478"/>
          <ac:spMkLst>
            <pc:docMk/>
            <pc:sldMk cId="1602923604" sldId="257"/>
            <ac:spMk id="3" creationId="{0570C494-1BEE-FA6B-65D1-940CBF31EA20}"/>
          </ac:spMkLst>
        </pc:spChg>
        <pc:spChg chg="add mod">
          <ac:chgData name="Julius Rublack" userId="745d74a4dee6b669" providerId="LiveId" clId="{C8771977-98DE-4AA9-8E38-790EDB029263}" dt="2022-12-08T12:32:40" v="26" actId="1076"/>
          <ac:spMkLst>
            <pc:docMk/>
            <pc:sldMk cId="1602923604" sldId="257"/>
            <ac:spMk id="8" creationId="{77957A4C-B4F5-7C74-C499-0BE90F550C83}"/>
          </ac:spMkLst>
        </pc:spChg>
        <pc:picChg chg="add mod">
          <ac:chgData name="Julius Rublack" userId="745d74a4dee6b669" providerId="LiveId" clId="{C8771977-98DE-4AA9-8E38-790EDB029263}" dt="2022-12-08T12:30:21.731" v="4"/>
          <ac:picMkLst>
            <pc:docMk/>
            <pc:sldMk cId="1602923604" sldId="257"/>
            <ac:picMk id="5" creationId="{0F792721-42A0-3EF2-BFF6-1FD496D53FF2}"/>
          </ac:picMkLst>
        </pc:picChg>
        <pc:picChg chg="add mod">
          <ac:chgData name="Julius Rublack" userId="745d74a4dee6b669" providerId="LiveId" clId="{C8771977-98DE-4AA9-8E38-790EDB029263}" dt="2022-12-08T12:30:53.586" v="9" actId="1076"/>
          <ac:picMkLst>
            <pc:docMk/>
            <pc:sldMk cId="1602923604" sldId="257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34:15.291" v="43" actId="20577"/>
        <pc:sldMkLst>
          <pc:docMk/>
          <pc:sldMk cId="3856405652" sldId="258"/>
        </pc:sldMkLst>
        <pc:spChg chg="mod">
          <ac:chgData name="Julius Rublack" userId="745d74a4dee6b669" providerId="LiveId" clId="{C8771977-98DE-4AA9-8E38-790EDB029263}" dt="2022-12-08T12:34:15.291" v="43" actId="20577"/>
          <ac:spMkLst>
            <pc:docMk/>
            <pc:sldMk cId="3856405652" sldId="258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33:14.147" v="33" actId="171"/>
          <ac:picMkLst>
            <pc:docMk/>
            <pc:sldMk cId="3856405652" sldId="258"/>
            <ac:picMk id="3" creationId="{0B308F9E-3F15-9820-B89A-A5FC233EF3F3}"/>
          </ac:picMkLst>
        </pc:picChg>
        <pc:picChg chg="del">
          <ac:chgData name="Julius Rublack" userId="745d74a4dee6b669" providerId="LiveId" clId="{C8771977-98DE-4AA9-8E38-790EDB029263}" dt="2022-12-08T12:32:46.544" v="28" actId="478"/>
          <ac:picMkLst>
            <pc:docMk/>
            <pc:sldMk cId="3856405652" sldId="258"/>
            <ac:picMk id="5" creationId="{0F792721-42A0-3EF2-BFF6-1FD496D53FF2}"/>
          </ac:picMkLst>
        </pc:picChg>
        <pc:picChg chg="del">
          <ac:chgData name="Julius Rublack" userId="745d74a4dee6b669" providerId="LiveId" clId="{C8771977-98DE-4AA9-8E38-790EDB029263}" dt="2022-12-08T12:32:47.733" v="29" actId="478"/>
          <ac:picMkLst>
            <pc:docMk/>
            <pc:sldMk cId="3856405652" sldId="258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47:50.980" v="92" actId="1076"/>
        <pc:sldMkLst>
          <pc:docMk/>
          <pc:sldMk cId="3277067372" sldId="259"/>
        </pc:sldMkLst>
        <pc:spChg chg="mod">
          <ac:chgData name="Julius Rublack" userId="745d74a4dee6b669" providerId="LiveId" clId="{C8771977-98DE-4AA9-8E38-790EDB029263}" dt="2022-12-08T12:45:30.970" v="84" actId="20577"/>
          <ac:spMkLst>
            <pc:docMk/>
            <pc:sldMk cId="3277067372" sldId="259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4:03.733" v="71" actId="1076"/>
          <ac:picMkLst>
            <pc:docMk/>
            <pc:sldMk cId="3277067372" sldId="259"/>
            <ac:picMk id="3" creationId="{3BF4A620-9312-D556-E569-45A3E35B7587}"/>
          </ac:picMkLst>
        </pc:picChg>
        <pc:picChg chg="del">
          <ac:chgData name="Julius Rublack" userId="745d74a4dee6b669" providerId="LiveId" clId="{C8771977-98DE-4AA9-8E38-790EDB029263}" dt="2022-12-08T12:33:46.395" v="38" actId="478"/>
          <ac:picMkLst>
            <pc:docMk/>
            <pc:sldMk cId="3277067372" sldId="259"/>
            <ac:picMk id="5" creationId="{0F792721-42A0-3EF2-BFF6-1FD496D53FF2}"/>
          </ac:picMkLst>
        </pc:picChg>
        <pc:picChg chg="mod">
          <ac:chgData name="Julius Rublack" userId="745d74a4dee6b669" providerId="LiveId" clId="{C8771977-98DE-4AA9-8E38-790EDB029263}" dt="2022-12-20T11:47:50.980" v="92" actId="1076"/>
          <ac:picMkLst>
            <pc:docMk/>
            <pc:sldMk cId="3277067372" sldId="259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45:41.040" v="88" actId="20577"/>
        <pc:sldMkLst>
          <pc:docMk/>
          <pc:sldMk cId="1238416780" sldId="260"/>
        </pc:sldMkLst>
        <pc:spChg chg="add del mod">
          <ac:chgData name="Julius Rublack" userId="745d74a4dee6b669" providerId="LiveId" clId="{C8771977-98DE-4AA9-8E38-790EDB029263}" dt="2022-12-08T12:42:28.519" v="61"/>
          <ac:spMkLst>
            <pc:docMk/>
            <pc:sldMk cId="1238416780" sldId="260"/>
            <ac:spMk id="7" creationId="{318E10B1-3A29-0BAF-05F6-95490A705D43}"/>
          </ac:spMkLst>
        </pc:spChg>
        <pc:spChg chg="mod">
          <ac:chgData name="Julius Rublack" userId="745d74a4dee6b669" providerId="LiveId" clId="{C8771977-98DE-4AA9-8E38-790EDB029263}" dt="2022-12-08T12:45:41.040" v="88" actId="20577"/>
          <ac:spMkLst>
            <pc:docMk/>
            <pc:sldMk cId="1238416780" sldId="260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08T12:35:02.900" v="45" actId="478"/>
          <ac:picMkLst>
            <pc:docMk/>
            <pc:sldMk cId="1238416780" sldId="260"/>
            <ac:picMk id="3" creationId="{0B308F9E-3F15-9820-B89A-A5FC233EF3F3}"/>
          </ac:picMkLst>
        </pc:picChg>
        <pc:picChg chg="add del mod ord">
          <ac:chgData name="Julius Rublack" userId="745d74a4dee6b669" providerId="LiveId" clId="{C8771977-98DE-4AA9-8E38-790EDB029263}" dt="2022-12-08T12:40:57.798" v="50" actId="478"/>
          <ac:picMkLst>
            <pc:docMk/>
            <pc:sldMk cId="1238416780" sldId="260"/>
            <ac:picMk id="4" creationId="{C3958EAF-8E62-D99C-9791-AAEEE479C313}"/>
          </ac:picMkLst>
        </pc:picChg>
        <pc:picChg chg="add mod ord">
          <ac:chgData name="Julius Rublack" userId="745d74a4dee6b669" providerId="LiveId" clId="{C8771977-98DE-4AA9-8E38-790EDB029263}" dt="2022-12-08T12:42:19.915" v="58" actId="1076"/>
          <ac:picMkLst>
            <pc:docMk/>
            <pc:sldMk cId="1238416780" sldId="260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08T12:45:44.351" v="90" actId="20577"/>
        <pc:sldMkLst>
          <pc:docMk/>
          <pc:sldMk cId="93220988" sldId="261"/>
        </pc:sldMkLst>
        <pc:spChg chg="mod">
          <ac:chgData name="Julius Rublack" userId="745d74a4dee6b669" providerId="LiveId" clId="{C8771977-98DE-4AA9-8E38-790EDB029263}" dt="2022-12-08T12:45:44.351" v="90" actId="20577"/>
          <ac:spMkLst>
            <pc:docMk/>
            <pc:sldMk cId="93220988" sldId="261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3:43.618" v="69" actId="1076"/>
          <ac:picMkLst>
            <pc:docMk/>
            <pc:sldMk cId="93220988" sldId="261"/>
            <ac:picMk id="2" creationId="{2CD587D4-8FC9-B59A-A678-F4A8E022EDDD}"/>
          </ac:picMkLst>
        </pc:picChg>
        <pc:picChg chg="del">
          <ac:chgData name="Julius Rublack" userId="745d74a4dee6b669" providerId="LiveId" clId="{C8771977-98DE-4AA9-8E38-790EDB029263}" dt="2022-12-08T12:42:36.859" v="65" actId="478"/>
          <ac:picMkLst>
            <pc:docMk/>
            <pc:sldMk cId="93220988" sldId="261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20T11:57:35.098" v="111" actId="1076"/>
        <pc:sldMkLst>
          <pc:docMk/>
          <pc:sldMk cId="960697316" sldId="262"/>
        </pc:sldMkLst>
        <pc:spChg chg="add mod">
          <ac:chgData name="Julius Rublack" userId="745d74a4dee6b669" providerId="LiveId" clId="{C8771977-98DE-4AA9-8E38-790EDB029263}" dt="2022-12-20T11:57:24.809" v="107" actId="207"/>
          <ac:spMkLst>
            <pc:docMk/>
            <pc:sldMk cId="960697316" sldId="262"/>
            <ac:spMk id="3" creationId="{E751FE1D-5FEF-E0B4-3AE4-1CBDC55205C0}"/>
          </ac:spMkLst>
        </pc:spChg>
        <pc:spChg chg="add mod">
          <ac:chgData name="Julius Rublack" userId="745d74a4dee6b669" providerId="LiveId" clId="{C8771977-98DE-4AA9-8E38-790EDB029263}" dt="2022-12-20T11:57:35.098" v="111" actId="1076"/>
          <ac:spMkLst>
            <pc:docMk/>
            <pc:sldMk cId="960697316" sldId="262"/>
            <ac:spMk id="4" creationId="{0E6D52D0-1A4F-ECCA-C835-6051183F4051}"/>
          </ac:spMkLst>
        </pc:spChg>
        <pc:spChg chg="mod">
          <ac:chgData name="Julius Rublack" userId="745d74a4dee6b669" providerId="LiveId" clId="{C8771977-98DE-4AA9-8E38-790EDB029263}" dt="2022-12-08T12:45:34.677" v="86" actId="20577"/>
          <ac:spMkLst>
            <pc:docMk/>
            <pc:sldMk cId="960697316" sldId="262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5:17.032" v="81" actId="1076"/>
          <ac:picMkLst>
            <pc:docMk/>
            <pc:sldMk cId="960697316" sldId="262"/>
            <ac:picMk id="2" creationId="{3C95F13F-AE11-8C68-C423-9C2D65537371}"/>
          </ac:picMkLst>
        </pc:picChg>
        <pc:picChg chg="del">
          <ac:chgData name="Julius Rublack" userId="745d74a4dee6b669" providerId="LiveId" clId="{C8771977-98DE-4AA9-8E38-790EDB029263}" dt="2022-12-08T12:44:43.025" v="76" actId="478"/>
          <ac:picMkLst>
            <pc:docMk/>
            <pc:sldMk cId="960697316" sldId="262"/>
            <ac:picMk id="3" creationId="{3BF4A620-9312-D556-E569-45A3E35B7587}"/>
          </ac:picMkLst>
        </pc:picChg>
        <pc:picChg chg="mod">
          <ac:chgData name="Julius Rublack" userId="745d74a4dee6b669" providerId="LiveId" clId="{C8771977-98DE-4AA9-8E38-790EDB029263}" dt="2022-12-20T11:48:22.451" v="94" actId="1076"/>
          <ac:picMkLst>
            <pc:docMk/>
            <pc:sldMk cId="960697316" sldId="262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53:16.710" v="103" actId="1076"/>
        <pc:sldMkLst>
          <pc:docMk/>
          <pc:sldMk cId="2463457711" sldId="263"/>
        </pc:sldMkLst>
        <pc:spChg chg="del">
          <ac:chgData name="Julius Rublack" userId="745d74a4dee6b669" providerId="LiveId" clId="{C8771977-98DE-4AA9-8E38-790EDB029263}" dt="2022-12-20T11:52:43.598" v="100" actId="478"/>
          <ac:spMkLst>
            <pc:docMk/>
            <pc:sldMk cId="2463457711" sldId="263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20T11:52:33.340" v="96" actId="478"/>
          <ac:picMkLst>
            <pc:docMk/>
            <pc:sldMk cId="2463457711" sldId="263"/>
            <ac:picMk id="2" creationId="{3C95F13F-AE11-8C68-C423-9C2D65537371}"/>
          </ac:picMkLst>
        </pc:picChg>
        <pc:picChg chg="add mod ord">
          <ac:chgData name="Julius Rublack" userId="745d74a4dee6b669" providerId="LiveId" clId="{C8771977-98DE-4AA9-8E38-790EDB029263}" dt="2022-12-20T11:53:10.381" v="102" actId="1076"/>
          <ac:picMkLst>
            <pc:docMk/>
            <pc:sldMk cId="2463457711" sldId="263"/>
            <ac:picMk id="4" creationId="{39B2CFE5-7025-8431-51E7-00CE265183E5}"/>
          </ac:picMkLst>
        </pc:picChg>
        <pc:picChg chg="mod">
          <ac:chgData name="Julius Rublack" userId="745d74a4dee6b669" providerId="LiveId" clId="{C8771977-98DE-4AA9-8E38-790EDB029263}" dt="2022-12-20T11:53:16.710" v="103" actId="1076"/>
          <ac:picMkLst>
            <pc:docMk/>
            <pc:sldMk cId="2463457711" sldId="263"/>
            <ac:picMk id="7" creationId="{3C932D43-B726-E812-B93A-65A9411876B6}"/>
          </ac:picMkLst>
        </pc:picChg>
      </pc:sldChg>
      <pc:sldChg chg="addSp delSp modSp new mod">
        <pc:chgData name="Julius Rublack" userId="745d74a4dee6b669" providerId="LiveId" clId="{C8771977-98DE-4AA9-8E38-790EDB029263}" dt="2022-12-20T12:12:49.952" v="121" actId="1076"/>
        <pc:sldMkLst>
          <pc:docMk/>
          <pc:sldMk cId="3151331620" sldId="264"/>
        </pc:sldMkLst>
        <pc:spChg chg="del">
          <ac:chgData name="Julius Rublack" userId="745d74a4dee6b669" providerId="LiveId" clId="{C8771977-98DE-4AA9-8E38-790EDB029263}" dt="2022-12-20T12:11:17.944" v="115" actId="478"/>
          <ac:spMkLst>
            <pc:docMk/>
            <pc:sldMk cId="3151331620" sldId="264"/>
            <ac:spMk id="2" creationId="{669834FD-CED1-EF22-14A2-4A11603FEF55}"/>
          </ac:spMkLst>
        </pc:spChg>
        <pc:spChg chg="del">
          <ac:chgData name="Julius Rublack" userId="745d74a4dee6b669" providerId="LiveId" clId="{C8771977-98DE-4AA9-8E38-790EDB029263}" dt="2022-12-20T12:11:17.030" v="114" actId="478"/>
          <ac:spMkLst>
            <pc:docMk/>
            <pc:sldMk cId="3151331620" sldId="264"/>
            <ac:spMk id="3" creationId="{E9308E9C-F98F-27AC-DE57-1B7161F1CCAC}"/>
          </ac:spMkLst>
        </pc:spChg>
        <pc:picChg chg="add mod">
          <ac:chgData name="Julius Rublack" userId="745d74a4dee6b669" providerId="LiveId" clId="{C8771977-98DE-4AA9-8E38-790EDB029263}" dt="2022-12-20T12:11:46.041" v="117" actId="1076"/>
          <ac:picMkLst>
            <pc:docMk/>
            <pc:sldMk cId="3151331620" sldId="264"/>
            <ac:picMk id="5" creationId="{813CB6C5-809C-AB11-BC92-78E169693540}"/>
          </ac:picMkLst>
        </pc:picChg>
        <pc:picChg chg="add mod">
          <ac:chgData name="Julius Rublack" userId="745d74a4dee6b669" providerId="LiveId" clId="{C8771977-98DE-4AA9-8E38-790EDB029263}" dt="2022-12-20T12:12:49.952" v="121" actId="1076"/>
          <ac:picMkLst>
            <pc:docMk/>
            <pc:sldMk cId="3151331620" sldId="264"/>
            <ac:picMk id="7" creationId="{2D66B897-F441-B706-85EC-F651C25C9DA0}"/>
          </ac:picMkLst>
        </pc:picChg>
      </pc:sldChg>
      <pc:sldChg chg="addSp delSp modSp new mod">
        <pc:chgData name="Julius Rublack" userId="745d74a4dee6b669" providerId="LiveId" clId="{C8771977-98DE-4AA9-8E38-790EDB029263}" dt="2022-12-20T12:36:01.910" v="144" actId="14100"/>
        <pc:sldMkLst>
          <pc:docMk/>
          <pc:sldMk cId="3035717469" sldId="265"/>
        </pc:sldMkLst>
        <pc:spChg chg="del">
          <ac:chgData name="Julius Rublack" userId="745d74a4dee6b669" providerId="LiveId" clId="{C8771977-98DE-4AA9-8E38-790EDB029263}" dt="2022-12-20T12:28:57.735" v="124" actId="478"/>
          <ac:spMkLst>
            <pc:docMk/>
            <pc:sldMk cId="3035717469" sldId="265"/>
            <ac:spMk id="2" creationId="{FF747635-BFFA-CAD0-EFF6-807653B36EC4}"/>
          </ac:spMkLst>
        </pc:spChg>
        <pc:spChg chg="del">
          <ac:chgData name="Julius Rublack" userId="745d74a4dee6b669" providerId="LiveId" clId="{C8771977-98DE-4AA9-8E38-790EDB029263}" dt="2022-12-20T12:28:56.414" v="123" actId="478"/>
          <ac:spMkLst>
            <pc:docMk/>
            <pc:sldMk cId="3035717469" sldId="265"/>
            <ac:spMk id="3" creationId="{19C9866F-0EDE-FC2D-2B34-F1B5FA75AF71}"/>
          </ac:spMkLst>
        </pc:spChg>
        <pc:picChg chg="add mod">
          <ac:chgData name="Julius Rublack" userId="745d74a4dee6b669" providerId="LiveId" clId="{C8771977-98DE-4AA9-8E38-790EDB029263}" dt="2022-12-20T12:29:17.366" v="127" actId="1076"/>
          <ac:picMkLst>
            <pc:docMk/>
            <pc:sldMk cId="3035717469" sldId="265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6:01.910" v="144" actId="14100"/>
          <ac:picMkLst>
            <pc:docMk/>
            <pc:sldMk cId="3035717469" sldId="265"/>
            <ac:picMk id="7" creationId="{54B5FBD9-EE66-9237-69B4-E81756891256}"/>
          </ac:picMkLst>
        </pc:picChg>
      </pc:sldChg>
      <pc:sldChg chg="addSp delSp modSp add mod">
        <pc:chgData name="Julius Rublack" userId="745d74a4dee6b669" providerId="LiveId" clId="{C8771977-98DE-4AA9-8E38-790EDB029263}" dt="2022-12-20T12:35:51.278" v="143" actId="1076"/>
        <pc:sldMkLst>
          <pc:docMk/>
          <pc:sldMk cId="406782188" sldId="266"/>
        </pc:sldMkLst>
        <pc:picChg chg="add mod ord">
          <ac:chgData name="Julius Rublack" userId="745d74a4dee6b669" providerId="LiveId" clId="{C8771977-98DE-4AA9-8E38-790EDB029263}" dt="2022-12-20T12:34:41.099" v="137" actId="1076"/>
          <ac:picMkLst>
            <pc:docMk/>
            <pc:sldMk cId="406782188" sldId="266"/>
            <ac:picMk id="3" creationId="{C1E1B6EF-60ED-E274-20F0-C3314A089725}"/>
          </ac:picMkLst>
        </pc:picChg>
        <pc:picChg chg="del">
          <ac:chgData name="Julius Rublack" userId="745d74a4dee6b669" providerId="LiveId" clId="{C8771977-98DE-4AA9-8E38-790EDB029263}" dt="2022-12-20T12:34:20.651" v="133" actId="478"/>
          <ac:picMkLst>
            <pc:docMk/>
            <pc:sldMk cId="406782188" sldId="266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5:51.278" v="143" actId="1076"/>
          <ac:picMkLst>
            <pc:docMk/>
            <pc:sldMk cId="406782188" sldId="266"/>
            <ac:picMk id="6" creationId="{E9589EAA-B8B1-3659-05CA-BEF0967BCCE3}"/>
          </ac:picMkLst>
        </pc:picChg>
        <pc:picChg chg="del">
          <ac:chgData name="Julius Rublack" userId="745d74a4dee6b669" providerId="LiveId" clId="{C8771977-98DE-4AA9-8E38-790EDB029263}" dt="2022-12-20T12:35:22.151" v="138" actId="478"/>
          <ac:picMkLst>
            <pc:docMk/>
            <pc:sldMk cId="406782188" sldId="266"/>
            <ac:picMk id="7" creationId="{54B5FBD9-EE66-9237-69B4-E81756891256}"/>
          </ac:picMkLst>
        </pc:picChg>
      </pc:sldChg>
    </pc:docChg>
  </pc:docChgLst>
  <pc:docChgLst>
    <pc:chgData name="Julius Rublack" userId="745d74a4dee6b669" providerId="LiveId" clId="{D56AB027-329F-4E97-A5CB-D280E33427F3}"/>
    <pc:docChg chg="undo custSel addSld modSld">
      <pc:chgData name="Julius Rublack" userId="745d74a4dee6b669" providerId="LiveId" clId="{D56AB027-329F-4E97-A5CB-D280E33427F3}" dt="2023-03-09T09:16:01.908" v="920" actId="1076"/>
      <pc:docMkLst>
        <pc:docMk/>
      </pc:docMkLst>
      <pc:sldChg chg="addSp delSp modSp new mod">
        <pc:chgData name="Julius Rublack" userId="745d74a4dee6b669" providerId="LiveId" clId="{D56AB027-329F-4E97-A5CB-D280E33427F3}" dt="2023-02-22T14:40:27.053" v="232" actId="1076"/>
        <pc:sldMkLst>
          <pc:docMk/>
          <pc:sldMk cId="1815265686" sldId="274"/>
        </pc:sldMkLst>
        <pc:spChg chg="del">
          <ac:chgData name="Julius Rublack" userId="745d74a4dee6b669" providerId="LiveId" clId="{D56AB027-329F-4E97-A5CB-D280E33427F3}" dt="2023-02-22T14:08:03.912" v="2" actId="478"/>
          <ac:spMkLst>
            <pc:docMk/>
            <pc:sldMk cId="1815265686" sldId="274"/>
            <ac:spMk id="2" creationId="{483CAD30-8468-1DA5-0949-6A55D952B827}"/>
          </ac:spMkLst>
        </pc:spChg>
        <pc:spChg chg="del">
          <ac:chgData name="Julius Rublack" userId="745d74a4dee6b669" providerId="LiveId" clId="{D56AB027-329F-4E97-A5CB-D280E33427F3}" dt="2023-02-22T14:08:02.753" v="1" actId="478"/>
          <ac:spMkLst>
            <pc:docMk/>
            <pc:sldMk cId="1815265686" sldId="274"/>
            <ac:spMk id="3" creationId="{A2180EF2-3838-E6B6-D296-C7498ED2E0E6}"/>
          </ac:spMkLst>
        </pc:spChg>
        <pc:spChg chg="add mod ord">
          <ac:chgData name="Julius Rublack" userId="745d74a4dee6b669" providerId="LiveId" clId="{D56AB027-329F-4E97-A5CB-D280E33427F3}" dt="2023-02-22T14:40:19.753" v="231" actId="1076"/>
          <ac:spMkLst>
            <pc:docMk/>
            <pc:sldMk cId="1815265686" sldId="274"/>
            <ac:spMk id="10" creationId="{51225F74-FBAF-FAD8-A634-1F3BDAEEAB23}"/>
          </ac:spMkLst>
        </pc:spChg>
        <pc:spChg chg="add mod ord">
          <ac:chgData name="Julius Rublack" userId="745d74a4dee6b669" providerId="LiveId" clId="{D56AB027-329F-4E97-A5CB-D280E33427F3}" dt="2023-02-22T14:40:27.053" v="232" actId="1076"/>
          <ac:spMkLst>
            <pc:docMk/>
            <pc:sldMk cId="1815265686" sldId="274"/>
            <ac:spMk id="13" creationId="{9643423D-364D-FC61-804B-0C896A58BFEE}"/>
          </ac:spMkLst>
        </pc:spChg>
        <pc:spChg chg="add mod">
          <ac:chgData name="Julius Rublack" userId="745d74a4dee6b669" providerId="LiveId" clId="{D56AB027-329F-4E97-A5CB-D280E33427F3}" dt="2023-02-22T14:17:49.077" v="130" actId="1076"/>
          <ac:spMkLst>
            <pc:docMk/>
            <pc:sldMk cId="1815265686" sldId="274"/>
            <ac:spMk id="14" creationId="{9EE7507E-DACE-7801-F48D-5D89FB407855}"/>
          </ac:spMkLst>
        </pc:spChg>
        <pc:spChg chg="add mod">
          <ac:chgData name="Julius Rublack" userId="745d74a4dee6b669" providerId="LiveId" clId="{D56AB027-329F-4E97-A5CB-D280E33427F3}" dt="2023-02-22T14:14:15.811" v="66" actId="1076"/>
          <ac:spMkLst>
            <pc:docMk/>
            <pc:sldMk cId="1815265686" sldId="274"/>
            <ac:spMk id="15" creationId="{BFB1EDDE-F501-89B9-B8B6-C87504222AA0}"/>
          </ac:spMkLst>
        </pc:spChg>
        <pc:spChg chg="add mod">
          <ac:chgData name="Julius Rublack" userId="745d74a4dee6b669" providerId="LiveId" clId="{D56AB027-329F-4E97-A5CB-D280E33427F3}" dt="2023-02-22T14:15:12.059" v="85" actId="1076"/>
          <ac:spMkLst>
            <pc:docMk/>
            <pc:sldMk cId="1815265686" sldId="274"/>
            <ac:spMk id="16" creationId="{E97F135C-1EB6-9215-7321-4105E7E08E6B}"/>
          </ac:spMkLst>
        </pc:spChg>
        <pc:spChg chg="add mod ord">
          <ac:chgData name="Julius Rublack" userId="745d74a4dee6b669" providerId="LiveId" clId="{D56AB027-329F-4E97-A5CB-D280E33427F3}" dt="2023-02-22T14:20:06.884" v="172" actId="1076"/>
          <ac:spMkLst>
            <pc:docMk/>
            <pc:sldMk cId="1815265686" sldId="274"/>
            <ac:spMk id="17" creationId="{43943CE9-A39A-5225-A2D0-1568ED0D1355}"/>
          </ac:spMkLst>
        </pc:spChg>
        <pc:spChg chg="add del">
          <ac:chgData name="Julius Rublack" userId="745d74a4dee6b669" providerId="LiveId" clId="{D56AB027-329F-4E97-A5CB-D280E33427F3}" dt="2023-02-22T14:16:18.993" v="95" actId="478"/>
          <ac:spMkLst>
            <pc:docMk/>
            <pc:sldMk cId="1815265686" sldId="274"/>
            <ac:spMk id="18" creationId="{D6CB28F0-B304-19A3-9DD6-B809F9177AED}"/>
          </ac:spMkLst>
        </pc:spChg>
        <pc:spChg chg="add mod ord">
          <ac:chgData name="Julius Rublack" userId="745d74a4dee6b669" providerId="LiveId" clId="{D56AB027-329F-4E97-A5CB-D280E33427F3}" dt="2023-02-22T14:16:46.838" v="102" actId="1076"/>
          <ac:spMkLst>
            <pc:docMk/>
            <pc:sldMk cId="1815265686" sldId="274"/>
            <ac:spMk id="19" creationId="{928F344C-8AE9-35D1-E10E-BA0CF671DD15}"/>
          </ac:spMkLst>
        </pc:spChg>
        <pc:spChg chg="add mod">
          <ac:chgData name="Julius Rublack" userId="745d74a4dee6b669" providerId="LiveId" clId="{D56AB027-329F-4E97-A5CB-D280E33427F3}" dt="2023-02-22T14:17:24.326" v="123" actId="1076"/>
          <ac:spMkLst>
            <pc:docMk/>
            <pc:sldMk cId="1815265686" sldId="274"/>
            <ac:spMk id="20" creationId="{96BDFEE6-AE80-412E-EDDB-176B27DB2AD7}"/>
          </ac:spMkLst>
        </pc:spChg>
        <pc:spChg chg="add mod">
          <ac:chgData name="Julius Rublack" userId="745d74a4dee6b669" providerId="LiveId" clId="{D56AB027-329F-4E97-A5CB-D280E33427F3}" dt="2023-02-22T14:19:24.488" v="151" actId="20577"/>
          <ac:spMkLst>
            <pc:docMk/>
            <pc:sldMk cId="1815265686" sldId="274"/>
            <ac:spMk id="21" creationId="{A40F2726-234F-9CEA-196D-9E8B6BB436AC}"/>
          </ac:spMkLst>
        </pc:spChg>
        <pc:spChg chg="add mod">
          <ac:chgData name="Julius Rublack" userId="745d74a4dee6b669" providerId="LiveId" clId="{D56AB027-329F-4E97-A5CB-D280E33427F3}" dt="2023-02-22T14:19:27.174" v="153" actId="20577"/>
          <ac:spMkLst>
            <pc:docMk/>
            <pc:sldMk cId="1815265686" sldId="274"/>
            <ac:spMk id="22" creationId="{3FEC69C0-8344-8F61-0E95-AEE8F4BECE03}"/>
          </ac:spMkLst>
        </pc:spChg>
        <pc:spChg chg="add mod">
          <ac:chgData name="Julius Rublack" userId="745d74a4dee6b669" providerId="LiveId" clId="{D56AB027-329F-4E97-A5CB-D280E33427F3}" dt="2023-02-22T14:19:29.844" v="155" actId="20577"/>
          <ac:spMkLst>
            <pc:docMk/>
            <pc:sldMk cId="1815265686" sldId="274"/>
            <ac:spMk id="23" creationId="{E03A8FDC-8526-4C0A-E20E-A9788B281F63}"/>
          </ac:spMkLst>
        </pc:spChg>
        <pc:spChg chg="add mod">
          <ac:chgData name="Julius Rublack" userId="745d74a4dee6b669" providerId="LiveId" clId="{D56AB027-329F-4E97-A5CB-D280E33427F3}" dt="2023-02-22T14:19:33.465" v="157" actId="20577"/>
          <ac:spMkLst>
            <pc:docMk/>
            <pc:sldMk cId="1815265686" sldId="274"/>
            <ac:spMk id="24" creationId="{7DAF0FA3-4513-D7A1-1201-8B856301EE5C}"/>
          </ac:spMkLst>
        </pc:spChg>
        <pc:spChg chg="add mod">
          <ac:chgData name="Julius Rublack" userId="745d74a4dee6b669" providerId="LiveId" clId="{D56AB027-329F-4E97-A5CB-D280E33427F3}" dt="2023-02-22T14:19:36.321" v="159" actId="20577"/>
          <ac:spMkLst>
            <pc:docMk/>
            <pc:sldMk cId="1815265686" sldId="274"/>
            <ac:spMk id="25" creationId="{772118CE-F5C5-52A6-E6FD-C880E2AB0308}"/>
          </ac:spMkLst>
        </pc:spChg>
        <pc:spChg chg="add mod">
          <ac:chgData name="Julius Rublack" userId="745d74a4dee6b669" providerId="LiveId" clId="{D56AB027-329F-4E97-A5CB-D280E33427F3}" dt="2023-02-22T14:19:40.205" v="161" actId="20577"/>
          <ac:spMkLst>
            <pc:docMk/>
            <pc:sldMk cId="1815265686" sldId="274"/>
            <ac:spMk id="26" creationId="{5E27DA32-D79C-206A-0BF6-B53D9A5EEB64}"/>
          </ac:spMkLst>
        </pc:spChg>
        <pc:spChg chg="add mod">
          <ac:chgData name="Julius Rublack" userId="745d74a4dee6b669" providerId="LiveId" clId="{D56AB027-329F-4E97-A5CB-D280E33427F3}" dt="2023-02-22T14:19:43.458" v="163" actId="20577"/>
          <ac:spMkLst>
            <pc:docMk/>
            <pc:sldMk cId="1815265686" sldId="274"/>
            <ac:spMk id="27" creationId="{7D981D88-0E09-52A7-3262-6E1A996FCDDC}"/>
          </ac:spMkLst>
        </pc:spChg>
        <pc:spChg chg="add mod">
          <ac:chgData name="Julius Rublack" userId="745d74a4dee6b669" providerId="LiveId" clId="{D56AB027-329F-4E97-A5CB-D280E33427F3}" dt="2023-02-22T14:19:45.674" v="165" actId="20577"/>
          <ac:spMkLst>
            <pc:docMk/>
            <pc:sldMk cId="1815265686" sldId="274"/>
            <ac:spMk id="28" creationId="{54A382B8-2461-54C0-A61F-8B8C1FEDAE15}"/>
          </ac:spMkLst>
        </pc:spChg>
        <pc:spChg chg="add mod">
          <ac:chgData name="Julius Rublack" userId="745d74a4dee6b669" providerId="LiveId" clId="{D56AB027-329F-4E97-A5CB-D280E33427F3}" dt="2023-02-22T14:19:57.864" v="170" actId="1076"/>
          <ac:spMkLst>
            <pc:docMk/>
            <pc:sldMk cId="1815265686" sldId="274"/>
            <ac:spMk id="29" creationId="{2433133F-C342-9573-89C8-763B53CF7369}"/>
          </ac:spMkLst>
        </pc:spChg>
        <pc:spChg chg="add mod">
          <ac:chgData name="Julius Rublack" userId="745d74a4dee6b669" providerId="LiveId" clId="{D56AB027-329F-4E97-A5CB-D280E33427F3}" dt="2023-02-22T14:40:04.456" v="229" actId="14100"/>
          <ac:spMkLst>
            <pc:docMk/>
            <pc:sldMk cId="1815265686" sldId="274"/>
            <ac:spMk id="30" creationId="{7BBE1090-8045-36F1-F74F-2247FE19602B}"/>
          </ac:spMkLst>
        </pc:spChg>
        <pc:picChg chg="add mod">
          <ac:chgData name="Julius Rublack" userId="745d74a4dee6b669" providerId="LiveId" clId="{D56AB027-329F-4E97-A5CB-D280E33427F3}" dt="2023-02-22T14:11:59.810" v="40" actId="14100"/>
          <ac:picMkLst>
            <pc:docMk/>
            <pc:sldMk cId="1815265686" sldId="274"/>
            <ac:picMk id="5" creationId="{268B7408-7D40-25B5-30D3-7E088F3FBA13}"/>
          </ac:picMkLst>
        </pc:picChg>
        <pc:picChg chg="add del mod">
          <ac:chgData name="Julius Rublack" userId="745d74a4dee6b669" providerId="LiveId" clId="{D56AB027-329F-4E97-A5CB-D280E33427F3}" dt="2023-02-22T14:09:35.327" v="7" actId="478"/>
          <ac:picMkLst>
            <pc:docMk/>
            <pc:sldMk cId="1815265686" sldId="274"/>
            <ac:picMk id="7" creationId="{2558DD36-F665-D56B-5D54-3E33D62794D8}"/>
          </ac:picMkLst>
        </pc:picChg>
        <pc:picChg chg="add mod">
          <ac:chgData name="Julius Rublack" userId="745d74a4dee6b669" providerId="LiveId" clId="{D56AB027-329F-4E97-A5CB-D280E33427F3}" dt="2023-02-22T14:11:59.810" v="40" actId="14100"/>
          <ac:picMkLst>
            <pc:docMk/>
            <pc:sldMk cId="1815265686" sldId="274"/>
            <ac:picMk id="9" creationId="{67F7C87C-A9CA-0BAD-B0CF-8E3E20F0220F}"/>
          </ac:picMkLst>
        </pc:picChg>
        <pc:picChg chg="add mod ord">
          <ac:chgData name="Julius Rublack" userId="745d74a4dee6b669" providerId="LiveId" clId="{D56AB027-329F-4E97-A5CB-D280E33427F3}" dt="2023-02-22T14:16:46.838" v="102" actId="1076"/>
          <ac:picMkLst>
            <pc:docMk/>
            <pc:sldMk cId="1815265686" sldId="274"/>
            <ac:picMk id="12" creationId="{E80698A2-96A3-E0B4-729B-6B640186DB71}"/>
          </ac:picMkLst>
        </pc:picChg>
      </pc:sldChg>
      <pc:sldChg chg="addSp delSp modSp new mod">
        <pc:chgData name="Julius Rublack" userId="745d74a4dee6b669" providerId="LiveId" clId="{D56AB027-329F-4E97-A5CB-D280E33427F3}" dt="2023-02-24T10:26:28.688" v="282" actId="1582"/>
        <pc:sldMkLst>
          <pc:docMk/>
          <pc:sldMk cId="1825793501" sldId="275"/>
        </pc:sldMkLst>
        <pc:spChg chg="del">
          <ac:chgData name="Julius Rublack" userId="745d74a4dee6b669" providerId="LiveId" clId="{D56AB027-329F-4E97-A5CB-D280E33427F3}" dt="2023-02-24T10:20:39.634" v="234" actId="478"/>
          <ac:spMkLst>
            <pc:docMk/>
            <pc:sldMk cId="1825793501" sldId="275"/>
            <ac:spMk id="2" creationId="{621958EF-72B0-6B7F-2B17-E44935BD8FBA}"/>
          </ac:spMkLst>
        </pc:spChg>
        <pc:spChg chg="del">
          <ac:chgData name="Julius Rublack" userId="745d74a4dee6b669" providerId="LiveId" clId="{D56AB027-329F-4E97-A5CB-D280E33427F3}" dt="2023-02-24T10:20:40.665" v="235" actId="478"/>
          <ac:spMkLst>
            <pc:docMk/>
            <pc:sldMk cId="1825793501" sldId="275"/>
            <ac:spMk id="3" creationId="{664733C4-127D-DF77-6513-0EE5D80D1D73}"/>
          </ac:spMkLst>
        </pc:spChg>
        <pc:spChg chg="add mod">
          <ac:chgData name="Julius Rublack" userId="745d74a4dee6b669" providerId="LiveId" clId="{D56AB027-329F-4E97-A5CB-D280E33427F3}" dt="2023-02-24T10:25:24.836" v="272" actId="1076"/>
          <ac:spMkLst>
            <pc:docMk/>
            <pc:sldMk cId="1825793501" sldId="275"/>
            <ac:spMk id="12" creationId="{34599A49-376F-A26C-B4AC-F1AA585D71EC}"/>
          </ac:spMkLst>
        </pc:spChg>
        <pc:picChg chg="add mod">
          <ac:chgData name="Julius Rublack" userId="745d74a4dee6b669" providerId="LiveId" clId="{D56AB027-329F-4E97-A5CB-D280E33427F3}" dt="2023-02-24T10:22:25.570" v="238" actId="1076"/>
          <ac:picMkLst>
            <pc:docMk/>
            <pc:sldMk cId="1825793501" sldId="275"/>
            <ac:picMk id="5" creationId="{5F4D2F5C-F52F-8415-D504-1301AF554331}"/>
          </ac:picMkLst>
        </pc:picChg>
        <pc:picChg chg="add mod">
          <ac:chgData name="Julius Rublack" userId="745d74a4dee6b669" providerId="LiveId" clId="{D56AB027-329F-4E97-A5CB-D280E33427F3}" dt="2023-02-24T10:22:55.223" v="244" actId="14100"/>
          <ac:picMkLst>
            <pc:docMk/>
            <pc:sldMk cId="1825793501" sldId="275"/>
            <ac:picMk id="7" creationId="{29C7486A-7A2A-E527-EF28-C8D085806B90}"/>
          </ac:picMkLst>
        </pc:picChg>
        <pc:picChg chg="add mod">
          <ac:chgData name="Julius Rublack" userId="745d74a4dee6b669" providerId="LiveId" clId="{D56AB027-329F-4E97-A5CB-D280E33427F3}" dt="2023-02-24T10:23:38.193" v="252" actId="1076"/>
          <ac:picMkLst>
            <pc:docMk/>
            <pc:sldMk cId="1825793501" sldId="275"/>
            <ac:picMk id="9" creationId="{1E19CED6-11F0-31F4-18F8-67B4E2210F9B}"/>
          </ac:picMkLst>
        </pc:picChg>
        <pc:picChg chg="add mod">
          <ac:chgData name="Julius Rublack" userId="745d74a4dee6b669" providerId="LiveId" clId="{D56AB027-329F-4E97-A5CB-D280E33427F3}" dt="2023-02-24T10:25:20.145" v="271" actId="1076"/>
          <ac:picMkLst>
            <pc:docMk/>
            <pc:sldMk cId="1825793501" sldId="275"/>
            <ac:picMk id="11" creationId="{02770C44-7FFA-DA89-8BDA-3CCD1D20B52D}"/>
          </ac:picMkLst>
        </pc:picChg>
        <pc:cxnChg chg="add mod">
          <ac:chgData name="Julius Rublack" userId="745d74a4dee6b669" providerId="LiveId" clId="{D56AB027-329F-4E97-A5CB-D280E33427F3}" dt="2023-02-24T10:26:28.688" v="282" actId="1582"/>
          <ac:cxnSpMkLst>
            <pc:docMk/>
            <pc:sldMk cId="1825793501" sldId="275"/>
            <ac:cxnSpMk id="14" creationId="{16705DBA-2F69-1084-8874-D2DE8F538098}"/>
          </ac:cxnSpMkLst>
        </pc:cxnChg>
        <pc:cxnChg chg="add mod">
          <ac:chgData name="Julius Rublack" userId="745d74a4dee6b669" providerId="LiveId" clId="{D56AB027-329F-4E97-A5CB-D280E33427F3}" dt="2023-02-24T10:26:21.741" v="281" actId="1582"/>
          <ac:cxnSpMkLst>
            <pc:docMk/>
            <pc:sldMk cId="1825793501" sldId="275"/>
            <ac:cxnSpMk id="16" creationId="{51008866-5A20-C40F-A175-E0ABE3C57645}"/>
          </ac:cxnSpMkLst>
        </pc:cxnChg>
      </pc:sldChg>
      <pc:sldChg chg="addSp delSp modSp new mod">
        <pc:chgData name="Julius Rublack" userId="745d74a4dee6b669" providerId="LiveId" clId="{D56AB027-329F-4E97-A5CB-D280E33427F3}" dt="2023-03-06T11:31:04.604" v="414" actId="9405"/>
        <pc:sldMkLst>
          <pc:docMk/>
          <pc:sldMk cId="13531797" sldId="276"/>
        </pc:sldMkLst>
        <pc:spChg chg="del">
          <ac:chgData name="Julius Rublack" userId="745d74a4dee6b669" providerId="LiveId" clId="{D56AB027-329F-4E97-A5CB-D280E33427F3}" dt="2023-03-06T11:24:27.411" v="285" actId="478"/>
          <ac:spMkLst>
            <pc:docMk/>
            <pc:sldMk cId="13531797" sldId="276"/>
            <ac:spMk id="2" creationId="{2C051D04-DE36-B84A-4492-4DBDFD553A9D}"/>
          </ac:spMkLst>
        </pc:spChg>
        <pc:spChg chg="del">
          <ac:chgData name="Julius Rublack" userId="745d74a4dee6b669" providerId="LiveId" clId="{D56AB027-329F-4E97-A5CB-D280E33427F3}" dt="2023-03-06T11:24:26.014" v="284" actId="478"/>
          <ac:spMkLst>
            <pc:docMk/>
            <pc:sldMk cId="13531797" sldId="276"/>
            <ac:spMk id="3" creationId="{317ABBAF-78DF-06E5-1A64-4F77F96A7D29}"/>
          </ac:spMkLst>
        </pc:spChg>
        <pc:spChg chg="add mod ord">
          <ac:chgData name="Julius Rublack" userId="745d74a4dee6b669" providerId="LiveId" clId="{D56AB027-329F-4E97-A5CB-D280E33427F3}" dt="2023-03-06T11:29:51.778" v="368" actId="2711"/>
          <ac:spMkLst>
            <pc:docMk/>
            <pc:sldMk cId="13531797" sldId="276"/>
            <ac:spMk id="8" creationId="{B2EA315A-2ADE-5A27-E6B9-4F3B485DC9E2}"/>
          </ac:spMkLst>
        </pc:spChg>
        <pc:spChg chg="add mod">
          <ac:chgData name="Julius Rublack" userId="745d74a4dee6b669" providerId="LiveId" clId="{D56AB027-329F-4E97-A5CB-D280E33427F3}" dt="2023-03-06T11:30:14.669" v="375" actId="14100"/>
          <ac:spMkLst>
            <pc:docMk/>
            <pc:sldMk cId="13531797" sldId="276"/>
            <ac:spMk id="9" creationId="{7B4CD90B-3C74-D785-D484-4E6DBA7A7D24}"/>
          </ac:spMkLst>
        </pc:spChg>
        <pc:grpChg chg="mod">
          <ac:chgData name="Julius Rublack" userId="745d74a4dee6b669" providerId="LiveId" clId="{D56AB027-329F-4E97-A5CB-D280E33427F3}" dt="2023-03-06T11:30:40.047" v="385"/>
          <ac:grpSpMkLst>
            <pc:docMk/>
            <pc:sldMk cId="13531797" sldId="276"/>
            <ac:grpSpMk id="15" creationId="{8F9FE281-3038-BCA3-29C3-B5AD554B8DB6}"/>
          </ac:grpSpMkLst>
        </pc:grpChg>
        <pc:grpChg chg="del mod">
          <ac:chgData name="Julius Rublack" userId="745d74a4dee6b669" providerId="LiveId" clId="{D56AB027-329F-4E97-A5CB-D280E33427F3}" dt="2023-03-06T11:30:49.215" v="396"/>
          <ac:grpSpMkLst>
            <pc:docMk/>
            <pc:sldMk cId="13531797" sldId="276"/>
            <ac:grpSpMk id="22" creationId="{E399C0CF-1236-EF88-891C-A8D9172B0E4A}"/>
          </ac:grpSpMkLst>
        </pc:grpChg>
        <pc:grpChg chg="del mod">
          <ac:chgData name="Julius Rublack" userId="745d74a4dee6b669" providerId="LiveId" clId="{D56AB027-329F-4E97-A5CB-D280E33427F3}" dt="2023-03-06T11:30:53.186" v="404"/>
          <ac:grpSpMkLst>
            <pc:docMk/>
            <pc:sldMk cId="13531797" sldId="276"/>
            <ac:grpSpMk id="26" creationId="{F271BDA1-5556-6EA7-60F7-644BFC9495C3}"/>
          </ac:grpSpMkLst>
        </pc:grpChg>
        <pc:grpChg chg="del mod">
          <ac:chgData name="Julius Rublack" userId="745d74a4dee6b669" providerId="LiveId" clId="{D56AB027-329F-4E97-A5CB-D280E33427F3}" dt="2023-03-06T11:30:55.871" v="409"/>
          <ac:grpSpMkLst>
            <pc:docMk/>
            <pc:sldMk cId="13531797" sldId="276"/>
            <ac:grpSpMk id="34" creationId="{E8116EE9-3FB4-A487-8BA1-648AD18DC408}"/>
          </ac:grpSpMkLst>
        </pc:grpChg>
        <pc:grpChg chg="del mod">
          <ac:chgData name="Julius Rublack" userId="745d74a4dee6b669" providerId="LiveId" clId="{D56AB027-329F-4E97-A5CB-D280E33427F3}" dt="2023-03-06T11:30:56.982" v="411"/>
          <ac:grpSpMkLst>
            <pc:docMk/>
            <pc:sldMk cId="13531797" sldId="276"/>
            <ac:grpSpMk id="39" creationId="{54D1819D-3076-F09F-1B30-8B5C91651FBD}"/>
          </ac:grpSpMkLst>
        </pc:grpChg>
        <pc:grpChg chg="del mod">
          <ac:chgData name="Julius Rublack" userId="745d74a4dee6b669" providerId="LiveId" clId="{D56AB027-329F-4E97-A5CB-D280E33427F3}" dt="2023-03-06T11:30:59.005" v="413"/>
          <ac:grpSpMkLst>
            <pc:docMk/>
            <pc:sldMk cId="13531797" sldId="276"/>
            <ac:grpSpMk id="41" creationId="{9D06A690-1077-BBAC-8EBE-5A4D45357D35}"/>
          </ac:grpSpMkLst>
        </pc:grpChg>
        <pc:grpChg chg="mod">
          <ac:chgData name="Julius Rublack" userId="745d74a4dee6b669" providerId="LiveId" clId="{D56AB027-329F-4E97-A5CB-D280E33427F3}" dt="2023-03-06T11:30:59.005" v="413"/>
          <ac:grpSpMkLst>
            <pc:docMk/>
            <pc:sldMk cId="13531797" sldId="276"/>
            <ac:grpSpMk id="43" creationId="{8CA966BD-7829-6D51-88C7-9D9B089CF25B}"/>
          </ac:grpSpMkLst>
        </pc:grpChg>
        <pc:picChg chg="add del mod">
          <ac:chgData name="Julius Rublack" userId="745d74a4dee6b669" providerId="LiveId" clId="{D56AB027-329F-4E97-A5CB-D280E33427F3}" dt="2023-03-06T11:24:48.881" v="292" actId="478"/>
          <ac:picMkLst>
            <pc:docMk/>
            <pc:sldMk cId="13531797" sldId="276"/>
            <ac:picMk id="5" creationId="{4BF32874-2B76-0839-623D-5DD2BCB15D2F}"/>
          </ac:picMkLst>
        </pc:picChg>
        <pc:picChg chg="add mod">
          <ac:chgData name="Julius Rublack" userId="745d74a4dee6b669" providerId="LiveId" clId="{D56AB027-329F-4E97-A5CB-D280E33427F3}" dt="2023-03-06T11:25:22.898" v="295" actId="1076"/>
          <ac:picMkLst>
            <pc:docMk/>
            <pc:sldMk cId="13531797" sldId="276"/>
            <ac:picMk id="7" creationId="{EBD280F5-641C-A929-A2DD-32C5C84EA08B}"/>
          </ac:picMkLst>
        </pc:picChg>
        <pc:inkChg chg="add del">
          <ac:chgData name="Julius Rublack" userId="745d74a4dee6b669" providerId="LiveId" clId="{D56AB027-329F-4E97-A5CB-D280E33427F3}" dt="2023-03-06T11:30:32.631" v="377" actId="9405"/>
          <ac:inkMkLst>
            <pc:docMk/>
            <pc:sldMk cId="13531797" sldId="276"/>
            <ac:inkMk id="10" creationId="{0C965460-6179-7F66-D02D-EE8D4D9DFCA3}"/>
          </ac:inkMkLst>
        </pc:inkChg>
        <pc:inkChg chg="add del">
          <ac:chgData name="Julius Rublack" userId="745d74a4dee6b669" providerId="LiveId" clId="{D56AB027-329F-4E97-A5CB-D280E33427F3}" dt="2023-03-06T11:30:34.605" v="379" actId="9405"/>
          <ac:inkMkLst>
            <pc:docMk/>
            <pc:sldMk cId="13531797" sldId="276"/>
            <ac:inkMk id="11" creationId="{8E16A35E-E06F-AF13-4AC4-5F2506CC8FFE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2" creationId="{1A3FC03D-2333-0715-BCF3-FB1FE2F0BA9A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3" creationId="{A6DFEBA1-34FF-032E-147B-F3383A0325F8}"/>
          </ac:inkMkLst>
        </pc:inkChg>
        <pc:inkChg chg="add del mod">
          <ac:chgData name="Julius Rublack" userId="745d74a4dee6b669" providerId="LiveId" clId="{D56AB027-329F-4E97-A5CB-D280E33427F3}" dt="2023-03-06T11:30:40.047" v="385"/>
          <ac:inkMkLst>
            <pc:docMk/>
            <pc:sldMk cId="13531797" sldId="276"/>
            <ac:inkMk id="14" creationId="{A34FBDE5-FFFF-E180-F5E9-733B509900FB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6" creationId="{3BEC4857-EDD8-0E24-9930-F063A3CEF3D4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7" creationId="{A5689C1E-F90A-8F50-5D27-FF6AB8519B47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8" creationId="{DEA0B4EF-7BD6-8DD6-AF0E-A748B71942F8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9" creationId="{B25DFBBE-A6D3-C3FF-2B75-5C973318B068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0" creationId="{477D8A1F-2A8C-8FA3-D1EE-A2A03F081B2D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1" creationId="{92088945-E2C8-88C2-AE7B-AC5C6A41EF89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3" creationId="{7CE4171B-4CE0-B3A1-EE36-72AB75A096AB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4" creationId="{38D2BE9F-1625-69C9-9FA1-5BFEA06EE62D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5" creationId="{29CDC9D9-486E-583C-3A54-36F3D4E3BE4E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7" creationId="{45FA64FA-072F-C608-FDB1-078235930CAA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8" creationId="{5AAF09B9-5D76-F3AF-9B70-C724A046ACFF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9" creationId="{84BDB8D5-43D4-DCD5-E0D4-6EABE3111540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0" creationId="{D9EDC044-E5BE-9CBE-44E6-1730F4586733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1" creationId="{BBEBC06E-AFEF-B360-DD4A-044EADCCEC97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2" creationId="{17E20714-9ECE-8943-7894-700042279024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3" creationId="{16CDB2A6-A3DB-7543-73DB-012A8099F40C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5" creationId="{B4535DAE-F0C9-9324-F2B6-D92451BF92B8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6" creationId="{1F5E24EB-1E50-5EA2-254B-5A67F71AA79B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7" creationId="{AE4AC3EC-4FED-2DE3-472D-C785E89C0B8E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8" creationId="{1F41FA4F-E3A7-7E49-BA1B-37C1AA651AE2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40" creationId="{9537EB1D-4C84-9FAB-6252-9BC0873AF08B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42" creationId="{AE14DD37-8311-861A-F440-35A9BB62FE38}"/>
          </ac:inkMkLst>
        </pc:inkChg>
        <pc:inkChg chg="add">
          <ac:chgData name="Julius Rublack" userId="745d74a4dee6b669" providerId="LiveId" clId="{D56AB027-329F-4E97-A5CB-D280E33427F3}" dt="2023-03-06T11:31:04.604" v="414" actId="9405"/>
          <ac:inkMkLst>
            <pc:docMk/>
            <pc:sldMk cId="13531797" sldId="276"/>
            <ac:inkMk id="44" creationId="{42783EA3-A5B5-B7EB-BA8C-F83CEAB437B4}"/>
          </ac:inkMkLst>
        </pc:inkChg>
      </pc:sldChg>
      <pc:sldChg chg="addSp delSp modSp new mod">
        <pc:chgData name="Julius Rublack" userId="745d74a4dee6b669" providerId="LiveId" clId="{D56AB027-329F-4E97-A5CB-D280E33427F3}" dt="2023-03-09T09:16:01.908" v="920" actId="1076"/>
        <pc:sldMkLst>
          <pc:docMk/>
          <pc:sldMk cId="2220403896" sldId="277"/>
        </pc:sldMkLst>
        <pc:spChg chg="del">
          <ac:chgData name="Julius Rublack" userId="745d74a4dee6b669" providerId="LiveId" clId="{D56AB027-329F-4E97-A5CB-D280E33427F3}" dt="2023-03-09T08:06:35.946" v="417" actId="478"/>
          <ac:spMkLst>
            <pc:docMk/>
            <pc:sldMk cId="2220403896" sldId="277"/>
            <ac:spMk id="2" creationId="{062D2B16-A139-7493-DA96-0CD1478AA43D}"/>
          </ac:spMkLst>
        </pc:spChg>
        <pc:spChg chg="del">
          <ac:chgData name="Julius Rublack" userId="745d74a4dee6b669" providerId="LiveId" clId="{D56AB027-329F-4E97-A5CB-D280E33427F3}" dt="2023-03-09T08:06:34.539" v="416" actId="478"/>
          <ac:spMkLst>
            <pc:docMk/>
            <pc:sldMk cId="2220403896" sldId="277"/>
            <ac:spMk id="3" creationId="{9B75F52F-5B19-FF15-61EE-107505302927}"/>
          </ac:spMkLst>
        </pc:spChg>
        <pc:spChg chg="add del mod">
          <ac:chgData name="Julius Rublack" userId="745d74a4dee6b669" providerId="LiveId" clId="{D56AB027-329F-4E97-A5CB-D280E33427F3}" dt="2023-03-09T08:15:13.686" v="610" actId="478"/>
          <ac:spMkLst>
            <pc:docMk/>
            <pc:sldMk cId="2220403896" sldId="277"/>
            <ac:spMk id="6" creationId="{785F531F-CA05-D518-4958-BCFF24954BAE}"/>
          </ac:spMkLst>
        </pc:spChg>
        <pc:spChg chg="add mod">
          <ac:chgData name="Julius Rublack" userId="745d74a4dee6b669" providerId="LiveId" clId="{D56AB027-329F-4E97-A5CB-D280E33427F3}" dt="2023-03-09T08:10:23.483" v="484" actId="20577"/>
          <ac:spMkLst>
            <pc:docMk/>
            <pc:sldMk cId="2220403896" sldId="277"/>
            <ac:spMk id="7" creationId="{0BE6B734-48A2-6241-1CE0-472BF45729A3}"/>
          </ac:spMkLst>
        </pc:spChg>
        <pc:spChg chg="add mod">
          <ac:chgData name="Julius Rublack" userId="745d74a4dee6b669" providerId="LiveId" clId="{D56AB027-329F-4E97-A5CB-D280E33427F3}" dt="2023-03-09T08:10:38.149" v="490" actId="1076"/>
          <ac:spMkLst>
            <pc:docMk/>
            <pc:sldMk cId="2220403896" sldId="277"/>
            <ac:spMk id="8" creationId="{78429EA1-6807-5781-C8F6-7F1B9C5D3B22}"/>
          </ac:spMkLst>
        </pc:spChg>
        <pc:spChg chg="add del mod">
          <ac:chgData name="Julius Rublack" userId="745d74a4dee6b669" providerId="LiveId" clId="{D56AB027-329F-4E97-A5CB-D280E33427F3}" dt="2023-03-09T08:15:15.509" v="611" actId="478"/>
          <ac:spMkLst>
            <pc:docMk/>
            <pc:sldMk cId="2220403896" sldId="277"/>
            <ac:spMk id="9" creationId="{01F7897C-46D3-525C-710A-0B9A6D06BB21}"/>
          </ac:spMkLst>
        </pc:spChg>
        <pc:spChg chg="add del mod">
          <ac:chgData name="Julius Rublack" userId="745d74a4dee6b669" providerId="LiveId" clId="{D56AB027-329F-4E97-A5CB-D280E33427F3}" dt="2023-03-09T08:15:16.684" v="612" actId="478"/>
          <ac:spMkLst>
            <pc:docMk/>
            <pc:sldMk cId="2220403896" sldId="277"/>
            <ac:spMk id="10" creationId="{7ED81E41-B5ED-6849-A6D6-A612563DF52C}"/>
          </ac:spMkLst>
        </pc:spChg>
        <pc:spChg chg="add del mod">
          <ac:chgData name="Julius Rublack" userId="745d74a4dee6b669" providerId="LiveId" clId="{D56AB027-329F-4E97-A5CB-D280E33427F3}" dt="2023-03-09T08:15:17.724" v="613" actId="478"/>
          <ac:spMkLst>
            <pc:docMk/>
            <pc:sldMk cId="2220403896" sldId="277"/>
            <ac:spMk id="11" creationId="{18F0F995-13E0-5E9E-FD63-4AC7CD621DD2}"/>
          </ac:spMkLst>
        </pc:spChg>
        <pc:spChg chg="add del mod">
          <ac:chgData name="Julius Rublack" userId="745d74a4dee6b669" providerId="LiveId" clId="{D56AB027-329F-4E97-A5CB-D280E33427F3}" dt="2023-03-09T08:15:23.215" v="617" actId="478"/>
          <ac:spMkLst>
            <pc:docMk/>
            <pc:sldMk cId="2220403896" sldId="277"/>
            <ac:spMk id="12" creationId="{91423FC8-0DC7-FDBB-3899-8971BB17C669}"/>
          </ac:spMkLst>
        </pc:spChg>
        <pc:spChg chg="add del mod">
          <ac:chgData name="Julius Rublack" userId="745d74a4dee6b669" providerId="LiveId" clId="{D56AB027-329F-4E97-A5CB-D280E33427F3}" dt="2023-03-09T08:15:21.216" v="615" actId="478"/>
          <ac:spMkLst>
            <pc:docMk/>
            <pc:sldMk cId="2220403896" sldId="277"/>
            <ac:spMk id="13" creationId="{77DDB836-9C59-8322-E218-595C8A96C886}"/>
          </ac:spMkLst>
        </pc:spChg>
        <pc:spChg chg="add del mod">
          <ac:chgData name="Julius Rublack" userId="745d74a4dee6b669" providerId="LiveId" clId="{D56AB027-329F-4E97-A5CB-D280E33427F3}" dt="2023-03-09T08:14:33.460" v="608" actId="478"/>
          <ac:spMkLst>
            <pc:docMk/>
            <pc:sldMk cId="2220403896" sldId="277"/>
            <ac:spMk id="14" creationId="{5FAD1D39-F7C7-B975-9E3E-E9D6F295AB66}"/>
          </ac:spMkLst>
        </pc:spChg>
        <pc:spChg chg="add mod ord">
          <ac:chgData name="Julius Rublack" userId="745d74a4dee6b669" providerId="LiveId" clId="{D56AB027-329F-4E97-A5CB-D280E33427F3}" dt="2023-03-09T08:20:49.810" v="649" actId="1076"/>
          <ac:spMkLst>
            <pc:docMk/>
            <pc:sldMk cId="2220403896" sldId="277"/>
            <ac:spMk id="19" creationId="{53E8F98B-CC3C-DFA9-752E-25AB6402B463}"/>
          </ac:spMkLst>
        </pc:spChg>
        <pc:spChg chg="add mod">
          <ac:chgData name="Julius Rublack" userId="745d74a4dee6b669" providerId="LiveId" clId="{D56AB027-329F-4E97-A5CB-D280E33427F3}" dt="2023-03-09T08:20:45.364" v="648" actId="1076"/>
          <ac:spMkLst>
            <pc:docMk/>
            <pc:sldMk cId="2220403896" sldId="277"/>
            <ac:spMk id="20" creationId="{63E9185C-67FA-7C10-CF16-0506EA63D299}"/>
          </ac:spMkLst>
        </pc:spChg>
        <pc:spChg chg="add mod">
          <ac:chgData name="Julius Rublack" userId="745d74a4dee6b669" providerId="LiveId" clId="{D56AB027-329F-4E97-A5CB-D280E33427F3}" dt="2023-03-09T08:22:51.487" v="722" actId="1076"/>
          <ac:spMkLst>
            <pc:docMk/>
            <pc:sldMk cId="2220403896" sldId="277"/>
            <ac:spMk id="60" creationId="{FEBF837E-7599-811D-0F1F-4C9A03FB9316}"/>
          </ac:spMkLst>
        </pc:spChg>
        <pc:spChg chg="add mod">
          <ac:chgData name="Julius Rublack" userId="745d74a4dee6b669" providerId="LiveId" clId="{D56AB027-329F-4E97-A5CB-D280E33427F3}" dt="2023-03-09T08:23:24.518" v="725" actId="208"/>
          <ac:spMkLst>
            <pc:docMk/>
            <pc:sldMk cId="2220403896" sldId="277"/>
            <ac:spMk id="61" creationId="{7127EA8A-3A05-597B-D2B5-C04CEE4FE7D6}"/>
          </ac:spMkLst>
        </pc:spChg>
        <pc:spChg chg="add del">
          <ac:chgData name="Julius Rublack" userId="745d74a4dee6b669" providerId="LiveId" clId="{D56AB027-329F-4E97-A5CB-D280E33427F3}" dt="2023-03-09T08:23:34.145" v="727" actId="478"/>
          <ac:spMkLst>
            <pc:docMk/>
            <pc:sldMk cId="2220403896" sldId="277"/>
            <ac:spMk id="62" creationId="{46C8AB9F-5886-F819-2BFD-BF6A474D9B12}"/>
          </ac:spMkLst>
        </pc:spChg>
        <pc:spChg chg="add mod">
          <ac:chgData name="Julius Rublack" userId="745d74a4dee6b669" providerId="LiveId" clId="{D56AB027-329F-4E97-A5CB-D280E33427F3}" dt="2023-03-09T08:23:49.583" v="736" actId="1076"/>
          <ac:spMkLst>
            <pc:docMk/>
            <pc:sldMk cId="2220403896" sldId="277"/>
            <ac:spMk id="63" creationId="{9367044B-BE6C-8145-E990-AF66F1C0BBAC}"/>
          </ac:spMkLst>
        </pc:spChg>
        <pc:spChg chg="add mod">
          <ac:chgData name="Julius Rublack" userId="745d74a4dee6b669" providerId="LiveId" clId="{D56AB027-329F-4E97-A5CB-D280E33427F3}" dt="2023-03-09T08:24:11.762" v="753" actId="1076"/>
          <ac:spMkLst>
            <pc:docMk/>
            <pc:sldMk cId="2220403896" sldId="277"/>
            <ac:spMk id="64" creationId="{44CE1DA4-412D-4E5F-B1FA-7AB5551672D0}"/>
          </ac:spMkLst>
        </pc:spChg>
        <pc:spChg chg="add del mod">
          <ac:chgData name="Julius Rublack" userId="745d74a4dee6b669" providerId="LiveId" clId="{D56AB027-329F-4E97-A5CB-D280E33427F3}" dt="2023-03-09T08:25:26.709" v="766" actId="478"/>
          <ac:spMkLst>
            <pc:docMk/>
            <pc:sldMk cId="2220403896" sldId="277"/>
            <ac:spMk id="65" creationId="{C6622347-247E-C887-CCBB-4E29A9A8688D}"/>
          </ac:spMkLst>
        </pc:spChg>
        <pc:spChg chg="add mod">
          <ac:chgData name="Julius Rublack" userId="745d74a4dee6b669" providerId="LiveId" clId="{D56AB027-329F-4E97-A5CB-D280E33427F3}" dt="2023-03-09T09:11:08.904" v="836" actId="688"/>
          <ac:spMkLst>
            <pc:docMk/>
            <pc:sldMk cId="2220403896" sldId="277"/>
            <ac:spMk id="66" creationId="{03EFFA06-478E-E44D-644D-CB75B5413386}"/>
          </ac:spMkLst>
        </pc:spChg>
        <pc:spChg chg="add mod">
          <ac:chgData name="Julius Rublack" userId="745d74a4dee6b669" providerId="LiveId" clId="{D56AB027-329F-4E97-A5CB-D280E33427F3}" dt="2023-03-09T09:11:08.904" v="836" actId="688"/>
          <ac:spMkLst>
            <pc:docMk/>
            <pc:sldMk cId="2220403896" sldId="277"/>
            <ac:spMk id="67" creationId="{312C3938-08D5-6082-BD2C-31E5342B731F}"/>
          </ac:spMkLst>
        </pc:spChg>
        <pc:spChg chg="add mod">
          <ac:chgData name="Julius Rublack" userId="745d74a4dee6b669" providerId="LiveId" clId="{D56AB027-329F-4E97-A5CB-D280E33427F3}" dt="2023-03-09T09:10:39.405" v="832" actId="207"/>
          <ac:spMkLst>
            <pc:docMk/>
            <pc:sldMk cId="2220403896" sldId="277"/>
            <ac:spMk id="68" creationId="{B761317F-0F4F-1FE1-36D5-653331C3F4C2}"/>
          </ac:spMkLst>
        </pc:spChg>
        <pc:spChg chg="add mod">
          <ac:chgData name="Julius Rublack" userId="745d74a4dee6b669" providerId="LiveId" clId="{D56AB027-329F-4E97-A5CB-D280E33427F3}" dt="2023-03-09T09:14:04.364" v="894" actId="14100"/>
          <ac:spMkLst>
            <pc:docMk/>
            <pc:sldMk cId="2220403896" sldId="277"/>
            <ac:spMk id="69" creationId="{7F4AD27F-E7E5-6A84-AA3C-BFC5118B5255}"/>
          </ac:spMkLst>
        </pc:spChg>
        <pc:spChg chg="add mod">
          <ac:chgData name="Julius Rublack" userId="745d74a4dee6b669" providerId="LiveId" clId="{D56AB027-329F-4E97-A5CB-D280E33427F3}" dt="2023-03-09T09:12:01.002" v="845" actId="207"/>
          <ac:spMkLst>
            <pc:docMk/>
            <pc:sldMk cId="2220403896" sldId="277"/>
            <ac:spMk id="70" creationId="{02330BE9-7243-ED6D-55A2-4835BF3A6DCE}"/>
          </ac:spMkLst>
        </pc:spChg>
        <pc:spChg chg="add mod">
          <ac:chgData name="Julius Rublack" userId="745d74a4dee6b669" providerId="LiveId" clId="{D56AB027-329F-4E97-A5CB-D280E33427F3}" dt="2023-03-09T09:12:01.002" v="845" actId="207"/>
          <ac:spMkLst>
            <pc:docMk/>
            <pc:sldMk cId="2220403896" sldId="277"/>
            <ac:spMk id="71" creationId="{877F67A1-8818-6BC4-D71D-F0E52AD1FDAE}"/>
          </ac:spMkLst>
        </pc:spChg>
        <pc:spChg chg="add mod">
          <ac:chgData name="Julius Rublack" userId="745d74a4dee6b669" providerId="LiveId" clId="{D56AB027-329F-4E97-A5CB-D280E33427F3}" dt="2023-03-09T09:12:31.378" v="868" actId="1076"/>
          <ac:spMkLst>
            <pc:docMk/>
            <pc:sldMk cId="2220403896" sldId="277"/>
            <ac:spMk id="72" creationId="{89F7EF7B-8F2A-B689-A0E7-CAB7A4133F25}"/>
          </ac:spMkLst>
        </pc:spChg>
        <pc:spChg chg="add mod">
          <ac:chgData name="Julius Rublack" userId="745d74a4dee6b669" providerId="LiveId" clId="{D56AB027-329F-4E97-A5CB-D280E33427F3}" dt="2023-03-09T09:13:59.588" v="893" actId="1076"/>
          <ac:spMkLst>
            <pc:docMk/>
            <pc:sldMk cId="2220403896" sldId="277"/>
            <ac:spMk id="73" creationId="{CC9E5F9C-C1DA-4D98-395C-4B6219C38789}"/>
          </ac:spMkLst>
        </pc:spChg>
        <pc:spChg chg="add mod">
          <ac:chgData name="Julius Rublack" userId="745d74a4dee6b669" providerId="LiveId" clId="{D56AB027-329F-4E97-A5CB-D280E33427F3}" dt="2023-03-09T09:14:14.478" v="898" actId="20577"/>
          <ac:spMkLst>
            <pc:docMk/>
            <pc:sldMk cId="2220403896" sldId="277"/>
            <ac:spMk id="74" creationId="{94092128-CA98-CCCB-A957-02696E81238B}"/>
          </ac:spMkLst>
        </pc:spChg>
        <pc:spChg chg="add mod">
          <ac:chgData name="Julius Rublack" userId="745d74a4dee6b669" providerId="LiveId" clId="{D56AB027-329F-4E97-A5CB-D280E33427F3}" dt="2023-03-09T09:16:01.908" v="920" actId="1076"/>
          <ac:spMkLst>
            <pc:docMk/>
            <pc:sldMk cId="2220403896" sldId="277"/>
            <ac:spMk id="75" creationId="{FA6D42F1-D003-8F48-5A07-249C80B20BEA}"/>
          </ac:spMkLst>
        </pc:spChg>
        <pc:grpChg chg="del mod">
          <ac:chgData name="Julius Rublack" userId="745d74a4dee6b669" providerId="LiveId" clId="{D56AB027-329F-4E97-A5CB-D280E33427F3}" dt="2023-03-09T08:21:56.368" v="692"/>
          <ac:grpSpMkLst>
            <pc:docMk/>
            <pc:sldMk cId="2220403896" sldId="277"/>
            <ac:grpSpMk id="31" creationId="{CD9EC273-93F5-ABD5-9523-6DB431380918}"/>
          </ac:grpSpMkLst>
        </pc:grpChg>
        <pc:grpChg chg="del mod">
          <ac:chgData name="Julius Rublack" userId="745d74a4dee6b669" providerId="LiveId" clId="{D56AB027-329F-4E97-A5CB-D280E33427F3}" dt="2023-03-09T08:21:56.368" v="692"/>
          <ac:grpSpMkLst>
            <pc:docMk/>
            <pc:sldMk cId="2220403896" sldId="277"/>
            <ac:grpSpMk id="37" creationId="{E1E45EC7-0672-6FDA-7785-EBC3A8AF4FEF}"/>
          </ac:grpSpMkLst>
        </pc:grpChg>
        <pc:grpChg chg="mod">
          <ac:chgData name="Julius Rublack" userId="745d74a4dee6b669" providerId="LiveId" clId="{D56AB027-329F-4E97-A5CB-D280E33427F3}" dt="2023-03-09T08:21:56.368" v="692"/>
          <ac:grpSpMkLst>
            <pc:docMk/>
            <pc:sldMk cId="2220403896" sldId="277"/>
            <ac:grpSpMk id="59" creationId="{D8D33942-B626-E40C-1ADB-2829B86DB60E}"/>
          </ac:grpSpMkLst>
        </pc:grpChg>
        <pc:picChg chg="add del mod">
          <ac:chgData name="Julius Rublack" userId="745d74a4dee6b669" providerId="LiveId" clId="{D56AB027-329F-4E97-A5CB-D280E33427F3}" dt="2023-03-09T08:15:18.976" v="614" actId="478"/>
          <ac:picMkLst>
            <pc:docMk/>
            <pc:sldMk cId="2220403896" sldId="277"/>
            <ac:picMk id="5" creationId="{1147EE2E-2FA8-1A22-F02D-95E02B472C68}"/>
          </ac:picMkLst>
        </pc:picChg>
        <pc:picChg chg="add mod">
          <ac:chgData name="Julius Rublack" userId="745d74a4dee6b669" providerId="LiveId" clId="{D56AB027-329F-4E97-A5CB-D280E33427F3}" dt="2023-03-09T08:16:37.687" v="627" actId="1076"/>
          <ac:picMkLst>
            <pc:docMk/>
            <pc:sldMk cId="2220403896" sldId="277"/>
            <ac:picMk id="16" creationId="{C6C32D71-8EA0-3DBA-1F7F-DFCCBA117FF2}"/>
          </ac:picMkLst>
        </pc:picChg>
        <pc:picChg chg="add mod ord">
          <ac:chgData name="Julius Rublack" userId="745d74a4dee6b669" providerId="LiveId" clId="{D56AB027-329F-4E97-A5CB-D280E33427F3}" dt="2023-03-09T08:26:42.904" v="792" actId="1076"/>
          <ac:picMkLst>
            <pc:docMk/>
            <pc:sldMk cId="2220403896" sldId="277"/>
            <ac:picMk id="18" creationId="{72E1C79B-AED3-D07A-0AD2-568E24793F4F}"/>
          </ac:picMkLst>
        </pc:pic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1" creationId="{5D4BF546-8D22-F96E-12DD-F8256EC9B8DF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2" creationId="{07CBAB76-1A97-CCFB-8241-0F91703EF5AE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3" creationId="{1A924CDF-C90D-BAAF-DE74-991C0AD28C9D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4" creationId="{78191B8D-9BFC-4E91-95D3-407C9F812A99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5" creationId="{885EEEF1-3418-0BA5-2F64-2F468824440A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6" creationId="{C4F17CD2-2304-7C9F-DF76-0B85E73A0A76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7" creationId="{33A48D44-2DF0-2DDE-555B-25812E95A6B3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8" creationId="{F8B5BC4E-9755-5FE2-7CA0-130C53AE8348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9" creationId="{145701E6-B973-A6EC-4356-EEF88580074A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0" creationId="{DCAC67DB-3D08-786C-3559-A5F5BC609CB4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2" creationId="{671FB32D-1D2F-705D-DF18-87DF1E46953D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3" creationId="{BD2F74BA-98F5-D595-289F-82F70AC63DEE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4" creationId="{A416D167-1CC7-D442-BC31-E500DAAF6EE0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5" creationId="{17416FB8-D9AE-2CE6-F672-A0262E204A7A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6" creationId="{E65B39DF-D31B-116F-C43D-63BC4B4E49DD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8" creationId="{D43BEF3F-37C7-33EE-30D8-E69360732339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9" creationId="{1F73115B-3141-1E5E-4BA8-CF7A530B61DE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0" creationId="{96687880-8C52-BD10-916F-047D942A0751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1" creationId="{34974017-AFCD-269B-3F5D-499FA5582B93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2" creationId="{E903394A-F6DC-515C-7C3E-515A476142D8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3" creationId="{38A9B75F-24FD-34A8-942D-023C49E0BFCF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4" creationId="{0AEF95C0-116D-8AB2-C321-AE173F1CBC6F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5" creationId="{6D9B6E8C-4695-07B7-F565-3401AF879D4F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6" creationId="{E7F6FD67-2897-7C17-E09A-D1AEF4279593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7" creationId="{435F5DAE-896A-83E8-0AE1-AA2E1069D3EF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8" creationId="{E96ABF37-192C-81FD-6420-D95321E5E4BB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9" creationId="{4E2BF06F-44DC-0E29-2FCB-497121ABBCDE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0" creationId="{F49E807A-004F-4D0A-7620-98F2D2430908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1" creationId="{4E248AFD-E3B3-CE62-0340-A160DA7F0712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2" creationId="{879F4DE1-DF29-2609-1D8D-7F7209FC5440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3" creationId="{D53A7F26-9904-3165-9532-1FB98BC8CD71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4" creationId="{DAD7A59F-9BEC-E4B6-297F-3FF8692BCD01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5" creationId="{3DC64307-CF14-913E-4D3E-901FA9BE5483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6" creationId="{6A8EE5BD-8E67-A770-2F91-01E640CB1333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7" creationId="{87618DE7-30BB-8831-DA6B-6C54A8FB0767}"/>
          </ac:inkMkLst>
        </pc:inkChg>
        <pc:inkChg chg="add">
          <ac:chgData name="Julius Rublack" userId="745d74a4dee6b669" providerId="LiveId" clId="{D56AB027-329F-4E97-A5CB-D280E33427F3}" dt="2023-03-09T08:21:55.857" v="691" actId="9405"/>
          <ac:inkMkLst>
            <pc:docMk/>
            <pc:sldMk cId="2220403896" sldId="277"/>
            <ac:inkMk id="58" creationId="{5355678C-1EA1-FDE0-44CA-9EBAA051A48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357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0,'-2'0,"0"1,0-1,1 1,-1 0,0-1,1 1,-1 0,1 0,-1 0,1 0,-1 0,1 0,0 0,-1 1,1-1,0 0,0 1,0-1,0 1,0-1,0 1,1 0,-1-1,0 4,-15 51,12-41,-1 9,2 0,0 1,2-1,1 31,1-54,1-5,4-15,4-27,-8 30,-1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4.65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  <inkml:trace contextRef="#ctx0" brushRef="#br0" timeOffset="1">43 42 24575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2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24575,'-2'0'0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3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3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24575,'0'0'0,"0"2"0,2 2 0,0 2 0,0 5 0,0 1 0,-1 0 0,0 1 0,0-2 0,-1-4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3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4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  <inkml:trace contextRef="#ctx0" brushRef="#br0" timeOffset="1">1 0 24575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4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4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5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5.34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24575,'0'6'0,"2"1"0,3 3 0,4 4 0,2 1 0,0 0 0,5-1 0,-5-4 0,-6-8 0,-5-6 0,-4-6 0,0-7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6.20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6,'-26'1,"1"2,-1 0,1 2,0 1,-41 15,48-17,1 0,-1-1,0-1,-19 1,-31 3,55-3,14-2,25-3,225-62,-235 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30.58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1,'0'501,"-3"-464,-1 0,-1 0,-12 38,2-9,-48 257,56-292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47.53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171 115 24575,'-4'-2'0,"-1"0"0,0 0 0,0 0 0,0 1 0,-1 0 0,1 0 0,0 0 0,0 1 0,-1 0 0,1 0 0,0 0 0,0 0 0,-1 1 0,1 0 0,0 0 0,0 1 0,0-1 0,0 1 0,0 0 0,0 0 0,1 1 0,-1 0 0,1-1 0,-1 2 0,1-1 0,0 0 0,0 1 0,1 0 0,-1-1 0,1 1 0,-1 1 0,1-1 0,1 0 0,-1 1 0,1 0 0,-1 0 0,0 5 0,2-10 0,1 0 0,0 0 0,0 1 0,-1-1 0,1 1 0,0-1 0,0 0 0,0 1 0,-1-1 0,1 0 0,0 1 0,0-1 0,0 1 0,0-1 0,0 0 0,0 1 0,0-1 0,0 1 0,0-1 0,0 1 0,0-1 0,0 0 0,0 1 0,0-1 0,1 0 0,-1 1 0,0-1 0,0 1 0,0-1 0,1 0 0,-1 1 0,0-1 0,0 0 0,1 1 0,-1-1 0,0 0 0,0 0 0,1 1 0,-1-1 0,0 0 0,1 0 0,-1 1 0,1-1 0,-1 0 0,0 0 0,1 0 0,-1 0 0,0 0 0,1 0 0,-1 1 0,1-1 0,-1 0 0,1 0 0,-1 0 0,0 0 0,1 0 0,-1-1 0,1 1 0,-1 0 0,0 0 0,1 0 0,-1 0 0,1 0 0,-1-1 0,0 1 0,1 0 0,-1 0 0,1-1 0,2 0 0,0-1 0,0 1 0,-1-1 0,1 0 0,0 0 0,-1 0 0,5-5 0,15-26 0,-13 19 0,0 0 0,1 1 0,13-14 0,-20 24 0,-1 1 0,1-1 0,0 1 0,0 0 0,-1 0 0,1 0 0,1 0 0,-1 0 0,0 1 0,0 0 0,1-1 0,-1 1 0,0 0 0,1 1 0,-1-1 0,1 0 0,0 1 0,-1 0 0,1 0 0,3 0 0,-5 1 0,1 0 0,-1-1 0,1 1 0,-1 0 0,0 0 0,1 0 0,-1 1 0,0-1 0,0 0 0,0 1 0,0-1 0,0 1 0,0 0 0,0 0 0,-1 0 0,1 0 0,-1 0 0,1 0 0,-1 0 0,0 0 0,0 1 0,0-1 0,0 0 0,0 1 0,0-1 0,-1 1 0,1-1 0,-1 1 0,1 3 0,-1 1 0,1 0 0,-1 0 0,-1 0 0,1 0 0,-1 0 0,0 0 0,-1 0 0,1 0 0,-5 10 0,-6 8 0,-1 0 0,-1 0 0,-2-1 0,-26 32 0,42-56 0,0 1 0,0-1 0,-1 1 0,1-1 0,0 1 0,0-1 0,-1 1 0,1-1 0,0 1 0,-1-1 0,1 0 0,0 1 0,-1-1 0,1 1 0,-1-1 0,1 0 0,0 0 0,-1 1 0,1-1 0,-1 0 0,1 0 0,-1 1 0,1-1 0,-1 0 0,1 0 0,-1 0 0,0 0 0,1 0 0,-1 0 0,1 0 0,-1 0 0,1 0 0,-1 0 0,1 0 0,-1 0 0,1 0 0,-1 0 0,1-1 0,-1 1 0,1 0 0,-1 0 0,1-1 0,-1 1 0,-1-3 0,1 1 0,0 0 0,0-1 0,1 1 0,-1 0 0,0-1 0,1 1 0,0-1 0,-1 1 0,1-4 0,3-65 0,1 47 0,2 0 0,0 1 0,12-27 0,-10 29 0,-1 0 0,-1 0 0,0 0 0,1-23 0,-7 237 0,-1-202-124,0 0 0,-1 0 0,0 0 0,0 0 0,-1 1 0,-1-1-1,1 1 1,-1 0 0,0 0 0,-10-12 0,-3-5-6702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51.559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6 1 24575,'-6'53'0,"6"301"-1365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2.527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13 34 24575,'8'192'0,"-8"-191"0,0 0 0,0-1 0,0 1 0,0 0 0,0 0 0,0-1 0,0 1 0,0 0 0,0 0 0,0-1 0,0 1 0,-1 0 0,1-1 0,0 1 0,0 0 0,-1-1 0,1 1 0,-1 0 0,1-1 0,-1 1 0,1-1 0,-1 1 0,1 0 0,-1-1 0,1 0 0,-2 2 0,1-2 0,1-1 0,-1 1 0,1 0 0,-1 0 0,1-1 0,-1 1 0,1 0 0,-1-1 0,1 1 0,-1 0 0,1-1 0,-1 1 0,1-1 0,0 1 0,-1 0 0,1-1 0,0 1 0,-1-1 0,1 1 0,0-1 0,-1 0 0,1 1 0,0-1 0,0 1 0,0-1 0,0 1 0,0-1 0,0 0 0,0 1 0,0-1 0,0 1 0,0-1 0,0-1 0,-3-42 0,4-45 0,0 26 0,-1 61-57,0 1 0,0-1 1,1 1-1,-1-1 0,0 1 0,1-1 0,-1 1 0,1-1 0,-1 1 0,1 0 0,0-1 1,-1 1-1,1 0 0,0-1 0,0 1 0,0 0 0,0 0 0,0 0 0,0 0 1,0 0-1,0 0 0,1 0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9.078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59 206 24575,'0'-5'0,"-1"1"0,0-1 0,-1 1 0,1 0 0,-1-1 0,1 1 0,-1 0 0,-5-7 0,-10-26 0,12-4 0,5 32 0,-1 1 0,0 0 0,0 0 0,-5-15 0,5 21 0,1 1 0,0 0 0,-1 0 0,1-1 0,0 1 0,0 0 0,0-1 0,0 1 0,0 0 0,0-1 0,0 1 0,0 0 0,0-1 0,1 1 0,-1 0 0,1-2 0,-1 3 0,0 0 0,0 0 0,0-1 0,0 1 0,1 0 0,-1 0 0,0 0 0,0 0 0,0 0 0,0 0 0,0 0 0,0 0 0,0 0 0,0 0 0,0 0 0,0 0 0,0 0 0,0 0 0,0 0 0,1-1 0,-1 1 0,0 0 0,0 0 0,0 0 0,0 0 0,0 0 0,0 0 0,0 0 0,0 0 0,0 0 0,1 0 0,-1 0 0,0 0 0,0 0 0,0 0 0,0 0 0,0 1 0,0-1 0,0 0 0,0 0 0,0 0 0,0 0 0,1 0 0,-1 0 0,0 0 0,0 0 0,0 0 0,0 0 0,0 0 0,0 0 0,0 0 0,0 0 0,0 0 0,0 1 0,0-1 0,0 0 0,0 0 0,0 0 0,0 0 0,0 0 0,2 16 0,-2-10 22,-1-1-1,0 1 1,0 0-1,0-1 1,-3 7-1,-4 24-1515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59.26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356 156 24575,'1'0'0,"-1"-1"0,1 1 0,0 0 0,0 0 0,0 0 0,0 0 0,0 0 0,0 0 0,0 0 0,0 0 0,0 0 0,0 1 0,0-1 0,0 0 0,0 1 0,0-1 0,0 1 0,0-1 0,0 1 0,0-1 0,-1 1 0,1-1 0,0 1 0,0 0 0,-1-1 0,1 1 0,0 0 0,-1 0 0,1 0 0,-1-1 0,1 2 0,7 11 0,-6-12 0,-1 0 0,0 0 0,0-1 0,0 1 0,1 0 0,-1 0 0,0-1 0,1 1 0,-1-1 0,0 1 0,1-1 0,-1 0 0,1 1 0,-1-1 0,1 0 0,-1 0 0,1 0 0,1 0 0,-1 0 0,-1 0 0,1 0 0,0 0 0,0 0 0,0 0 0,0 1 0,-1-1 0,1 1 0,0-1 0,-1 1 0,1 0 0,0 0 0,2 1 0,7 7 0,1-1 0,-1-1 0,20 10 0,-12-8 0,22 13 0,-19-10 0,-20-11 0,0 0 0,0-1 0,-1 1 0,1 0 0,0 0 0,0 0 0,-1 0 0,1 0 0,-1 0 0,1 1 0,-1-1 0,1 0 0,-1 1 0,0-1 0,0 1 0,0 0 0,0-1 0,0 1 0,0 0 0,0 0 0,0 0 0,-1-1 0,1 1 0,-1 0 0,1 2 0,0 2 0,0 0 0,1 0 0,0-1 0,0 1 0,4 7 0,4 12 0,-4-3 0,-1 1 0,-1 0 0,-1 0 0,-1 0 0,-1 0 0,-4 44 0,3-65 0,0 0 0,0 0 0,-1 0 0,1 0 0,0 0 0,-1 0 0,1 0 0,-1-1 0,0 1 0,1 0 0,-1 0 0,0-1 0,0 1 0,0 0 0,0-1 0,-1 1 0,1-1 0,0 0 0,-1 1 0,1-1 0,-1 0 0,1 0 0,-1 0 0,1 0 0,-3 1 0,-1 0 0,-1-1 0,0 0 0,1 0 0,-1 0 0,0-1 0,-11 0 0,9-1 0,2 1 0,-1 0 0,1-1 0,0 1 0,0-1 0,0-1 0,0 0 0,0 1 0,1-2 0,-1 1 0,0-1 0,1 1 0,-9-8 0,-57-33 0,69 42 0,-1 0 0,1 0 0,0 0 0,0-1 0,-1 1 0,1 0 0,0-1 0,0 0 0,0 1 0,1-1 0,-1 0 0,0 0 0,1 0 0,-1 0 0,1 0 0,-1 0 0,1-1 0,0 1 0,0 0 0,0-1 0,0 1 0,1-1 0,-1 1 0,1-1 0,-1 1 0,1-1 0,0-2 0,0-1 0,0 0 0,0 0 0,-1 0 0,0 0 0,0 0 0,-1 0 0,1 0 0,-1 0 0,-1 1 0,1-1 0,-1 1 0,0-1 0,0 1 0,0 0 0,-5-6 0,3 5 0,0 0 0,1 0 0,0 0 0,1-1 0,-1 1 0,1-1 0,0 0 0,1 0 0,0 0 0,0-1 0,-1-11 0,1 0 0,1 0 0,1 1 0,2-28 0,-2 45 0,0 1 0,0-1 0,1 0 0,-1 1 0,0-1 0,0 0 0,0 1 0,0-1 0,1 1 0,-1-1 0,0 0 0,0 1 0,1-1 0,-1 1 0,0-1 0,1 1 0,-1-1 0,1 1 0,-1-1 0,1 1 0,-1 0 0,1-1 0,-1 1 0,1 0 0,-1-1 0,1 1 0,-1 0 0,1 0 0,0-1 0,-1 1 0,1 0 0,0 0 0,-1 0 0,1 0 0,-1 0 0,2 0 0,27 5 0,-5 0 0,-15-4 0,1 0 0,-1 0 0,0 1 0,1 0 0,-1 1 0,0 0 0,-1 0 0,1 1 0,-1 0 0,1 1 0,-1 0 0,0 0 0,-1 0 0,1 1 0,-1 0 0,9 11 0,39 67 0,-52-80 0,0 0 0,0 0 0,0 0 0,1-1 0,7 7 0,-9-8 0,0-1 0,1 1 0,-1 0 0,0 0 0,0 0 0,0 0 0,-1 0 0,1 1 0,0-1 0,-1 0 0,0 1 0,1-1 0,-1 1 0,0 0 0,0-1 0,0 1 0,-1 0 0,1 0 0,-1-1 0,1 5 0,-1 14 0,0 0 0,-1 0 0,-7 36 0,6-30 0,-2 6 0,4-32 0,-1 1 0,1-1 0,-1 0 0,0 0 0,1 0 0,-1 0 0,0 0 0,0 0 0,0 0 0,1 0 0,-1 0 0,0 0 0,0 0 0,-1 0 0,1-1 0,0 1 0,0 0 0,0-1 0,0 1 0,-1-1 0,1 1 0,-2-1 0,-73 15 0,48-12 0,0-2 0,-51-4 0,77 3 0,1-1 0,-1 1 0,1 0 0,0-1 0,-1 1 0,1-1 0,0 0 0,-1 1 0,1-1 0,0 0 0,0 0 0,0 0 0,0 0 0,0 0 0,0 0 0,0 0 0,0 0 0,0-1 0,0 1 0,0 0 0,1 0 0,-2-3 0,1 2 0,0 0 0,0 0 0,0 1 0,0-1 0,0 0 0,0 1 0,-1-1 0,1 1 0,-1-1 0,1 1 0,-1 0 0,1 0 0,-1-1 0,-3 0 0,3 0 0,-1 1 0,1-1 0,-1 0 0,1 0 0,0 0 0,-1 0 0,1 0 0,0-1 0,-1-2 0,-18-16 0,19 19 0,-1 0 0,1 0 0,0-1 0,0 1 0,0 0 0,1-1 0,-1 0 0,0 1 0,1-1 0,0 0 0,-2-5 0,-12-20 0,-5-6 0,18 28 0,0 0 0,1 0 0,-1 0 0,1 0 0,0 0 0,0 0 0,1 0 0,0 0 0,0 0 0,0 0 0,3-11 0,-2-8 0,5-34 0,-2 32 0,-3 19 0,1-19 0,-2 27 0,0-1 0,0 0 0,0 1 0,0-1 0,1 0 0,-1 0 0,0 1 0,0-1 0,1 1 0,-1-1 0,0 0 0,1 1 0,-1-1 0,0 1 0,1-1 0,-1 0 0,1 1 0,-1-1 0,1 1 0,-1 0 0,1-1 0,-1 1 0,1-1 0,0 1 0,-1 0 0,1-1 0,0 1 0,0 0 0,0 0 0,0 1 0,0 0 0,0 0 0,-1 0 0,1 0 0,0 0 0,0 0 0,-1 0 0,1 0 0,-1 0 0,1 0 0,-1 0 0,1 0 0,-1 0 0,0 0 0,1 0 0,-1 0 0,0 2 0,5 23 0,-5 31 0,-1-46 0,1-1 0,0 1 0,1-1 0,2 16 0,9-1 0,-10-23 0,-1 0 0,1 0 0,-1 0 0,0 0 0,0 0 0,0 0 0,0 0 0,0 1 0,0-1 0,-1 0 0,1 1 0,-1-1 0,1 3 0,-1-2 0,0-1 0,0 0 0,0 1 0,0-1 0,1 0 0,-1 1 0,1-1 0,0 0 0,-1 0 0,1 1 0,0-1 0,0 0 0,1 0 0,-1 0 0,0 0 0,1 0 0,-1-1 0,1 1 0,-1 0 0,1-1 0,0 1 0,0-1 0,2 2 0,14 12 0,-15-12 0,-1 1 0,1 0 0,0-1 0,-1 1 0,0 0 0,0 0 0,0 0 0,0 1 0,1 5 0,-2-6 0,0 0 0,0 0 0,1 0 0,0 0 0,-1 0 0,1-1 0,1 1 0,-1-1 0,0 0 0,1 1 0,5 4 0,-4-5 0,0-1 0,0 0 0,0 0 0,1 0 0,-1 0 0,0-1 0,1 1 0,-1-1 0,1 0 0,-1-1 0,10 1 0,53-3 0,-64 1 0,-3 1 0,1 0 0,0 0 0,0 0 0,-1 0 0,1 0 0,0 0 0,0 0 0,-1-1 0,1 1 0,0 0 0,0-1 0,-1 1 0,1 0 0,0-1 0,-1 1 0,1-1 0,-1 1 0,1-1 0,-1 1 0,1-1 0,-1 0 0,1 1 0,-1-1 0,1 0 0,-1 1 0,0-1 0,1 0 0,-1 1 0,0-1 0,0 0 0,1-1 0,5-10 0,-5 13 0,0-1 0,0 1 0,0 0 0,-1 0 0,1 0 0,-1 0 0,1 0 0,0 0 0,-1 1 0,0-1 0,1 0 0,-1 0 0,0 0 0,1 0 0,-1 1 0,0-1 0,0 2 0,4 12 0,-3-14 0,0 0 0,0 0 0,0 0 0,0 0 0,0-1 0,0 1 0,0 0 0,0-1 0,1 1 0,-1 0 0,0-1 0,0 0 0,1 1 0,-1-1 0,0 0 0,1 0 0,-1 1 0,0-1 0,1 0 0,-1 0 0,0 0 0,3-1 0,-3 1 0,0-1 0,0 1 0,-1 0 0,1 0 0,0 0 0,0 0 0,0 0 0,0 0 0,0 0 0,0 0 0,0 0 0,0 0 0,0 0 0,0 0 0,0 1 0,0-1 0,-1 0 0,1 1 0,0-1 0,0 1 0,0-1 0,-1 1 0,1-1 0,0 1 0,0 0 0,-1-1 0,1 1 0,0 0 0,-1 0 0,1-1 0,-1 1 0,1 0 0,-1 0 0,0 0 0,1 0 0,-1-1 0,0 1 0,1 0 0,-1 0 0,0 0 0,0 0 0,0 0 0,0 0 0,0 0 0,0 2 0,0 0 0,0 0 0,0 0 0,0 0 0,0 0 0,-1 0 0,1 0 0,-1 0 0,0 0 0,0 0 0,-1 3 0,1-6 0,1 1 0,0-1 0,-1 1 0,1-1 0,0 0 0,-1 1 0,1-1 0,-1 0 0,1 1 0,-1-1 0,1 0 0,-1 1 0,1-1 0,-1 0 0,1 0 0,-1 0 0,1 0 0,-1 1 0,1-1 0,-1 0 0,1 0 0,-1 0 0,0 0 0,-20-10 0,19 8 0,-1 1 0,0 0 0,0-1 0,0 1 0,0 0 0,0 0 0,0 0 0,0 1 0,0-1 0,-4 1 0,3 0 0,1-1 0,0 1 0,-1-1 0,1 0 0,0 0 0,-1 0 0,1 0 0,-5-3 0,-25-13 0,30 15 0,-1 1 0,0-1 0,0 0 0,0 0 0,1 0 0,-1 0 0,1-1 0,0 1 0,0-1 0,0 0 0,0 0 0,0 0 0,1 0 0,-1-1 0,1 1 0,0-1 0,0 1 0,0-1 0,-2-5 0,-26-70 0,6 14 0,18 47 0,-2-18 0,-2-39 0,9 35 0,0 24 0,1 0 0,2-26 0,1 41 0,0 9 0,2 8 0,-5-14 0,0 0 0,1-1 0,-1 1 0,0 0 0,0-1 0,1 1 0,-1-1 0,1 1 0,0-1 0,-1 1 0,1-1 0,0 0 0,0 1 0,0-1 0,0 0 0,0 1 0,0-1 0,0 0 0,0 0 0,1 0 0,-1 0 0,0 0 0,1 0 0,1 1 0,1-1 0,1 0 0,0 0 0,0-1 0,-1 1 0,1-1 0,9 0 0,-4-1 0,-5 1 0,-4 0 0,0 0 0,0-1 0,1 1 0,-1 0 0,0 0 0,0 0 0,0 0 0,0 0 0,1 0 0,-1 0 0,0 1 0,0-1 0,0 0 0,0 1 0,0-1 0,0 0 0,0 1 0,0 0 0,0-1 0,0 1 0,0-1 0,0 1 0,0 0 0,1 1 0,-6-1 0,0 0 0,0 0 0,0-1 0,0 1 0,0-1 0,-1 0 0,-4-1 0,5 1 0,0 0 0,1-1 0,-1 1 0,0-1 0,1 0 0,-1 0 0,1-1 0,0 1 0,-1-1 0,1 0 0,-6-3 0,8 4 0,0 0 0,0-1 0,0 1 0,0 0 0,0 0 0,0-1 0,0 1 0,0-1 0,0 1 0,1-1 0,-1 1 0,0-1 0,1 1 0,0-1 0,-1 1 0,1-1 0,0 0 0,0 1 0,0-1 0,0 0 0,0 1 0,0-1 0,0 1 0,0-1 0,1 0 0,-1 1 0,1-1 0,0-1 0,-1 3 0,0-1 0,0 1 0,0 0 0,0-1 0,0 1 0,0 0 0,0-1 0,1 1 0,-1 0 0,0 0 0,0-1 0,0 1 0,0 0 0,0 0 0,1-1 0,-1 1 0,0 0 0,0 0 0,0-1 0,1 1 0,-1 0 0,0 0 0,0 0 0,1 0 0,-1-1 0,0 1 0,0 0 0,1 0 0,-1 0 0,0 0 0,1 0 0,-1 0 0,0 0 0,0 0 0,1 0 0,-1 0 0,0 0 0,1 0 0,-1 0 0,0 0 0,1 0 0,-1 0 0,0 0 0,0 0 0,1 0 0,-1 0 0,0 1 0,0-1 0,1 0 0,-1 0 0,0 0 0,0 0 0,1 1 0,-1-1 0,0 0 0,1 1 0,13 18 0,-4-5 0,5-4 0,-14-9 0,1 0 0,-1 1 0,1-1 0,0 0 0,-1 0 0,1 0 0,0 0 0,0-1 0,0 1 0,3 1 0,-1-1 0,1 0 0,0 0 0,-1 1 0,1 0 0,-1 0 0,1 1 0,-1-1 0,0 1 0,0 0 0,0 0 0,0 0 0,-1 0 0,1 1 0,5 7 0,7 6 0,0-3 0,-14-12 0,0-1 0,0 1 0,0 0 0,0 0 0,0 0 0,-1 0 0,1 0 0,0 0 0,-1 0 0,0 0 0,1 0 0,-1 1 0,0-1 0,0 1 0,0-1 0,-1 1 0,1-1 0,-1 1 0,1-1 0,-1 1 0,0-1 0,0 1 0,0 3 0,0 17 0,1-1 0,1 1 0,8 36 0,-9-59 0,-1 0 0,0 0 0,0 0 0,0 0 0,0-1 0,0 1 0,0 0 0,0 0 0,0 0 0,0 0 0,0 0 0,0 0 0,0 0 0,0 0 0,0 0 0,1 0 0,-1 0 0,0 0 0,0 0 0,0 0 0,0 0 0,0 0 0,0 0 0,0 0 0,0 0 0,0 0 0,1 0 0,-1 0 0,0 0 0,0 0 0,0 0 0,0 0 0,0 0 0,0 0 0,3-22 0,-1-30 0,-2 47 0,0-16 0,0 20 0,0 1 0,0-1 0,0 0 0,0 1 0,0-1 0,0 1 0,0-1 0,0 1 0,0-1 0,0 1 0,0-1 0,-1 1 0,1-1 0,0 1 0,0-1 0,-1 1 0,1-1 0,0 1 0,0-1 0,-1 1 0,1-1 0,-1 1 0,1 0 0,0-1 0,-2 0 0,1 3 0,0 0 0,0 0 0,1 0 0,-1 0 0,0 0 0,1-1 0,-1 2 0,1-1 0,0 0 0,-1 0 0,1 0 0,0 0 0,0 0 0,1 3 0,-1 3 0,-19 104 0,21-114 0,1-2 0,0 1 0,0 0 0,0 1 0,0-1 0,0 0 0,1 1 0,-1 0 0,1 0 0,4-2 0,-11 49 0,2-33 0,-1-11 0,-6-18 0,7 13 0,0 0 0,-1 0 0,1 0 0,-1 0 0,0 1 0,0-1 0,-5-6 0,3 8 0,0 0 0,0 1 0,0-1 0,0 1 0,0 0 0,0 0 0,0 0 0,0 0 0,-7 1 0,-24-7 0,34 6 0,0 0 0,0 0 0,0 0 0,1 0 0,-1 0 0,0 0 0,0 0 0,1 0 0,-1 0 0,0 0 0,1-1 0,-1 1 0,0-2 0,1 1 0,-1 0 0,0 0 0,0 0 0,0 0 0,0 0 0,0 1 0,0-1 0,0 0 0,-1 1 0,0-2 0,-18-7 0,19 9 0,0 1 0,-1 0 0,1-1 0,0 1 0,0-1 0,0 1 0,0-1 0,0 0 0,0 1 0,0-1 0,0 0 0,0 0 0,0 0 0,0 0 0,1 0 0,-1 0 0,0 0 0,1 0 0,-1 0 0,0 0 0,1 0 0,-1 0 0,1 0 0,0 0 0,-1-1 0,1 1 0,0 0 0,0 0 0,0-1 0,0 1 0,0 0 0,0 0 0,0 0 0,1-3 0,-2 0 0,1-1 0,0 1 0,-1 0 0,0 0 0,0-1 0,0 1 0,-1 0 0,1 0 0,-4-6 0,3 6 0,0 0 0,0 0 0,0 0 0,1-1 0,0 1 0,0-1 0,0 1 0,0-9 0,1 8 0,-1 4 0,1-1 0,0 1 0,0-1 0,0 0 0,0 1 0,0-1 0,1 1 0,-1-1 0,0 0 0,1 1 0,-1-1 0,1 1 0,0-2 0,0 3 0,1 0 0,-1 0 0,0 0 0,1 0 0,-1 0 0,0 1 0,0-1 0,0 1 0,1-1 0,-1 1 0,0-1 0,0 1 0,0 0 0,0-1 0,0 1 0,0 0 0,0 0 0,1 1 0,24 12 0,-21-11 0,0-1 0,0 1 0,0 0 0,-1 0 0,6 5 0,-8-6 0,-1-1 0,1 1 0,-1 0 0,0 0 0,0 0 0,0 0 0,0 0 0,0 0 0,0 0 0,0 0 0,-1 0 0,1 1 0,-1-1 0,1 0 0,-1 0 0,0 0 0,0 4 0,0-3 0,0 0 0,1 1 0,-1-1 0,1 0 0,0 0 0,0 0 0,0 1 0,1-1 0,-1 0 0,1-1 0,2 5 0,8 19 0,-16-48 0,4 21 0,0 0 0,0-1 0,0 1 0,0-1 0,0 1 0,0-1 0,0 1 0,-1 0 0,1-1 0,-1 1 0,1 0 0,-1-1 0,1 1 0,-1 0 0,0 0 0,0-1 0,1 1 0,-1 0 0,0 0 0,0 0 0,0 0 0,0 0 0,0 0 0,-1 0 0,1 1 0,0-1 0,0 0 0,-1 0 0,1 1 0,0-1 0,-1 1 0,1-1 0,0 1 0,-1 0 0,-1-1 0,2 1 0,-1 0 0,0-1 0,0 1 0,1-1 0,-1 0 0,1 1 0,-1-1 0,1 0 0,-1 0 0,1 0 0,-1 0 0,-1-2 0,-8-5 0,11 9 0,0 1 0,-1-1 0,1 1 0,0-1 0,0 1 0,-1-1 0,1 1 0,1-1 0,-1 1 0,0-1 0,0 1 0,0-1 0,1 1 0,-1-1 0,1 1 0,-1-1 0,1 1 0,0-1 0,0 2 0,52 22 0,-47-23 0,-8-2 0,1-2 0,-1 1 0,1-1 0,0 1 0,-1-1 0,1 0 0,0 0 0,0 1 0,0-1 0,1 0 0,-1 0 0,0 0 0,1 0 0,-1 0 0,1 0 0,0 0 0,-1-3 0,-6-18 0,7 22 0,-1 0 0,1 0 0,-1 0 0,0 0 0,1 0 0,-1 1 0,0-1 0,1 0 0,-1 0 0,0 1 0,0-1 0,0 0 0,0 1 0,0-1 0,0 0 0,0 1 0,0 0 0,0-1 0,0 1 0,0 0 0,0-1 0,-2 1 0,-10-3 0,12 2 0,0 1 0,1-1 0,-1 0 0,0 1 0,1-1 0,-1 1 0,1-1 0,-1 0 0,1 0 0,-1 1 0,1-1 0,-1 0 0,1 0 0,0 1 0,0-1 0,-1 0 0,1 0 0,0 0 0,0 0 0,0 0 0,0 1 0,0-1 0,0 0 0,0-1 0,0 1 0,0 1 0,0-1 0,0 1 0,0 0 0,0-1 0,0 1 0,1-1 0,-1 1 0,0-1 0,0 1 0,0 0 0,1-1 0,-1 1 0,0 0 0,0-1 0,1 1 0,-1 0 0,0-1 0,1 1 0,-1 0 0,0-1 0,1 1 0,-1 0 0,1 0 0,-1 0 0,0-1 0,1 1 0,-1 0 0,1 0 0,-1 0 0,0 0 0,1 0 0,-1 0 0,1 0 0,-1 0 0,1 0 0,-1 0 0,1 0 0,-1 0 0,0 0 0,1 0 0,-1 0 0,1 0 0,-1 1 0,1-1 0,-1 0 0,0 0 0,1 0 0,-1 1 0,0-1 0,1 0 0,-1 1 0,0-1 0,1 1 0,16 7 0,19 11 0,-35-18 0,0 0 0,0-1 0,-1 1 0,1 0 0,0-1 0,0 1 0,-1 0 0,1 0 0,0 0 0,-1 0 0,1 0 0,-1 0 0,1 0 0,-1 0 0,0 0 0,1 0 0,-1 0 0,0 0 0,0 0 0,1 0 0,-1 0 0,0 0 0,0 1 0,0-1 0,0 0 0,-1 0 0,1 0 0,0 0 0,-1 2 0,1-3 0,0 1 0,0-1 0,0 0 0,-1 1 0,1-1 0,0 0 0,0 1 0,0-1 0,0 0 0,-1 1 0,1-1 0,0 0 0,0 1 0,-1-1 0,1 0 0,0 0 0,-1 1 0,1-1 0,0 0 0,-1 0 0,1 0 0,0 0 0,-1 1 0,1-1 0,0 0 0,-1 0 0,1 0 0,-1 0 0,1 0 0,0 0 0,-1 0 0,1 0 0,0 0 0,-1 0 0,0 0 0,-13-10 0,-5-19 0,19 30 0,0-1 0,0 0 0,0 1 0,0-1 0,0 1 0,0-1 0,0 1 0,-1-1 0,1 0 0,0 1 0,0-1 0,0 1 0,-1-1 0,1 0 0,0 1 0,0-1 0,-1 0 0,1 1 0,0-1 0,-1 0 0,1 1 0,-1-1 0,1 0 0,0 0 0,-1 0 0,1 1 0,-1-1 0,1 0 0,0 0 0,-1 0 0,1 0 0,-1 0 0,1 0 0,-1 0 0,-28 3 0,-27-8 0,52 4 0,-1 0 0,0-1 0,1 1 0,-1-1 0,1 0 0,-1 0 0,1 0 0,0-1 0,0 0 0,-7-5 0,-34-39 0,21 19 0,22 26 0,0 0 0,1-1 0,-1 1 0,1-1 0,-1 1 0,1-1 0,0 1 0,0-1 0,0 0 0,1 0 0,-1 1 0,1-1 0,-1-4 0,1 4 0,0 0 0,-1 0 0,1 1 0,-1-1 0,0 0 0,0 0 0,0 0 0,0 1 0,-3-4 0,3 4 0,-1-1 0,1 1 0,0 0 0,0 0 0,0-1 0,0 1 0,0-1 0,0 1 0,0-1 0,1 1 0,-1-1 0,1 1 0,0-1 0,0-3 0,-1-5 0,-6-14 0,5 21 0,1 1 0,0-1 0,0 1 0,0-1 0,0 0 0,0-7 0,-5-100 0,6 110 0,0 0 0,0 1 0,-1-1 0,1 0 0,0 1 0,-1-1 0,1 0 0,-1 1 0,1-1 0,-1 1 0,1-1 0,-1 1 0,1-1 0,-1 1 0,0-1 0,1 1 0,-1-1 0,0 1 0,1 0 0,-1-1 0,0 1 0,1 0 0,-1 0 0,0-1 0,0 1 0,1 0 0,-1 0 0,0 0 0,0 0 0,1 0 0,-1 0 0,0 0 0,-1 1 0,-35 3 0,21-1 0,-121-3-1365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12.815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602 1 24575,'-12'0'0,"0"0"0,0 1 0,0 0 0,0 1 0,1 1 0,-1-1 0,1 2 0,-18 7 0,9-4 0,1-2 0,0 1 0,-1-2 0,0-1 0,-21 1 0,-36 7 0,102-12 0,-18 2 0,-19-1 0,-2 0 0,0 0 0,0-1 0,0 0 0,1-1 0,-1 0 0,1-1 0,-19-7 0,18 5-170,0 0-1,-1 1 0,1 0 1,-1 2-1,0 0 0,0 0 1,-21 1-1,20 1-6655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752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1,'1'1,"4"1,2 0,2 3,2 2,0 3,0 1,-1-1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30.78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 64 24575,'48'-1'0,"-23"0"0,0 1 0,0 0 0,0 2 0,0 1 0,41 10 0,-38-11 0,-18-6 0,-10 4 0,0 0 0,0-1 0,0 1 0,0 0 0,0-1 0,-1 1 0,1-1 0,0 1 0,0 0 0,0 0 0,0-1 0,-1 1 0,1 0 0,0-1 0,0 1 0,-1 0 0,1 0 0,0-1 0,0 1 0,-1 0 0,1 0 0,0-1 0,-1 1 0,1 0 0,0 0 0,-1 0 0,1 0 0,0 0 0,-1-1 0,-8-1 0,0-1 0,-1 1 0,1 0 0,0 1 0,0 0 0,-1 1 0,1 0 0,-1 0 0,-12 3 0,-15-1 0,-3-1 0,-44-2 0,84 1 0,-1 0 0,1 0 0,-1 0 0,0 0 0,1 0 0,-1 0 0,1 0 0,-1 0 0,1 0 0,-1-1 0,1 1 0,-1 0 0,1 0 0,-1 0 0,1-1 0,-1 1 0,1 0 0,-1 0 0,1-1 0,0 1 0,-1-1 0,1 1 0,-1 0 0,1-1 0,8-6 0,23-2 0,231 7 0,-131 4 0,-88-1 0,-1 1 0,43 9 0,139 12 0,-194-18 0,-25-3 0,0-1 0,0 0 0,0 0 0,0-1 0,0 1 0,0-1 0,6-1 0,-11 1 0,0 0 0,0-1 0,0 1 0,1 0 0,-1-1 0,0 1 0,0 0 0,0-1 0,0 1 0,0 0 0,0-1 0,0 1 0,0-1 0,0 1 0,0 0 0,0-1 0,0 1 0,0 0 0,0-1 0,0 1 0,0-1 0,0 1 0,-1 0 0,1-1 0,0 1 0,0 0 0,0 0 0,-1-1 0,1 1 0,0 0 0,0-1 0,-1 1 0,1 0 0,0 0 0,0-1 0,-1 1 0,1 0 0,0 0 0,-1 0 0,1 0 0,0-1 0,-1 1 0,-15-13 0,12 11 0,-1 0 0,0 0 0,0 0 0,0 1 0,0-1 0,-1 1 0,1 1 0,0-1 0,0 1 0,-1 0 0,1 0 0,-7 1 0,6-1 0,-1 1 0,0-1 0,0-1 0,0 1 0,1-1 0,-1-1 0,-6-1 0,1-1 0,0 1 0,0 1 0,-15-2 0,-27-6 0,20 2 0,0 2 0,-1 2 0,1 1 0,-1 2 0,-51 4 0,4-1 0,78-2 0,-22 0 0,26 0 0,-1 0 0,1 0 0,-1-1 0,1 1 0,-1 0 0,0 0 0,1 0 0,-1 0 0,1 1 0,-1-1 0,1 0 0,-1 0 0,0 0 0,1 0 0,-1 0 0,1 1 0,-1-1 0,1 0 0,-1 1 0,1-1 0,-1 0 0,1 1 0,-1-1 0,1 0 0,0 1 0,-1-1 0,1 1 0,-1 0 0,3 0 0,0 1 0,-1-1 0,1 0 0,0 0 0,0-1 0,0 1 0,0 0 0,0-1 0,0 1 0,1-1 0,-1 1 0,0-1 0,0 0 0,4 0 0,1 0 0,11 4 0,0 0 0,0 0 0,-1 2 0,0 0 0,25 13 0,-100-15 0,44-4 0,10-1 0,0 0 0,0 1 0,0 0 0,-1 0 0,1 0 0,0 0 0,0 1 0,0 0 0,0-1 0,0 2 0,0-1 0,-6 3 0,48 0 0,-2-2 0,-26-1 0,1 0 0,0-1 0,0 0 0,0 0 0,0-1 0,0 0 0,-1-1 0,1-1 0,-1 0 0,11-4 0,-20 7 0,-1 0 0,1 0 0,0 0 0,-1-1 0,1 1 0,0 0 0,-1-1 0,1 1 0,-1 0 0,1-1 0,-1 1 0,1-1 0,-1 1 0,1-1 0,-1 1 0,1-1 0,-1 1 0,0-1 0,1 0 0,-1 1 0,0-1 0,1 1 0,-1-1 0,0 0 0,0 1 0,0-1 0,1 0 0,-1 1 0,0-2 0,-1 1 0,0 0 0,1 1 0,-1-1 0,0 0 0,0 0 0,0 1 0,0-1 0,0 0 0,0 1 0,1-1 0,-1 1 0,0 0 0,-1-1 0,1 1 0,0 0 0,-1-1 0,-55-7 0,50 8 0,-10-3 0,21 3 0,36 1 0,-21-1 0,-18 0 0,0 0 0,0 0 0,1 0 0,-1 0 0,0 0 0,0 0 0,0 1 0,0-1 0,0 0 0,0 1 0,0-1 0,0 0 0,0 1 0,0-1 0,-1 1 0,2 0 0,-1 0 0,-1-1 0,0 0 0,0 1 0,1-1 0,-1 1 0,0-1 0,0 1 0,0-1 0,0 0 0,1 1 0,-1-1 0,0 1 0,0-1 0,0 1 0,0-1 0,0 1 0,0-1 0,0 1 0,0-1 0,0 0 0,0 1 0,-1-1 0,1 1 0,0-1 0,0 1 0,-1 1 0,0-1 0,0 0 0,0 1 0,0-1 0,0 0 0,0 0 0,0 1 0,0-1 0,-1 0 0,1 0 0,0 0 0,-1-1 0,1 1 0,-1 0 0,1 0 0,-1-1 0,1 1 0,-1-1 0,-2 1 0,-7 0 0,9-1 0,0 0 0,-1 0 0,1 0 0,-1 0 0,1 0 0,0 1 0,-1-1 0,1 1 0,0 0 0,0 0 0,-1 0 0,-2 1 0,36 1 0,-18-3 0,1-2 0,0 0 0,-1 0 0,19-7 0,10-1 0,-20 7 0,1 1 0,0 1 0,38 3 0,-4 0 0,16-6 0,-52 1 0,-1 2 0,1 0 0,26 3 0,5 4-1365,-45-6-5461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2.569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12 24575,'572'0'0,"-514"-11"0,-48 11-1365,-5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6.697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81 25 24575,'93'7'0,"-52"-4"0,72-2 0,-8-1 0,-55 11 0,-42-9 0,1 1 0,0-1 0,0-1 0,16 1 0,-24-2 0,26-1 0,-21-3 0,-18-2 0,-19-3 0,-1 1 0,-43-5 0,9 3 0,52 8 0,-1 0 0,0 1 0,1 0 0,-1 2 0,0-1 0,-16 4 0,9 1 0,0 0 0,-27 0 0,-88 0 0,136-5-25,0 1 0,1-1-1,-1 0 1,1 0 0,-1 0 0,1 1-1,-1-1 1,1 0 0,-1 0-1,1 1 1,-1-1 0,1 1 0,-1-1-1,1 0 1,-1 1 0,1-1-1,0 1 1,-1-1 0,1 1 0,0-1-1,0 1 1,-1-1 0,1 1-1,0-1 1,0 1 0,0 0 0,-1-1-1,1 1 1,0-1 0,0 1-1,0-1 1,0 1 0,0 0 0,0-1-1,0 1 1,0-1 0,1 1 0,-1 0-1,0-1 1,0 1 0,0-1-1,1 1 1,-1-1 0,0 1 0,1-1-1,-1 1 1,0-1 0,1 1-1,-1-1 1,0 1 0,1-1 0,-1 0-1,2 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1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1024 79 24575,'-3'-1'0,"0"1"0,0-1 0,1 1 0,-1-1 0,0 0 0,1 0 0,-1-1 0,0 1 0,1 0 0,-1-1 0,-4-3 0,5 3 0,-1 0 0,1 0 0,-1 1 0,0-1 0,0 1 0,1 0 0,-1-1 0,0 1 0,0 1 0,-1-1 0,-2 0 0,-413-4 0,353 5 0,53-1 0,-1-1 0,-22-5 0,27 5 0,1 0 0,-1 0 0,1 1 0,-1 0 0,1 0 0,-1 1 0,0 0 0,1 1 0,-1 0 0,-8 2 0,-31 17 0,26-16 0,-1-2 0,-28 0 0,4 0 0,-26-1 0,43-1 0,26-1 0,9 0 0,1 1 0,-1-1 0,1-1 0,-1 1 0,0-1 0,0 0 0,0 0 0,5-3 0,-5 2 0,-1 1 0,1 0 0,-1 0 0,1 0 0,0 1 0,-1 0 0,1 0 0,0 0 0,9 0 0,97 6 0,-90 3 0,-19-7 0,0 0 0,0 0 0,0 0 0,0 0 0,0 0 0,1 0 0,-1-1 0,0 1 0,1-1 0,1 0 0,25 2 0,-21-1 0,1-1 0,0 1 0,0-2 0,-1 1 0,1-1 0,14-3 0,-5-6 0,-17 9 0,1 0 0,0 0 0,0 0 0,-1 0 0,1 0 0,0 0 0,0 1 0,0-1 0,0 0 0,0 1 0,0 0 0,1-1 0,-1 1 0,3 0 0,2 0 0,0 0 0,0 0 0,1-1 0,-1 0 0,0-1 0,0 1 0,0-1 0,0-1 0,9-4 0,-6 5 0,-1 0 0,1 0 0,0 1 0,0 0 0,0 1 0,-1 0 0,19 3 0,8-1 0,-23-2 0,-6-1 0,0 1 0,1 0 0,-1 0 0,0 1 0,0 0 0,0 1 0,0-1 0,12 6 0,-3-2 0,1 0 0,-1-1 0,1 0 0,1-2 0,-1 0 0,0 0 0,0-2 0,1 0 0,20-4 0,15-6 0,-45 7 0,0 1 0,0 1 0,0-1 0,0 1 0,1 0 0,-1 1 0,0 0 0,17 2 0,55 10 0,-41-9 0,-36-4 0,1 1 0,-1 0 0,0-1 0,0 1 0,1 1 0,-1-1 0,0 1 0,0-1 0,1 1 0,-1 0 0,0 0 0,0 0 0,0 0 0,0 1 0,0-1 0,0 1 0,-1 0 0,1 0 0,0 0 0,-1 0 0,0 0 0,1 0 0,-1 1 0,0-1 0,2 5 0,-3-6 0,1 0 0,-1 0 0,0-1 0,0 1 0,0 0 0,1 0 0,-1-1 0,1 1 0,-1-1 0,0 1 0,1-1 0,-1 0 0,1 1 0,-1-1 0,1 0 0,-1 0 0,1 0 0,-1 0 0,0 0 0,1 0 0,-1-1 0,1 1 0,-1 0 0,1-1 0,-1 1 0,0-1 0,1 0 0,-1 1 0,0-1 0,1 0 0,-1 0 0,0 0 0,0 1 0,0-1 0,0-1 0,0 1 0,0 0 0,0 0 0,1-2 0,-2 2 0,1 0 0,-1 0 0,0 1 0,0-1 0,1 0 0,-1 0 0,0 0 0,0 1 0,0-1 0,0 0 0,0 0 0,0 0 0,-1 0 0,1 1 0,0-1 0,0 0 0,0 0 0,-1 1 0,1-1 0,-1 0 0,1 0 0,0 1 0,-1-1 0,1 0 0,-2 0 0,-21-8 0,21 8 0,-1 1 0,-1 0 0,1 0 0,-1 0 0,1 1 0,-1-1 0,1 1 0,-1 0 0,1 0 0,0 0 0,0 0 0,-1 0 0,1 1 0,0 0 0,0-1 0,0 1 0,0 0 0,1 0 0,-1 1 0,1-1 0,-1 1 0,1-1 0,0 1 0,-1 0 0,2 0 0,-4 5 0,5-8 0,-1 1 0,1-1 0,0 0 0,0 0 0,0 0 0,0 0 0,0 0 0,0 0 0,0 0 0,0 1 0,0-1 0,0 0 0,0 0 0,0 0 0,0 0 0,0 0 0,0 0 0,0 1 0,0-1 0,0 0 0,0 0 0,0 0 0,0 0 0,0 0 0,0 0 0,0 1 0,0-1 0,0 0 0,0 0 0,1 0 0,-1 0 0,0 0 0,0 0 0,0 0 0,0 0 0,0 0 0,0 1 0,0-1 0,0 0 0,0 0 0,1 0 0,-1 0 0,0 0 0,0 0 0,0 0 0,0 0 0,0 0 0,0 0 0,1 0 0,-1 0 0,0 0 0,0 0 0,0 0 0,0 0 0,0 0 0,0 0 0,1 0 0,11-4 0,10-8 0,-20 11-65,-1 0 0,1-1 0,-1 1 0,0-1 0,1 0 0,-1 1 0,0-1 0,0 0 0,0 0 0,0 0 0,0 0 0,0 1 0,-1-1 0,1 0 0,-1 0 0,1-1 0,-1 1 0,0 0 0,0 0 0,0-2 0,0-3-6761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3.59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0 36 24575,'376'0'0,"-377"-4"0,-13-4 0,-17-8 0,19 11-1365,1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1.93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897 5 24575,'-67'-5'0,"-311"5"0,272 11 0,65-10 0,30 1 0,0-1 0,0-1 0,0 0 0,0 0 0,0-1 0,1 0 0,-1-1 0,0 0 0,-14-6 0,24 8 0,0 0 0,1 0 0,-1 0 0,0 0 0,0 0 0,0 1 0,1-1 0,-1 0 0,0 0 0,0 1 0,1-1 0,-1 0 0,0 1 0,1-1 0,-1 0 0,0 1 0,1-1 0,-1 1 0,1-1 0,-1 1 0,1 0 0,-1-1 0,1 1 0,-1-1 0,0 2 0,-15 21 0,14-19 0,-14 29 0,13-27 0,1 0 0,-1 0 0,0 0 0,-1 0 0,1 0 0,-1-1 0,0 1 0,-6 5 0,4-9 0,-1 0 0,1 0 0,0 0 0,0-1 0,-1 0 0,1 0 0,-1-1 0,1 0 0,-1 0 0,1 0 0,-1-1 0,-7-1 0,14 1-33,0 1 0,-1 0-1,1 0 1,0-1 0,0 1-1,0 0 1,-1-1 0,1 1 0,0 0-1,0-1 1,0 1 0,0 0-1,0-1 1,0 1 0,0-1-1,0 1 1,0 0 0,0-1 0,0 1-1,0 0 1,0-1 0,0 1-1,0 0 1,0-1 0,0 1-1,0-1 1,0 1 0,0 0 0,1-1-1,-1 1 1,0 0 0,0 0-1,0-1 1,1 1 0,-1 0-1,0-1 1,0 1 0,1 0 0,-1 0-1,1-1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4.44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94 22 24575,'-4'0'0,"-1"0"0,0 0 0,1 0 0,-1-1 0,0 0 0,1 1 0,-1-2 0,1 1 0,-1-1 0,1 1 0,0-1 0,-1 0 0,-3-3 0,-14 0-1365,17 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9.89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143 27 24575,'90'-10'0,"-85"10"0,-3 0 0,0 0 0,1 1 0,-1-1 0,0 0 0,1 0 0,-1-1 0,0 1 0,1 0 0,-1-1 0,0 0 0,1 1 0,-1-1 0,0 0 0,0 0 0,3-2 0,-11 2 0,1 0 0,0 0 0,-1 1 0,1 0 0,-7 0 0,-199-5 0,189 4-1365,18 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42.46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1 168 24575,'0'-1'0,"0"-4"0,2-4 0,-1-5 0,0-2 0,0 1 0,-1 0 0,0 1 0,0 1 0,0 2 0,0 0 0,0 2 0,0 1 0,0-1 0,-2 0 0,0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1:03.30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13 78 24575,'0'-2'0,"1"0"0,-1 0 0,1 0 0,0 0 0,0 0 0,0 0 0,0 0 0,0 0 0,0 0 0,1 1 0,-1-1 0,1 0 0,-1 1 0,1-1 0,-1 1 0,1 0 0,2-2 0,2-2 0,-11 4 0,-17 3 0,39-2 0,-7 0 0,-1 0 0,1 0 0,-1 1 0,0 0 0,1 1 0,-1 0 0,0 1 0,12 4 0,-17-5 0,-1 0 0,0 0 0,1 0 0,-1 1 0,0-1 0,-1 1 0,1 0 0,0 0 0,-1 0 0,1 0 0,-1 0 0,0 1 0,0-1 0,0 0 0,-1 1 0,1 0 0,-1-1 0,0 1 0,0 0 0,0 0 0,-1 0 0,1-1 0,-1 5 0,3 13 0,0-1 0,1 0 0,8 24 0,-9-40 0,0 1 0,1-1 0,-1 0 0,1-1 0,-1 1 0,1-1 0,0 1 0,1-1 0,6 3 0,8 8 0,-23-53 0,-13-19 0,11 42 0,1-1 0,1 0 0,-3-27 0,7 44 0,0-1 0,0 1 0,0 0 0,0 0 0,0-1 0,0 1 0,0 0 0,0 0 0,0-1 0,0 1 0,0 0 0,0-1 0,0 1 0,0 0 0,0 0 0,0-1 0,0 1 0,0 0 0,0 0 0,0-1 0,0 1 0,0 0 0,-1 0 0,1-1 0,0 1 0,0 0 0,0 0 0,0 0 0,-1-1 0,1 1 0,0 0 0,0 0 0,-1 0 0,1-1 0,0 1 0,0 0 0,-1 0 0,1 0 0,0 0 0,0 0 0,-1 0 0,1 0 0,0 0 0,0 0 0,-1 0 0,1 0 0,0 0 0,0 0 0,-1 0 0,1 0 0,0 0 0,-1 0 0,1 0 0,0 0 0,0 0 0,-1 0 0,1 0 0,0 0 0,0 1 0,-1-1 0,1 0 0,0 0 0,0 0 0,0 0 0,-1 1 0,1-1 0,-1 1 0,0 0 0,0 0 0,0 0 0,0 0 0,0 0 0,1 1 0,-1-1 0,0 0 0,1 0 0,-1 1 0,1-1 0,-1 3 0,-1 29 0,4 67 0,-1-92 0,1-1 0,0 0 0,1 0 0,-1-1 0,5 8 0,-2-1 0,-6-57 0,-4-61 0,4 114 0,1 0 0,0 0 0,1 0 0,0-1 0,0 1 0,1 0 0,0-1 0,0 1 0,1-1 0,6 14 0,2 9 0,-11-23 0,-8-20 0,-8-14 0,10 17 0,0-1 0,0 0 0,1 0 0,1 0 0,0 0 0,-4-15 0,8-9 0,1 30 0,0 0 0,-1-1 0,0 1 0,0-1 0,0 1 0,-1-1 0,-1-7 0,2 12 0,0 0 0,0-1 0,0 1 0,0 0 0,-1-1 0,1 1 0,0 0 0,0-1 0,0 1 0,0 0 0,0 0 0,0-1 0,-1 1 0,1 0 0,0 0 0,0-1 0,0 1 0,-1 0 0,1 0 0,0 0 0,0 0 0,0-1 0,-1 1 0,1 0 0,0 0 0,-1 0 0,1 0 0,0 0 0,0 0 0,-1-1 0,1 1 0,0 0 0,-1 0 0,1 0 0,-1 0 0,-7 9 0,-2 15 0,8-13 0,0 0 0,1 0 0,1 0 0,0 1 0,0-1 0,1 0 0,0 0 0,1 0 0,3 11 0,-4-20 0,-1 0 0,1-1 0,-1 1 0,0 0 0,1 0 0,-1 0 0,0 0 0,0 0 0,0 0 0,0-1 0,-1 1 0,1 0 0,0 0 0,-1 0 0,0 0 0,0 1 0,1-2 0,0-1 0,-1 0 0,1 0 0,0 0 0,0 0 0,0 0 0,-1 1 0,1-1 0,0 0 0,0 0 0,-1 0 0,1 0 0,0 0 0,0 0 0,-1 0 0,1 0 0,0 0 0,0 0 0,-1 0 0,1 0 0,0 0 0,-1 0 0,1 0 0,0 0 0,0 0 0,-1 0 0,1 0 0,0 0 0,0 0 0,0-1 0,-1 1 0,1 0 0,0 0 0,0 0 0,-1-1 0,-12-16 0,3-1 0,1 0 0,1 0 0,0-1 0,-6-28 0,13 42 0,1 0 0,0 0 0,0 1 0,0-1 0,1 0 0,1-7 0,0 1 0,-27 63 0,22-38 0,-1 1 0,2-1 0,0 1 0,1-1 0,0 1 0,2 21 0,0-4 0,-11-151 0,4-71 0,2 191 0,-3 11 0,-5 14 0,7-8 0,2 0 0,0 0 0,0 0 0,2 0 0,0 1 0,3 28 0,-2-45 0,1-1 0,-1 1 0,0-1 0,1 0 0,-1 1 0,0-1 0,1 1 0,0-1 0,-1 0 0,1 1 0,0-1 0,1 2 0,3-3 0,-2-12 0,3-57 0,-3 41 0,-2 23 0,0 11 0,-3 61 0,0-15 0,6 54 0,-1-107 0,2-8 0,5-12 0,-7 10 0,0-1 0,-1 1 0,1-18 0,3-13 0,-3 26 0,0 5 0,-1-1 0,0 0 0,0-18 0,-1 17 0,0 9 0,-1 0 0,0 0 0,1 0 0,-1 0 0,-1 0 0,1 1 0,0-1 0,-1 0 0,0 0 0,-1-4 0,1 8 0,1 0 0,-1 0 0,0 0 0,1 1 0,-1-1 0,1 0 0,-1 0 0,1 0 0,-1 1 0,1-1 0,-1 0 0,0 0 0,1 1 0,0-1 0,-1 1 0,1-1 0,-1 0 0,1 1 0,-1-1 0,1 1 0,0-1 0,-1 1 0,1-1 0,0 1 0,0-1 0,-1 1 0,1-1 0,0 1 0,0 0 0,0-1 0,-1 1 0,-8 20 0,8-10 0,0 0 0,0-1 0,1 1 0,0 0 0,1 0 0,4 21 0,1 29 0,-7-44 0,1-12 0,-1 0 0,1 0 0,0-1 0,0 1 0,2 8 0,-2-12 0,1 0 0,-1 0 0,0 0 0,1 0 0,-1 0 0,1 0 0,-1-1 0,1 1 0,0 0 0,-1 0 0,1 0 0,0-1 0,-1 1 0,1 0 0,0-1 0,0 1 0,0-1 0,-1 1 0,1-1 0,0 1 0,0-1 0,0 0 0,0 1 0,0-1 0,0 0 0,0 0 0,0 0 0,0 0 0,0 0 0,0 0 0,0 0 0,1 0 0,5 0 0,2 0 0,1-1 0,-1 1 0,0-2 0,16-3 0,-25 5 0,1-1 0,0 0 0,0 0 0,-1 0 0,1 0 0,0 1 0,-1-1 0,1 0 0,-1 0 0,0 0 0,1 0 0,-1 0 0,0 0 0,1 0 0,-1 0 0,0 0 0,0-1 0,0 1 0,0 0 0,0 0 0,0-1 0,-1-32 0,0 22 0,1-4 0,0-29 0,0 43 0,0 0 0,-1-1 0,1 1 0,-1-1 0,1 1 0,-1 0 0,0-1 0,0 1 0,0 0 0,0 0 0,0-1 0,-1 1 0,1 0 0,-2-2 0,2 3 0,0 1 0,-1-1 0,1 0 0,0 1 0,0-1 0,0 1 0,-1-1 0,1 1 0,0-1 0,-1 1 0,1 0 0,0 0 0,-1 0 0,-1 0 0,3 0 0,-1 0 0,0 0 0,0 0 0,1 0 0,-1 0 0,0 0 0,0-1 0,1 1 0,-1 0 0,0 0 0,0 0 0,1-1 0,-1 1 0,0 0 0,1-1 0,-1 1 0,0-1 0,1 1 0,-1 0 0,1-1 0,-1 0 0,1 1 0,-1-1 0,1 1 0,-1-1 0,1 0 0,-1 1 0,1-1 0,0 0 0,-1 1 0,1-1 0,0 0 0,0 1 0,0-1 0,-1 0 0,1 0 0,0 1 0,0-1 0,0 0 0,0 0 0,0 1 0,0-1 0,1-1 0,-1-3 0,-1 1 0,1 0 0,-1 0 0,0 0 0,0 1 0,0-1 0,-1 0 0,-2-5 0,-2-4 0,6 13 0,0 0 0,0 0 0,0-1 0,0 1 0,0 0 0,0 0 0,0-1 0,0 1 0,0 0 0,0 0 0,0-1 0,0 1 0,0 0 0,0 0 0,0-1 0,0 1 0,0 0 0,0 0 0,0-1 0,0 1 0,0 0 0,0 0 0,0-1 0,1 1 0,-1 0 0,0 0 0,0 0 0,0-1 0,0 1 0,0 0 0,1 0 0,-1 0 0,0 0 0,0-1 0,0 1 0,1 0 0,-1 0 0,0 0 0,0 0 0,1 0 0,-1 0 0,0 0 0,0 0 0,1 0 0,-1-1 0,0 1 0,0 0 0,1 0 0,-1 0 0,0 0 0,0 1 0,1-1 0,-1 0 0,0 0 0,0 0 0,1 0 0,-1 0 0,0 0 0,0 0 0,1 0 0,0 1 0,-1-1 0,1 0 0,0 0 0,0 1 0,-1-1 0,1 1 0,0-1 0,-1 0 0,1 1 0,0-1 0,-1 1 0,1 0 0,-1-1 0,1 1 0,0-1 0,-1 1 0,0 0 0,1 0 0,-1-1 0,1 1 0,-1 0 0,0-1 0,0 1 0,1 1 0,0 7 0,5 17 0,-6-25 0,0-1 0,1 1 0,-1 0 0,1-1 0,-1 1 0,1-1 0,-1 1 0,1-1 0,0 0 0,-1 1 0,1-1 0,-1 1 0,1-1 0,0 0 0,-1 0 0,1 1 0,0-1 0,0 0 0,-1 0 0,1 0 0,0 0 0,-1 0 0,1 0 0,0 0 0,0 0 0,-1 0 0,1 0 0,0 0 0,-1 0 0,1-1 0,0 1 0,-1 0 0,1 0 0,0-1 0,0 0 0,0 1 0,-1 0 0,1 0 0,-1 0 0,1-1 0,-1 1 0,0 0 0,1 0 0,-1-1 0,1 1 0,-1 0 0,0-1 0,1 1 0,-1 0 0,0-1 0,1 1 0,-1 0 0,0-1 0,0 1 0,1-1 0,-1 1 0,0 0 0,0-1 0,0 1 0,0-1 0,1 1 0,-1-1 0,0 1 0,0-1 0,0 1 0,0-1 0,0 1 0,0-1 0,0 1 0,0-1 0,0 1 0,-1 0 0,1-1 0,0 1 0,0-1 0,0 1 0,0-1 0,-1 1 0,1 0 0,0-1 0,-1 1 0,1-1 0,-1 0 0,0 0 0,1 1 0,-1-1 0,0 0 0,1 1 0,-1-1 0,0 1 0,0-1 0,0 1 0,1-1 0,-1 1 0,0 0 0,0-1 0,0 1 0,0 0 0,0 0 0,0 0 0,0-1 0,0 1 0,0 0 0,1 0 0,-1 0 0,0 1 0,0-1 0,-2 0 0,2 1 0,-1 0 0,0 1 0,1-1 0,-1 0 0,1 1 0,0-1 0,-1 0 0,1 1 0,0 0 0,0-1 0,0 1 0,0 0 0,0-1 0,0 1 0,0 0 0,1 0 0,-1 0 0,1 0 0,-1 0 0,1 0 0,0 0 0,0 3 0,-1 53 0,2-40 0,-1 59 0,0-46 0,0-27 0,0-10 0,0-3 0,0 3 0,0-1 0,0 1 0,-1 0 0,1 0 0,-3-8 0,3 14 0,0 0 0,0-1 0,0 1 0,0 0 0,-1-1 0,1 1 0,0-1 0,0 1 0,0 0 0,-1-1 0,1 1 0,0 0 0,0 0 0,-1-1 0,1 1 0,0 0 0,-1 0 0,1-1 0,0 1 0,-1 0 0,1 0 0,0 0 0,-1-1 0,1 1 0,0 0 0,-1 0 0,1 0 0,-1 0 0,1 0 0,0 0 0,-1 0 0,0 0 0,0 1 0,-1-1 0,1 1 0,-1 0 0,1 0 0,-1 0 0,1 0 0,-1 0 0,1 0 0,0 0 0,-1 0 0,1 1 0,-1 1 0,-1 0 0,1 0 0,0 0 0,0 0 0,0 0 0,0 1 0,1-1 0,0 1 0,-2 3 0,3-7 0,0 0 0,0 1 0,0-1 0,0 0 0,0 1 0,0-1 0,0 1 0,0-1 0,0 0 0,0 1 0,0-1 0,0 0 0,0 1 0,0-1 0,0 0 0,0 1 0,0-1 0,0 0 0,0 1 0,1-1 0,-1 0 0,0 1 0,0-1 0,0 0 0,1 1 0,-1-1 0,0 0 0,0 0 0,1 1 0,-1-1 0,2 0 0,-1 0 0,0 1 0,0-1 0,0-1 0,1 1 0,-1 0 0,0 0 0,0 0 0,0 0 0,0-1 0,1 1 0,-1-1 0,0 1 0,0-1 0,1 0 0,37-25 0,-15 9 0,-24 16 0,0 1 0,0 0 0,1 0 0,-1-1 0,0 1 0,1 0 0,-1 0 0,0 0 0,1 0 0,-1-1 0,0 1 0,1 0 0,-1 0 0,1 0 0,-1 0 0,0 0 0,1 0 0,-1 0 0,0 0 0,1 0 0,-1 0 0,1 0 0,-1 0 0,0 0 0,1 0 0,-1 0 0,0 1 0,1-1 0,-1 0 0,0 0 0,1 0 0,-1 1 0,0-1 0,1 0 0,-1 0 0,0 1 0,1-1 0,-1 0 0,0 0 0,0 1 0,0-1 0,1 1 0,5 20 0,-6-19 0,0 0 0,1-1 0,-1 1 0,0 0 0,1 0 0,-1-1 0,1 1 0,0 0 0,-1-1 0,1 1 0,0 0 0,0-1 0,0 1 0,0-1 0,0 0 0,0 1 0,2 1 0,-2-3 0,1 1 0,-1 0 0,0-1 0,0 1 0,0-1 0,0 0 0,0 1 0,1-1 0,-1 0 0,0 0 0,0 0 0,0 0 0,1 0 0,-1 0 0,0 0 0,0 0 0,0 0 0,1 0 0,-1-1 0,0 1 0,0 0 0,0-1 0,0 1 0,0-1 0,0 0 0,0 1 0,0-1 0,0 0 0,0 1 0,0-1 0,0 0 0,0 0 0,0 0 0,0 0 0,-1 0 0,1 0 0,-1 0 0,1 0 0,0 0 0,-1 0 0,0 0 0,1-1 0,-1 1 0,0 0 0,1 0 0,-1 0 0,0-1 0,0 1 0,0 0 0,0 0 0,0 0 0,0-1 0,-1 1 0,1 0 0,0 0 0,-1-2 0,0 3 0,1-1 0,0 1 0,-1 0 0,1 0 0,-1 0 0,1-1 0,-1 1 0,1 0 0,-1 0 0,1 0 0,-1 0 0,1 0 0,-1 0 0,1 0 0,-1 0 0,1 0 0,-1 0 0,1 0 0,-1 1 0,1-1 0,0 0 0,-1 0 0,1 0 0,-1 1 0,1-1 0,-1 0 0,1 0 0,0 1 0,-1-1 0,1 0 0,0 1 0,-1-1 0,1 0 0,0 1 0,-1 0 0,-20 15 0,19-14 0,1-1 0,1 0 0,-1 0 0,0 0 0,0-1 0,0 1 0,0 0 0,0 0 0,0-1 0,0 1 0,0-1 0,-1 1 0,1-1 0,0 1 0,0-1 0,0 0 0,0 0 0,-1 0 0,1 1 0,0-1 0,0 0 0,-1 0 0,1-1 0,0 1 0,0 0 0,0 0 0,-1-1 0,1 1 0,0 0 0,0-1 0,0 1 0,0-1 0,0 1 0,-2-2 0,1 0 0,1 0 0,0 0 0,0 0 0,-1 0 0,1 0 0,0 0 0,1 0 0,-1 0 0,0 0 0,0 0 0,1 0 0,0-1 0,-1 1 0,1 0 0,0 0 0,0-5 0,0-7 0,3-10 0,-2 23 0,0 0 0,-1 0 0,1 0 0,0 1 0,0-1 0,0 0 0,-1 1 0,1-1 0,0 0 0,0 1 0,0-1 0,0 1 0,0 0 0,0-1 0,0 1 0,0 0 0,0 0 0,0-1 0,0 1 0,0 0 0,1 0 0,0 0 0,-1 0 0,0 0 0,0 0 0,0 0 0,0 0 0,0 0 0,0 0 0,0 0 0,0 0 0,-1 0 0,1 0 0,0 0 0,0 0 0,0 1 0,0-1 0,0 0 0,-1 1 0,1-1 0,0 1 0,0-1 0,-1 1 0,1-1 0,1 2 0,0 19 0,-2-15 0,0-4 0,0 0 0,0-1 0,0 1 0,0 0 0,0 0 0,1 0 0,-1-1 0,1 1 0,-1 0 0,1-1 0,0 1 0,-1 0 0,1-1 0,0 1 0,0-1 0,0 1 0,1-1 0,-1 1 0,0-1 0,0 0 0,1 0 0,-1 0 0,3 2 0,-2-1 0,-8-5 0,-10-6 0,14 7 0,0 0 0,0 0 0,0 0 0,1-1 0,-1 1 0,0 0 0,1-1 0,0 1 0,-1-1 0,1 0 0,0 1 0,0-1 0,1 0 0,-1 0 0,1 1 0,-1-1 0,1 0 0,0 0 0,0 0 0,0 0 0,1-3 0,-2-16 0,1 21 0,-1 1 0,1-1 0,0 0 0,-1 0 0,1 1 0,-1-1 0,1 0 0,-1 1 0,1-1 0,-1 0 0,1 1 0,-1-1 0,0 1 0,1-1 0,-1 1 0,0-1 0,1 1 0,-1 0 0,0-1 0,0 1 0,1 0 0,-1 0 0,0-1 0,0 1 0,0 0 0,-1 0 0,-11-6 0,13 5 0,0 0 0,0 0 0,0 1 0,0-1 0,0 0 0,0 0 0,0 1 0,0-1 0,0 0 0,0 0 0,1 1 0,-1-1 0,0 0 0,0 0 0,1 1 0,-1-1 0,1 0 0,-1 1 0,0-1 0,1 1 0,-1-1 0,1 0 0,-1 1 0,2-1 0,7-8-118,-8 15 231,-13 28-52,3-9-1482,9-20-5405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2.966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0,'2'89,"13"90,-7-107,-6-39,2 0,2-1,14 51,-19-80,0 0,0 0,1 0,-1 0,1 0,0 0,-1 0,2-1,-1 1,0-1,0 1,1-1,-1 0,1 0,0 0,-1 0,1-1,0 1,0-1,0 0,0 1,0-1,1-1,-1 1,0 0,0-1,1 0,-1 1,0-1,1-1,-1 1,0 0,0-1,1 0,-1 0,0 0,0 0,0 0,0 0,0-1,0 0,0 1,4-5,1-2,-1 0,0 0,-1-1,0 0,0 0,6-15,-11 22,0 0,0 0,0 0,0-1,0 1,-1 0,1 0,-1-1,1 1,-1 0,0-1,0 1,0 0,0-1,-1 1,1 0,0-1,-1 1,0 0,1 0,-1-1,0 1,0 0,0 0,-1 0,1 0,0 0,-1 0,1 1,-1-1,0 0,0 1,1-1,-1 1,0 0,-3-2,2 2,0 0,0 0,0 0,0 0,0 1,-1 0,1-1,0 1,0 0,-1 0,1 1,0-1,0 1,-5 1,-1 0,1 1,-1 1,-13 7,10-4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15:40:01.532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1028 12,'-1'-1,"-1"0,1 0,-1 0,1 0,-1 0,1 0,-1 1,1-1,-1 0,0 1,1-1,-1 1,0 0,0-1,1 1,-1 0,0 0,0 0,1 0,-1 0,0 1,-3 0,-36 18,21-7,-10-3,25-8,0 0,0 1,1-1,-1 1,0 0,1 0,-1 1,-5 4,3-3,0 0,-1-1,0 0,0 0,0-1,0 1,0-2,-1 1,1-1,-1-1,1 1,0-2,-16-1,13 1,0 1,0 0,0 0,0 1,0 1,0-1,-19 8,-5 5,16-6,0 0,0 1,0 1,-29 22,4-3,35-25,1 1,-1 1,2-1,-1 1,0 1,-10 11,-57 77,-52 39,73-68,45-55,2 2,0-1,0 1,1 0,1 0,0 1,-5 23,0-2,7-22,0 0,1 1,1-1,0 1,2 24,0-24,-1 0,-1 0,0 1,-5 25,4-35,-1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15:40:02.317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0,'7'130,"-5"-119,-1 1,-1-1,0 1,0 0,-1-1,-1 1,0-1,0 0,-1 1,-7 15,-5 13,11-30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24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513 0 24575,'-203'191'0,"166"-166"0,31-21 0,-1 0 0,1 0 0,0 0 0,0 0 0,-6 8 0,-14 11 0,22-20 0,0 0 0,0 0 0,1 1 0,-1-1 0,1 1 0,0 0 0,0 0 0,0 0 0,1 0 0,-4 7 0,-5 12 0,-26 39 0,26-46 0,1 0 0,1 0 0,1 1 0,0 0 0,-6 21 0,-2 17 0,7-29 0,1 1 0,2 0 0,0 0 0,2 0 0,0 29 0,2-22 0,1-26 0,1 0 0,-1-1 0,2 1 0,-1 0 0,1-1 0,2 12 0,1-5 0,-1 0 0,-1-1 0,0 1 0,-1 1 0,-1-1 0,0 0 0,-1 0 0,0 0 0,-1 0 0,-1 0 0,-5 17 0,7-27 0,1 0 0,0 0 0,-1 1 0,2-1 0,-1 0 0,0 0 0,1 1 0,0-1 0,0 0 0,0 0 0,3 6 0,5 34 0,-3 71 0,-5-109 0,0 1 0,1-1 0,0 0 0,0 0 0,1 1 0,-1-1 0,2 0 0,-1-1 0,0 1 0,1-1 0,0 1 0,8 7 0,-8-9 0,1 1 0,-1 0 0,-1 0 0,1 0 0,-1 1 0,0-1 0,0 1 0,0-1 0,-1 1 0,0 0 0,0 0 0,0 0 0,-1 0 0,0 1 0,0 5 0,0-5 11,-1-1 0,1 0 0,1 1 0,-1-1 0,1 0 0,0 0-1,0 0 1,1 0 0,0 0 0,3 5 0,-5-10-21,0 0 1,-1 1-1,1-1 1,0 0-1,0 0 1,0 0-1,0-1 0,0 1 1,0 0-1,0 0 1,0 0-1,0-1 1,0 1-1,0 0 0,1-1 1,-1 1-1,0-1 1,1 0-1,-1 1 1,2-1-1,-1 0-48,-1-1-1,1 1 1,0-1 0,-1 0-1,1 1 1,-1-1-1,1 0 1,-1 0 0,0 0-1,1 0 1,-1 0 0,0 0-1,0-1 1,0 1 0,0 0-1,0 0 1,0-1-1,0 1 1,0-1 0,0 1-1,0-3 1,4-4-6768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39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16 906 24575,'0'-2'0,"0"1"0,0-1 0,-1 1 0,1-1 0,0 0 0,-1 1 0,0-1 0,1 1 0,-1-1 0,0 1 0,0-1 0,-1-2 0,1 3 0,0 0 0,0 0 0,1 0 0,-1 0 0,0 0 0,1 0 0,-1 0 0,1 0 0,-1 0 0,1-1 0,0 1 0,-1 0 0,1 0 0,0 0 0,0-1 0,0 1 0,0 0 0,0 0 0,0-1 0,0 1 0,1 0 0,-1 0 0,0-1 0,1 1 0,-1 0 0,1-2 0,2-6 0,0-1 0,-1 0 0,0-1 0,-1 1 0,0 0 0,-2-20 0,3-17 0,1 28 0,2 0 0,0 1 0,1-1 0,1 1 0,1 1 0,1-1 0,19-30 0,-19 33 0,-2 2 0,-1-1 0,-1 0 0,0 0 0,4-20 0,-5 17 0,1 0 0,11-25 0,-4 22 0,1 1 0,0 1 0,1 0 0,20-19 0,35-48 0,-34 53 0,-26 24 0,0 0 0,0 0 0,11-15 0,36-58-1365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28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24575,'-12'46'0,"3"-15"0,6-13 0,2-1 0,0 1 0,1 0 0,3 28 0,0-24 0,-3 46 0,-2-57 0,0 1 0,-1-1 0,0 0 0,-7 16 0,6-18 0,1 0 0,0 1 0,0-1 0,1 1 0,0 0 0,0 0 0,1 11 0,1-17 0,-1 5 0,1 0 0,1 0 0,-1 0 0,1 0 0,1-1 0,0 1 0,0 0 0,1-1 0,0 0 0,0 1 0,5 7 0,2 5-1365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29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24575,'18'38'0,"-7"-18"0,37 119 0,-47-135-116,0 0-23,0-1 1,0 0-1,0 0 0,0 0 0,0 0 0,1 0 1,-1 0-1,4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30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24575,'1'5'0,"1"0"0,0 0 0,0-1 0,0 1 0,1-1 0,-1 1 0,1-1 0,0 0 0,0 0 0,1 0 0,-1 0 0,5 3 0,11 15 0,-8-7 0,-6-9 0,0 1 0,-1 0 0,1 0 0,-1 0 0,-1 0 0,1 0 0,-1 1 0,-1 0 0,4 13 0,-4-11 0,1 7 0,0-1 0,-1 0 0,-1 1 0,-1 26 0,-27-81 0,5-24-1365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50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1 153 24575,'0'-6'0,"1"0"0,1 1 0,-1-1 0,1 0 0,0 1 0,3-8 0,8-27 0,-6-26-1365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17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24575,'37'30'0,"-31"-27"0,0 1 0,0 0 0,-1 1 0,1 0 0,-1-1 0,-1 2 0,9 9 0,-2 0 0,1-1 0,0-1 0,1 0 0,0-1 0,1 0 0,24 15 0,39 35 0,-22 1 0,8 8 0,-54-62 0,-1 1 0,0 0 0,-1 0 0,6 12 0,11 15 0,-18-26 0,0 2 0,0-1 0,-2 0 0,0 1 0,0 0 0,-1 0 0,0 1 0,0 22 0,2-5 0,9 128 0,-7-61 0,6-26 0,1 11 0,-6 33 0,-3-65 0,-2-36 0,-1 1 0,0 0 0,-2 0 0,0 0 0,0 0 0,-2 0 0,0-1 0,0 1 0,-8 22 0,3-27 0,-1 0 0,-1 0 0,1-1 0,-2 0 0,1 0 0,-1-1 0,-16 10 0,8-4 0,11-9 0,-3 2 0,1 0 0,-1 1 0,2 0 0,-1 1 0,1-1 0,-10 16 0,7-6 0,-2 0 0,-1-1 0,0 0 0,-1-2 0,-1 1 0,0-2 0,-1 0 0,-30 19 0,40-29 0,1 1 0,-1 0 0,1 0 0,1 0 0,-1 0 0,-8 15 0,11-15 0,-1 0 0,0-1 0,0 0 0,0 1 0,-1-1 0,0-1 0,0 1 0,0-1 0,-1 0 0,1 0 0,-11 6 0,-1-3-1365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21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1523 24575,'10'-2'0,"0"0"0,0-1 0,-1 0 0,1 0 0,-1-1 0,13-7 0,-7 5 0,5-6 0,0 0 0,-1-2 0,-1 0 0,0 0 0,0-2 0,18-21 0,1-1 0,-26 28 0,-1-1 0,0 0 0,0-1 0,-2 0 0,1 0 0,-2-1 0,10-19 0,10-19 0,-19 39 0,-1-1 0,-1 1 0,0-2 0,7-20 0,-1-16 0,-2-1 0,-3 0 0,-1 0 0,-3 0 0,-4-66 0,-4 51 0,-2 0 0,-22-84 0,-34-33 0,14 11 0,44 151 0,-10-33 0,24 95 0,-8-34 0,0 0 0,0 0 0,1 0 0,-1 0 0,6 12 0,14 26 0,16 48 0,2 7 0,-34-86 0,0-5 0,-4-26 0,-2 6 0,0 0 0,-1 0 0,-1 0 0,0 0 0,0 0 0,-1 1 0,0 0 0,-1 0 0,-10-16 0,6 11 0,2 0 0,-12-31 0,14-2-1365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5.35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26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24575,'60'56'0,"-38"-37"0,-1 1 0,25 30 0,-37-40 0,1 0 0,0-1 0,1 0 0,0-1 0,0 0 0,18 9 0,-12-7 0,-1 0 0,19 17 0,-20-12 0,-1 1 0,15 21 0,8 10 0,-28-35 0,-1 0 0,-1 1 0,0 0 0,-1 1 0,0-1 0,-1 1 0,-1 0 0,0 1 0,4 25 0,8 28 0,1-18 0,-10-32 0,0 1 0,-2 0 0,6 37 0,-6-11 0,-2 1 0,-2 0 0,-3-1 0,-11 82 0,9-60-348,5-54-669,-1-2-5809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29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24575,'3'1'0,"0"0"0,0 1 0,0 0 0,0 0 0,0 0 0,0 0 0,-1 0 0,1 0 0,-1 1 0,1-1 0,-1 1 0,4 5 0,8 8 0,-8-10 0,0 0 0,-1 1 0,1-1 0,-2 1 0,1 0 0,-1 0 0,0 1 0,0-1 0,-1 1 0,4 14 0,2 9 0,5 44 0,-14-73 0,2 6 0,25 196 0,-25-182 0,0 1 0,-1-1 0,-2 1 0,0-1 0,-1 0 0,-2 1 0,-5 22 0,-17 61-1365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3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1 24575,'6'16'0,"-1"-1"0,-1 2 0,0-1 0,-1 0 0,-1 1 0,0 17 0,-3-24 0,-1 1 0,0-1 0,0 0 0,-2 0 0,1 0 0,-1 0 0,0 0 0,-1-1 0,0 0 0,-9 11 0,-17 40 0,25-44 0,3-6 0,-1 0 0,0-1 0,0 1 0,-1-1 0,0 0 0,-1 0 0,0 0 0,0-1 0,-13 14 0,-13 8 0,-38 31 0,13-12-1365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34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0 820 24575,'1'-10'0,"1"0"0,0 0 0,0 0 0,1 0 0,0 1 0,1-1 0,7-13 0,-5 10 0,-1 0 0,0 0 0,4-17 0,6-31 0,-10 41 0,0-1 0,-1 0 0,-1 0 0,1-28 0,0-26 0,-2 62 0,-1 1 0,0-1 0,0 0 0,-1 0 0,-1 0 0,0 0 0,-1 1 0,-1-1 0,0 0 0,0 1 0,-11-24 0,5 19-136,0 0-1,1-1 1,1 1-1,0-2 1,2 1-1,0-1 1,1 0-1,0 0 0,0-32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36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9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1137 24575,'-1'0'0,"-1"0"0,0 0 0,0 0 0,0-1 0,1 1 0,-1-1 0,0 1 0,1-1 0,-1 0 0,0 0 0,1 0 0,-1 0 0,1 0 0,-1 0 0,1 0 0,0 0 0,-1 0 0,1-1 0,0 1 0,0-1 0,0 1 0,0 0 0,0-1 0,0 0 0,1 1 0,-1-1 0,0 0 0,1 1 0,-1-1 0,0-2 0,-1-9 0,0 1 0,1 0 0,0-21 0,-1 0 0,1 22 0,-1 0 0,0 0 0,-1 1 0,0-1 0,-1 1 0,0-1 0,0 1 0,-1 0 0,0 1 0,-1-1 0,0 1 0,-1 0 0,-10-11 0,12 15 0,1 0 0,0-1 0,1 1 0,-1-1 0,1 0 0,0 0 0,1 0 0,-1 0 0,1 0 0,0-1 0,1 1 0,-2-9 0,1-9 0,0 0 0,3-26 0,-1 7 0,1 10 0,0 0 0,2 0 0,8-36 0,-11 63 0,0 0 0,-1-1 0,0 1 0,0 0 0,0 0 0,-1 0 0,0 0 0,-4-10 0,-5-19 0,4 6 0,-1 1 0,-17-39 0,19 51 0,1-3-39,0-1-1,2 0 1,0 0 0,1-1-1,1 1 1,2-34-1,0 15-1049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49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506 1449 24575,'0'2'0,"-1"0"0,0 0 0,1 0 0,-1 0 0,0-1 0,0 1 0,0 0 0,0 0 0,0-1 0,0 1 0,-1-1 0,1 1 0,0-1 0,-1 1 0,0-1 0,1 0 0,-1 0 0,1 0 0,-1 0 0,0 0 0,0 0 0,0 0 0,0-1 0,1 1 0,-1-1 0,-3 1 0,-52 10 0,44-10 0,0 0 0,0-1 0,0-1 0,0 0 0,0 0 0,1-1 0,-1-1 0,0 0 0,1-1 0,0 0 0,0-1 0,0-1 0,1 1 0,-17-12 0,19 13 0,0 1 0,1 0 0,-1 1 0,0 0 0,-1 0 0,1 1 0,0 1 0,0-1 0,-17 2 0,73 16 0,-26-12 0,-1 0 0,1-1 0,0-1 0,1-1 0,-1-1 0,0-1 0,0 0 0,1-2 0,24-5 0,37-2 0,-141 1 0,24 5 0,0-2 0,1-1 0,-34-11 0,17-7 0,41 19 0,0 0 0,-1 0 0,1 1 0,-1 1 0,-15-4 0,283 40 0,-285-35 0,-49 3 0,14 1 0,27-2 0,17 1 0,0 0 0,0-2 0,1 0 0,-1-1 0,-31-8 0,49 10 0,0 0 0,0 0 0,-1 0 0,1 0 0,0 0 0,0 0 0,-1 0 0,1 0 0,0 0 0,0 0 0,0 0 0,-1 0 0,1 0 0,0 0 0,0 0 0,-1 0 0,1 0 0,0 0 0,0 0 0,-1-1 0,1 1 0,0 0 0,0 0 0,0 0 0,0 0 0,-1 0 0,1-1 0,0 1 0,0 0 0,0 0 0,0 0 0,-1-1 0,1 1 0,0 0 0,0 0 0,0 0 0,0-1 0,0 1 0,0 0 0,0 0 0,0-1 0,0 1 0,0 0 0,0 0 0,0 0 0,0-1 0,0 1 0,0 0 0,0 0 0,0-1 0,0 1 0,0 0 0,0 0 0,0-1 0,0 1 0,0 0 0,1 0 0,17-7 0,28-1 0,12 5 0,-36 3 0,1-1 0,-1-1 0,0-2 0,25-6 0,-47 10 0,0 0 0,0 0 0,0 0 0,-1 0 0,1 0 0,0 0 0,0 0 0,0 0 0,0 0 0,0 0 0,0 0 0,0 0 0,0 0 0,0 0 0,0 0 0,0 0 0,0 0 0,0 0 0,0 0 0,0 0 0,0-1 0,0 1 0,-1 0 0,1 0 0,0 0 0,0 0 0,0 0 0,0 0 0,0 0 0,0 0 0,0 0 0,0 0 0,0 0 0,0-1 0,0 1 0,0 0 0,0 0 0,0 0 0,0 0 0,0 0 0,0 0 0,1 0 0,-1 0 0,0 0 0,0 0 0,0 0 0,0 0 0,0 0 0,0-1 0,0 1 0,0 0 0,0 0 0,0 0 0,0 0 0,0 0 0,0 0 0,0 0 0,-13-3 0,-18-2 0,-9 6 0,29 0 0,0-1 0,1 0 0,-1 0 0,0-1 0,1 0 0,-1-1 0,1 0 0,-13-5 0,57 3 0,37-3 0,79-19 0,-284 38 0,117-11 0,12 0 0,0-1 0,0 0 0,1 1 0,-1 0 0,0 0 0,0 0 0,1 1 0,-8 3 0,12-5 0,0 0 0,0 0 0,0 0 0,-1 0 0,1 0 0,0 0 0,0 1 0,0-1 0,0 0 0,0 0 0,0 0 0,0 0 0,0 0 0,-1 0 0,1 1 0,0-1 0,0 0 0,0 0 0,0 0 0,0 0 0,0 0 0,0 1 0,0-1 0,0 0 0,0 0 0,0 0 0,0 0 0,0 1 0,0-1 0,0 0 0,0 0 0,0 0 0,0 0 0,0 0 0,0 1 0,0-1 0,1 0 0,-1 0 0,0 0 0,0 0 0,0 0 0,0 1 0,0-1 0,0 0 0,0 0 0,0 0 0,1 0 0,-1 0 0,0 0 0,0 0 0,0 0 0,0 0 0,0 1 0,1-1 0,14 6 0,16 1 0,76-7 0,-80-1 0,0 1 0,50 5 0,-78-5 0,1 0 0,0 0 0,0 0 0,0 0 0,0 0 0,0 0 0,0 0 0,0 0 0,0 0 0,0 1 0,0-1 0,-1 0 0,1 0 0,0 0 0,0 0 0,0 0 0,0 0 0,0 0 0,0 0 0,0 0 0,0 0 0,0 0 0,0 0 0,0 1 0,0-1 0,0 0 0,0 0 0,0 0 0,0 0 0,0 0 0,0 0 0,0 0 0,0 0 0,0 0 0,0 1 0,0-1 0,0 0 0,0 0 0,0 0 0,0 0 0,0 0 0,0 0 0,0 0 0,0 0 0,0 0 0,0 1 0,0-1 0,0 0 0,0 0 0,0 0 0,1 0 0,-1 0 0,0 0 0,0 0 0,0 0 0,0 0 0,0 0 0,0 0 0,0 0 0,0 0 0,0 0 0,0 0 0,1 0 0,-1 0 0,0 0 0,0 0 0,-13 8 0,-15 3 0,2-2 0,20-4 0,19-5 0,-6 0 0,0-1 0,0 1 0,0-2 0,0 1 0,0-1 0,0 0 0,0-1 0,11-5 0,-63-2 0,41 10 0,-40-8 0,43 8 0,1 0 0,0 0 0,0 0 0,-1 0 0,1-1 0,0 1 0,-1 0 0,1 0 0,0 0 0,0-1 0,-1 1 0,1 0 0,0 0 0,0-1 0,-1 1 0,1 0 0,0 0 0,0-1 0,0 1 0,0 0 0,-1-1 0,1 1 0,0 0 0,0-1 0,0 1 0,0 0 0,0-1 0,0 1 0,0 0 0,0-1 0,0 1 0,0 0 0,0-1 0,0 0 0,18-16 0,-17 17 0,-1 0 0,0 0 0,1 0 0,-1 0 0,0 0 0,1 0 0,-1 0 0,0 0 0,1 0 0,-1-1 0,1 1 0,-1 0 0,0 0 0,1 0 0,-1-1 0,0 1 0,0 0 0,1 0 0,-1-1 0,0 1 0,0 0 0,1-1 0,-1 1 0,0 0 0,0-1 0,0 1 0,0 0 0,1-1 0,-1 1 0,0 0 0,0-1 0,0 1 0,0-1 0,0 1 0,0 0 0,0-1 0,0 1 0,0 0 0,0-1 0,0 1 0,0-1 0,0 1 0,0 0 0,-1-1 0,-19-2 0,-31 9 0,27-2 0,10-1 0,1-1 0,-1 0 0,-19-1 0,33-1 0,0 0 0,0 0 0,0 0 0,0 0 0,0 0 0,0 0 0,0 0 0,0 0 0,1 0 0,-1-1 0,0 1 0,0 0 0,0 0 0,0 0 0,0 0 0,0 0 0,0 0 0,0 0 0,0 0 0,0 0 0,0-1 0,0 1 0,0 0 0,0 0 0,0 0 0,0 0 0,0 0 0,0 0 0,0 0 0,0-1 0,0 1 0,0 0 0,0 0 0,0 0 0,0 0 0,0 0 0,0 0 0,0 0 0,0 0 0,0-1 0,0 1 0,0 0 0,0 0 0,-1 0 0,1 0 0,0 0 0,0 0 0,0 0 0,0 0 0,0 0 0,0 0 0,0 0 0,0 0 0,0 0 0,-1 0 0,1 0 0,0-1 0,0 1 0,0 0 0,0 0 0,0 0 0,0 0 0,0 0 0,0 0 0,-1 0 0,1 0 0,0 0 0,0 1 0,0-1 0,12-10 0,19-7 0,-29 16 0,2-1 0,21-14 0,-24 10 0,-17 4 0,-9 3 0,0 1 0,-1 2 0,1 1 0,0 0 0,-28 12 0,168-44 0,93-44 0,-225 76 0,-20 6 0,-38 17 0,50-17 0,29-17 0,41-25 0,-33 23 0,33-18 0,-31 19 0,-1-1 0,0 0 0,-1-1 0,17-14 0,-32 22 0,0 0 0,0 1 0,0-1 0,0 1 0,-1 0 0,1 0 0,0 0 0,0 0 0,0 1 0,-5 1 0,-171 31 0,179-33 0,-1 0 0,1 0 0,0 1 0,0-1 0,0 0 0,0 0 0,0 0 0,0 0 0,-1 0 0,1 0 0,0 0 0,0 0 0,0 0 0,0 0 0,0 0 0,0 0 0,-1 0 0,1 0 0,0 0 0,0 0 0,0 0 0,0 0 0,0 0 0,-1 0 0,1 0 0,0 0 0,0 0 0,0 0 0,0 0 0,0 0 0,0-1 0,-1 1 0,1 0 0,0 0 0,0 0 0,0 0 0,0 0 0,0 0 0,0 0 0,0 0 0,0-1 0,0 1 0,-1 0 0,1 0 0,0 0 0,0 0 0,0 0 0,0 0 0,0-1 0,0 1 0,0 0 0,0 0 0,0 0 0,0 0 0,0 0 0,0-1 0,0 1 0,0 0 0,9-11 0,20-13 0,-25 22 0,17-14 0,-3 2 0,1-1 0,26-28 0,-45 43 0,0 0 0,0 0 0,1 0 0,-1 0 0,0 0 0,0 0 0,0 0 0,0 0 0,1 0 0,-1-1 0,0 1 0,0 0 0,0 0 0,0 0 0,1 0 0,-1 0 0,0-1 0,0 1 0,0 0 0,0 0 0,0 0 0,0-1 0,0 1 0,0 0 0,1 0 0,-1 0 0,0-1 0,0 1 0,0 0 0,0 0 0,0 0 0,0-1 0,0 1 0,0 0 0,0 0 0,0 0 0,-1-1 0,1 1 0,0 0 0,0 0 0,0 0 0,0-1 0,0 1 0,0 0 0,0 0 0,0 0 0,0 0 0,-1-1 0,1 1 0,0 0 0,0 0 0,0 0 0,0 0 0,-1 0 0,1-1 0,-18 4 0,-34 15 0,39-14 0,13-3 0,0-1 0,0 0 0,-1 0 0,1 1 0,0-1 0,-1 0 0,1 0 0,0 1 0,-1-1 0,1 0 0,0 0 0,-1 0 0,1 0 0,0 0 0,-1 1 0,1-1 0,0 0 0,-1 0 0,1 0 0,-1 0 0,1 0 0,0 0 0,-1 0 0,1 0 0,0 0 0,-1-1 0,1 1 0,0 0 0,-1 0 0,1 0 0,0 0 0,-1 0 0,1-1 0,0 1 0,-1 0 0,1 0 0,0 0 0,-1-1 0,1 1 0,0 0 0,0-1 0,-1 1 0,1 0 0,0 0 0,0-1 0,0 1 0,0 0 0,-1-1 0,1 1 0,0-1 0,12-22 0,-7 17 0,0 0 0,0 1 0,0-1 0,1 1 0,11-8 0,-17 17 0,-1 0 0,0 0 0,0 0 0,0 0 0,-1-1 0,1 1 0,-5 7 0,-4 6 0,-42 66 0,52-105 0,6-14 0,11-36 0,-17 72 0,-1 0 0,1 0 0,0 0 0,0 0 0,0 0 0,0 0 0,0 0 0,0 0 0,0 0 0,0 0 0,0 0 0,0 0 0,0 0 0,-1 0 0,1 0 0,0 0 0,0 0 0,0 0 0,0 0 0,0 0 0,0 0 0,0 0 0,0 0 0,0 0 0,0 0 0,0 0 0,0 0 0,-1 0 0,1 0 0,0 0 0,0-1 0,0 1 0,0 0 0,0 0 0,0 0 0,0 0 0,0 0 0,0 0 0,0 0 0,0 0 0,0 0 0,0 0 0,0 0 0,0-1 0,0 1 0,0 0 0,0 0 0,0 0 0,0 0 0,0 0 0,0 0 0,0 0 0,0 0 0,0 0 0,0-1 0,-8 12 0,-7 17 0,5-1 0,-6 10 0,14-42 0,7-26 0,16-64 0,-38 194 0,9-76 0,11-37 0,9-39 0,1 13 0,-8 34 0,-8 27 0,-2 2 0,2-1 0,-1 0 0,-1-1 0,-2 1 0,0-1 0,-17 36 0,24-57 0,0-1 0,0 1 0,0 0 0,0 0 0,0 0 0,0 0 0,0 0 0,0-1 0,0 1 0,0 0 0,0 0 0,0 0 0,0 0 0,0 0 0,0 0 0,0 0 0,0-1 0,-1 1 0,1 0 0,0 0 0,0 0 0,0 0 0,0 0 0,0 0 0,0 0 0,0 0 0,0-1 0,-1 1 0,1 0 0,0 0 0,0 0 0,0 0 0,0 0 0,0 0 0,0 0 0,-1 0 0,1 0 0,0 0 0,0 0 0,0 0 0,0 0 0,0 0 0,0 0 0,-1 0 0,1 0 0,0 0 0,0 0 0,0 0 0,0 0 0,0 0 0,-1 0 0,1 1 0,0-1 0,0 0 0,0 0 0,0 0 0,0 0 0,0 0 0,0 0 0,0 0 0,0 0 0,-1 1 0,-1-21 0,0 2 0,0 17 0,-2 11 0,-1 5 0,-11 39 0,15-50 0,3-8 0,12-30 0,1 7 0,-11 29 0,-6 17 0,-8 26 0,9-42 0,1-6 0,4-23 0,18-111 0,-38 188 0,11-42 0,12-43 0,5-23 0,-5 23 0,19-59 0,-26 93 0,0 1 0,1-1 0,-1 0 0,0 0 0,0 0 0,0 0 0,0 0 0,0 0 0,0 0 0,0 0 0,0 0 0,0 0 0,0 0 0,1 0 0,-1 0 0,0 0 0,0 0 0,0 0 0,0 0 0,0 0 0,0 0 0,0 0 0,0 0 0,0 0 0,1 0 0,-1 0 0,0 0 0,0 0 0,0 0 0,0 0 0,0 0 0,0 0 0,-1 19 0,0 3 0,8-35 0,17-79 0,-15 54 0,-8 33 0,-4 14 0,-6 26 0,6-23 0,1 0 0,-2-1 0,0 1 0,0-1 0,-8 14 0,14-69 0,-1 35 0,1-4 0,0 1 0,0 0 0,1 0 0,0 1 0,10-21 0,-10 47 0,-4 11 0,-5-2 0,5-39 0,-17 100 0,-47 128 0,61-199 0,0 1 0,2 0 0,-1 1 0,2-1 0,0 0 0,1 1 0,0-1 0,2 0 0,-1 1 0,6 16 0,-7-31 0,0-1 0,0 1 0,0-1 0,0 1 0,0-1 0,0 1 0,0-1 0,0 1 0,1-1 0,-1 0 0,0 1 0,0-1 0,0 1 0,1-1 0,-1 1 0,0-1 0,1 0 0,-1 1 0,1-1 0,-1 0 0,0 1 0,1-1 0,-1 0 0,1 1 0,-1-1 0,1 0 0,-1 0 0,0 0 0,1 1 0,-1-1 0,1 0 0,-1 0 0,1 0 0,0 0 0,-1 0 0,1 0 0,-1 0 0,1 0 0,22-14 0,12-28 0,-33 37 0,0 0 0,0-1 0,-1 1 0,0 0 0,0-1 0,0 1 0,0-1 0,-1 1 0,0-1 0,-1-9 0,0 0 0,-10 38 0,9-21 0,1 0 0,0 0 0,-1 0 0,1 0 0,0 0 0,0 0 0,0 1 0,0-1 0,0 0 0,0 1 0,1-1 0,-1 0 0,1 1 0,0-1 0,0 4 0,4-24 0,-1 1 0,-3 17 0,0 0 0,-1-1 0,1 1 0,-1 0 0,0 0 0,1 0 0,-1-1 0,1 1 0,-1 0 0,1 0 0,-1 0 0,1 0 0,-1 0 0,0 0 0,1 0 0,-1 0 0,1 0 0,-1 0 0,1 1 0,-1-1 0,1 0 0,-1 0 0,1 0 0,-1 1 0,1-1 0,-1 0 0,1 0 0,-1 1 0,1-1 0,-1 1 0,1-1 0,-1 0 0,1 1 0,-5 2 0,-35 23 0,41-26 0,-1 1 0,0 0 0,0-1 0,0 1 0,0-1 0,1 1 0,-1 0 0,0-1 0,1 1 0,-1-1 0,0 1 0,1-1 0,-1 1 0,1-1 0,-1 0 0,1 1 0,-1-1 0,1 1 0,-1-1 0,1 0 0,-1 0 0,1 1 0,0-1 0,-1 0 0,1 0 0,-1 0 0,1 1 0,0-1 0,-1 0 0,1 0 0,-1 0 0,2 0 0,23 7 0,9-2 0,0-2 0,1 0 0,38-4 0,14 1 0,-63 3 0,46 10 0,-20-3 0,-64-13 0,0 0 0,0-1 0,0 0 0,1-1 0,-1-1 0,1 0 0,0-1 0,1 0 0,0-1 0,0 0 0,-21-20 0,31 27 0,0 0 0,0 0 0,0-1 0,0 2 0,0-1 0,0 0 0,0 0 0,-1 1 0,1-1 0,0 1 0,0 0 0,-1-1 0,1 1 0,0 0 0,-1 1 0,1-1 0,0 0 0,0 1 0,0-1 0,-1 1 0,1-1 0,0 1 0,-3 2 0,-1-1 0,1 0 0,0 1 0,0-1 0,0 1 0,0 1 0,1-1 0,-1 1 0,-5 5 0,10-8 0,-1-1 0,1 0 0,0 0 0,0 1 0,-1-1 0,1 0 0,0 1 0,0-1 0,0 0 0,0 0 0,0 1 0,0-1 0,-1 0 0,1 1 0,0-1 0,0 0 0,0 1 0,0-1 0,0 0 0,0 1 0,0-1 0,0 0 0,0 1 0,1-1 0,-1 0 0,0 1 0,0-1 0,0 0 0,0 1 0,0-1 0,0 0 0,1 1 0,-1-1 0,0 0 0,0 0 0,1 1 0,-1-1 0,0 0 0,18 9 0,18-2 0,9-4 0,39 6 0,-79-8 0,0 0 0,0 1 0,0-1 0,0 1 0,0 0 0,0 1 0,0-1 0,0 1 0,-1 0 0,0 0 0,1 0 0,5 7 0,-9-9 0,-1-1 0,1 1 0,0-1 0,-1 1 0,0 0 0,1-1 0,-1 1 0,1 0 0,-1-1 0,0 1 0,1 0 0,-1 0 0,0-1 0,0 1 0,0 0 0,0 0 0,1-1 0,-1 1 0,0 0 0,0 0 0,-1 0 0,1-1 0,0 1 0,0 0 0,0 0 0,0-1 0,-1 1 0,1 0 0,-1 1 0,-20 14 0,13-13 0,0 0 0,0-1 0,-1 1 0,-12 0 0,16-2 0,1-1 0,-1 0 0,1 0 0,-1-1 0,1 0 0,0 1 0,-1-1 0,1-1 0,0 1 0,0-1 0,0 1 0,0-1 0,0 0 0,0-1 0,0 1 0,-4-5 0,-14-7 0,20 13 0,1 0 0,0 0 0,0 1 0,-1-1 0,1 1 0,0-1 0,-1 1 0,1-1 0,-1 1 0,1 0 0,-1 0 0,1 0 0,0 0 0,-1 0 0,1 0 0,-1 0 0,1 0 0,-1 0 0,1 1 0,-1-1 0,1 0 0,0 1 0,-1 0 0,1-1 0,0 1 0,-2 0 0,3 0 0,0-1 0,-1 0 0,1 1 0,0-1 0,-1 0 0,1 1 0,0-1 0,0 1 0,-1-1 0,1 0 0,0 1 0,0-1 0,0 1 0,0-1 0,0 1 0,0-1 0,0 1 0,0-1 0,-1 1 0,2-1 0,-1 0 0,0 1 0,0-1 0,0 1 0,0-1 0,0 1 0,0 0 0,18 13 0,-9-11 0,0 0 0,1-1 0,-1 0 0,0 0 0,12 0 0,-14-2 0,-1 0 0,1 1 0,-1 0 0,1 0 0,-1 0 0,0 1 0,1 0 0,-1 0 0,0 1 0,0-1 0,-1 2 0,1-1 0,5 4 0,-55-3 0,19-5 0,-8 2 0,36 4 0,20 5 0,12 2 0,60 13 0,-95-25 0,0 0 0,0 0 0,-1 0 0,1 0 0,0 0 0,0 1 0,0-1 0,0 0 0,0 0 0,0 0 0,0 0 0,0 0 0,0 0 0,0 0 0,0 0 0,0 0 0,0 0 0,-1 0 0,1 0 0,0 0 0,0 0 0,0 0 0,0 0 0,0 0 0,0 1 0,0-1 0,0 0 0,0 0 0,0 0 0,0 0 0,0 0 0,0 0 0,0 0 0,0 0 0,0 0 0,0 0 0,0 1 0,0-1 0,0 0 0,0 0 0,0 0 0,0 0 0,0 0 0,0 0 0,0 0 0,-17 4 0,-24-2 0,-27-19 0,56 13 0,0 0 0,0 1 0,0 0 0,0 1 0,-14 0 0,9 0 0,0 0 0,0 0 0,-18-7 0,-25-3 0,49 11 0,-27-4 0,-44-10 0,69 12 0,0-2 0,1 1 0,-1-1 0,1-1 0,0-1 0,-22-14 0,34 20 0,0 1 0,-1-1 0,1 1 0,-1-1 0,1 0 0,0 1 0,0-1 0,-1 1 0,1-1 0,0 0 0,0 1 0,0-1 0,0 0 0,0 1 0,0-1 0,0 0 0,0 0 0,0 1 0,0-1 0,0 0 0,0 1 0,0-1 0,1 0 0,-1 1 0,0-1 0,0 1 0,1-1 0,-1 0 0,0 1 0,1-1 0,-1 1 0,1-1 0,-1 1 0,1-1 0,21-26 0,-13 18 0,20-33 0,23-47 0,-101 236 0,109-387 0,-67 277 0,-3 54 0,36-181 0,-36 153 0,9-49 0,-1 0 0,0 0 0,-1 0 0,-6 18 0,7-77 0,3 31 0,0-23 0,2 0 0,1 1 0,2 0 0,11-38 0,-17 74 0,0 0 0,0 0 0,0 0 0,0 0 0,0 0 0,0 0 0,0 0 0,1 1 0,-1-1 0,0 0 0,0 0 0,0 0 0,0 0 0,0 0 0,0 0 0,0 0 0,1 0 0,-1 0 0,0 0 0,0 0 0,0 0 0,0 0 0,0 0 0,0 0 0,1 0 0,-1 0 0,0 0 0,0 0 0,0 0 0,0 0 0,0 0 0,1 0 0,-1 0 0,0 0 0,0 0 0,0 0 0,0 0 0,0 0 0,0 0 0,0-1 0,1 1 0,-1 0 0,0 0 0,0 0 0,0 0 0,0 0 0,0 0 0,0 0 0,0 0 0,0-1 0,0 1 0,0 0 0,0 0 0,0 0 0,0 0 0,0 0 0,0 0 0,0-1 0,0 1 0,0 0 0,0 0 0,0 0 0,0 0 0,0 0 0,0-1 0,0 1 0,0 0 0,5 16 0,-1 21 0,-2-6 0,-1-59 0,1-19 0,2 4 0,-2 27 0,0 0 0,-1-1 0,-3-27 0,2 44 0,0 0 0,0 0 0,0 0 0,1-1 0,-1 1 0,0 0 0,0 0 0,0 0 0,-1-1 0,1 1 0,0 0 0,0 0 0,0 0 0,0 0 0,0-1 0,0 1 0,0 0 0,0 0 0,0 0 0,0 0 0,0 0 0,0-1 0,-1 1 0,1 0 0,0 0 0,0 0 0,0 0 0,0 0 0,0 0 0,0 0 0,-1-1 0,1 1 0,0 0 0,0 0 0,0 0 0,0 0 0,-1 0 0,1 0 0,0 0 0,0 0 0,0 0 0,0 0 0,-1 0 0,1 0 0,0 0 0,0 0 0,0 0 0,0 0 0,-1 0 0,1 0 0,0 0 0,0 0 0,0 0 0,-1 1 0,-9 10 0,-8 17 0,2-1 0,1 2 0,1 0 0,2 1 0,1 0 0,-12 51 0,71-283 0,-2 9 0,-54 226 0,6-23 0,-1 0 0,1 0 0,0 0 0,1 0 0,1 0 0,0 16 0,14-60 0,0-10 0,26-58 0,-40 102 0,0 0 0,0 0 0,0 0 0,0 0 0,0 0 0,0 1 0,0-1 0,0 0 0,1 0 0,-1 0 0,0 0 0,0 0 0,0 0 0,0 0 0,0 0 0,0 1 0,0-1 0,1 0 0,-1 0 0,0 0 0,0 0 0,0 0 0,0 0 0,0 0 0,1 0 0,-1 0 0,0 0 0,0 0 0,0 0 0,0 0 0,0 0 0,1 0 0,-1 0 0,0 0 0,0 0 0,0 0 0,0 0 0,0 0 0,0-1 0,1 1 0,-1 0 0,0 0 0,0 0 0,0 0 0,0 0 0,0 0 0,0 0 0,0 0 0,1 0 0,-1-1 0,0 1 0,0 0 0,0 0 0,0 0 0,0 0 0,0 0 0,0 0 0,0-1 0,0 1 0,0 0 0,0 0 0,0 0 0,0 0 0,0 0 0,0-1 0,3 21 0,-1 25 0,-3-10 0,2 41 0,22-142 0,-20 55 0,9-38 0,-9 46 0,-5 30 0,-16 91 0,34-187 0,-6 30 0,8-58 0,-45 226 0,58-300 0,-29 141 0,-2-1 0,-1 1 0,-5-33 0,0 28 0,-1-31 0,4 41 0,2-4 0,1 28 0,1 1 0,-1-1 0,1 0 0,-1 1 0,1-1 0,-1 1 0,1-1 0,0 0 0,-1 1 0,1-1 0,0 1 0,-1 0 0,1-1 0,0 1 0,0 0 0,-1-1 0,1 1 0,0 0 0,0 0 0,0 0 0,0 0 0,-1 0 0,1 0 0,0 0 0,0 0 0,0 0 0,-1 0 0,1 0 0,0 0 0,0 0 0,0 1 0,-1-1 0,2 1 0,19 1 0,-1-1 0,1-1 0,-1-1 0,1 0 0,33-8 0,-7 2 0,1-2 0,-35 6 0,1 0 0,-1 1 0,24-1 0,-49 12 0,-13 1 0,-3-4 0,-56 6 0,-15 3 0,97-14 0,-1-1 0,1 1 0,0-1 0,0 1 0,0 0 0,0 0 0,0 0 0,0 0 0,1 0 0,-1 0 0,0 0 0,0 1 0,1-1 0,-1 1 0,1-1 0,-1 1 0,1-1 0,-2 4 0,3-5 0,0 0 0,0 1 0,0-1 0,0 1 0,0-1 0,0 1 0,0-1 0,0 1 0,0-1 0,0 1 0,0-1 0,0 1 0,0-1 0,0 1 0,0-1 0,0 1 0,1-1 0,-1 1 0,0-1 0,0 0 0,1 1 0,-1-1 0,0 1 0,1-1 0,-1 0 0,0 1 0,1-1 0,23 9 0,15-4 0,-1-1 0,1-2 0,66-5 0,-87-1 0,-35 1 0,-35 2 0,-36 16 0,58-9 0,26-6 0,11-2 0,82-22 0,74-24 0,-151 42 0,0-1 0,0 0 0,-1 0 0,0-1 0,0-1 0,-1 1 0,0-2 0,12-14 0,-49 35 0,-18 16 0,-22 23 0,43-31 0,-1 0 0,-48 25 0,119-77 0,-15 8 0,4 2 0,-22 16 0,0-1 0,-1-1 0,0 0 0,-1 0 0,1-1 0,-2 0 0,1-1 0,10-15 0,-65 46 0,-197 123 0,240-142 0,1-1 0,0 1 0,-1-1 0,1 1 0,0-1 0,-1 0 0,1 1 0,-1-1 0,1 0 0,-1 1 0,1-1 0,-1 0 0,1 0 0,-1 0 0,1 1 0,-1-1 0,1 0 0,-1 0 0,1 0 0,-1 0 0,1 0 0,-1 0 0,1 0 0,-1 0 0,1 0 0,-1 0 0,1 0 0,-1 0 0,1 0 0,-2-1 0,12-14 0,25-20 0,-8 15 0,2 2 0,0 2 0,0 0 0,64-22 0,-93 38 0,46-27 0,-44 26 0,1-1 0,-1 0 0,0 0 0,1 0 0,-1 0 0,0 0 0,0 0 0,-1 0 0,1-1 0,0 1 0,-1-1 0,0 1 0,1-1 0,-1 0 0,1-3 0,-29 26 0,-260 200 0,252-195 0,9-12 0,26-13 0,-1-1 0,1 1 0,0 0 0,0 0 0,-1 0 0,1-1 0,0 1 0,0 0 0,0 0 0,-1-1 0,1 1 0,0 0 0,0-1 0,0 1 0,0 0 0,-1-1 0,1 1 0,0 0 0,0 0 0,0-1 0,0 1 0,0 0 0,0-1 0,0 1 0,0 0 0,0-1 0,0 1 0,0 0 0,0-1 0,0 1 0,0 0 0,1-1 0,-1 1 0,0 0 0,0-1 0,0 1 0,0 0 0,0 0 0,1-1 0,27-47 0,9 3 0,1 2 0,3 2 0,86-69 0,-239 245 0,89-110 0,-35 34 0,91-110 0,67-48 0,-72 74 0,-1-1 0,-1-1 0,24-34 0,-79 102 0,-2-1 0,-72 70 0,95-107 0,17-18 0,21-22 0,-18 24 0,1 0 0,1 1 0,0 1 0,1 0 0,0 1 0,30-15 0,-44 25 0,-1 0 0,0 0 0,0 0 0,1 0 0,-1 0 0,0 0 0,0 0 0,1 0 0,-1 0 0,0 0 0,0 0 0,1 0 0,-1 0 0,0 0 0,0 0 0,1 1 0,-1-1 0,0 0 0,0 0 0,0 0 0,1 0 0,-1 0 0,0 1 0,0-1 0,0 0 0,1 0 0,-1 0 0,0 0 0,0 1 0,0-1 0,0 0 0,0 0 0,1 1 0,-1-1 0,0 0 0,0 0 0,0 0 0,0 1 0,0-1 0,0 0 0,0 0 0,0 1 0,0-1 0,0 0 0,0 0 0,0 1 0,0-1 0,0 0 0,0 0 0,0 1 0,0-1 0,0 0 0,0 0 0,-1 1 0,1-1 0,0 0 0,0 0 0,0 1 0,0-1 0,0 0 0,-1 0 0,1 0 0,0 0 0,0 1 0,-9 18 0,-14 21 0,-2-1 0,-1-1 0,-3-1 0,0-2 0,-3-1 0,0-1 0,-2-2 0,-66 46 0,201-141 0,-169 101 0,-159 83 0,218-116 0,-22 10 0,24-14 0,15-13 0,7-3 0,2 1 0,0 1 0,0 0 0,1 1 0,1 1 0,0 1 0,1 1 0,0 0 0,23-7 0,-43 17 0,1 0 0,0-1 0,-1 1 0,1 0 0,-1 0 0,1 0 0,-1 0 0,1-1 0,0 1 0,-1 0 0,1 0 0,0 0 0,-1 0 0,1 1 0,-1-1 0,1 0 0,0 0 0,-1 0 0,1 0 0,-1 1 0,1-1 0,-1 0 0,1 0 0,-1 1 0,1-1 0,-1 0 0,1 1 0,-1-1 0,1 1 0,-1-1 0,1 1 0,-1-1 0,0 1 0,1-1 0,-1 2 0,2 26 0,-17 28 0,4-24 0,4-8 0,-2 1 0,-1-1 0,-23 41 0,22-47 0,1 0 0,0 0 0,1 2 0,2-1 0,-11 38 0,15-50 0,1-1 0,-1 1 0,0-1 0,0 0 0,-1 0 0,0 0 0,0-1 0,-8 9 0,-10 14 0,19-22 0,0 1 0,0-1 0,0 1 0,1-1 0,0 1 0,0 0 0,1 0 0,0 0 0,0 0 0,0 0 0,1 0 0,1 11 0,-2 21 0,-14 6 0,-1 2 0,15-42-115,0-1 11,1-1 0,-1 1 0,1 0-1,0-1 1,0 1 0,0-1 0,0 1 0,1 0-1,0-1 1,-1 1 0,3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3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371 47 24575,'-4'1'0,"0"-1"0,0 1 0,1 0 0,-1 0 0,1 1 0,-1-1 0,1 1 0,-4 2 0,-27 9 0,21-12 0,1-1 0,0-1 0,-1 0 0,-16-4 0,-36-2 0,-91 0 0,185 6 0,0-2 0,29-6 0,47-5 0,-89 13 0,-1-1 0,28-7 0,-29 5 0,0 1 0,0 0 0,0 1 0,14 0 0,52 3-1365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8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22 24575,'-1'0'0,"0"0"0,0 0 0,-1-1 0,1 1 0,0 0 0,-1 0 0,1 0 0,0 0 0,0 0 0,-1 1 0,1-1 0,0 0 0,0 1 0,-1-1 0,1 1 0,0-1 0,0 1 0,0-1 0,0 1 0,-2 1 0,21 10 0,44 8 0,-59-19 0,-5-2 0,-13-5 0,-2 0 0,0-1 0,1 0 0,-21-13 0,17 6 0,18 14 0,14 9 0,2 0 0,1 0 0,0-1 0,0 0 0,1-2 0,25 8 0,-41-14 0,14 9 0,-18 0 0,-30 8 0,7-10 0,56-14 0,-45 2 0,0-2 0,0 0 0,-17-9 0,33 15 0,-1 1 0,1 0 0,-1 0 0,1 0 0,-1 0 0,0-1 0,1 1 0,-1 0 0,1 0 0,0-1 0,-1 1 0,1 0 0,-1-1 0,1 1 0,-1-1 0,1 1 0,0 0 0,-1-1 0,1 1 0,0-1 0,-1 1 0,1-1 0,0 1 0,0-1 0,0 1 0,-1-1 0,1 1 0,0-1 0,0 0 0,0 1 0,0-1 0,0 1 0,0-1 0,0 1 0,0-1 0,0 0 0,23-3 0,42 12 0,-61-7 0,8 1-1365,-2-1-5461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9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6.333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0,'-3'2,"0"-1,1 1,-1 0,0 0,1 0,-1 0,1 0,0 0,0 1,0-1,0 1,0 0,0-1,1 1,-1 0,0 4,-19 55,17-47,-2 17,3-23,2-35,-1 1,1 16,0 0,1 0,0 0,0-1,1 1,3-14,5 49,-8-20,0 1,1 0,-1 1,1-1,0 0,0 0,1 0,0-1,0 1,1 0,0-1,8 10,-5-10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37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24575,'3'0'0,"4"0"0,4 1 0,1 1 0,0 0 0,2 0 0,-1-1 0,-1 1 0,0 0 0,-1 0 0,1 0 0,-1-1 0,-1-1 0,0 1 0,-1-1 0,2 0 0,-2-2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38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1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1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2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2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6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10 24575,'-11'1'0,"1"0"0,-1 1 0,0 0 0,0 1 0,1 1 0,0-1 0,-1 1 0,-14 10 0,-33 10 0,55-23 0,0-1 0,0 0 0,0 0 0,0 0 0,0 0 0,0 0 0,0-1 0,0 1 0,0-1 0,0 0 0,0 0 0,0 0 0,0-1 0,0 1 0,1-1 0,-1 1 0,0-1 0,1 0 0,0 0 0,-1 0 0,1 0 0,0 0 0,0-1 0,0 1 0,0 0 0,1-1 0,-1 0 0,1 1 0,-1-1 0,-1-5 0,47 16 0,-33-6 0,0-2 0,1 0 0,-1 0 0,0-1 0,0-1 0,1 1 0,-1-2 0,14-4 0,-10 3 0,0 0 0,0 1 0,29-2 0,-3 6-1365,-31-1-5461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7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7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23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435 349,'-43'-35,"-112"-85,104 83,-60-55,55 44,37 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8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9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4 24575,'0'-1'0,"-1"-1"0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0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8 24575,'0'0'0,"-10"-1"0,1 1 0,0 0 0,0 1 0,0 0 0,0 0 0,0 1 0,0 0 0,0 1 0,0-1 0,-10 6 0,15-6 8,0 0 0,-1-1 0,1 0 0,-1 0 0,1 0 0,-1 0 0,0-1 0,1 0 0,-1 0 0,0 0 0,1-1 0,-1 1 0,1-1 0,-7-2 0,0 0-305,1 0 0,-1-1 0,1-1 0,-19-10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1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1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1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2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2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3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4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64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4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5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8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1:0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7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24575,'4'2'0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8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8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9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9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9.01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9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0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35 22 24575</inkml:trace>
  <inkml:trace contextRef="#ctx0" brushRef="#br0" timeOffset="1">3 1 24575,'-2'0'0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0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  <inkml:trace contextRef="#ctx0" brushRef="#br0" timeOffset="1">1 0 24575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1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2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44 24575,'-21'0'0,"-30"1"0,49-1 0,-1 1 0,0-1 0,0 1 0,1 0 0,-1 0 0,0 0 0,1 0 0,-1 0 0,1 1 0,-1-1 0,1 1 0,-1-1 0,1 1 0,-3 3 0,4-4 0,1 0 0,0 0 0,0-1 0,-1 1 0,1 0 0,0 0 0,0 0 0,0 0 0,0-1 0,0 1 0,0 0 0,0 0 0,0 0 0,0-1 0,0 1 0,1 0 0,-1 0 0,0 0 0,1-1 0,-1 1 0,0 0 0,1-1 0,-1 1 0,1 0 0,-1-1 0,1 1 0,0 1 0,20 20 0,-16-16 0,-4-5 0,-1-1 0,1 1 0,-1 0 0,1 0 0,0 0 0,-1-1 0,1 1 0,0 0 0,-1 0 0,1-1 0,0 1 0,0-1 0,0 1 0,-1-1 0,1 1 0,0-1 0,0 0 0,0 1 0,0-1 0,0 0 0,0 1 0,0-1 0,0 0 0,0 0 0,0 0 0,0 0 0,0 0 0,1-1 0,-1 0 0,0-1 0,0 1 0,0-1 0,0 1 0,0-1 0,-1 0 0,1 1 0,-1-1 0,1 0 0,-1 0 0,0 1 0,0-1 0,1 0 0,-1 0 0,-1-2 0,2-1 0,0 0 0,0 0 0,0 0 0,1 0 0,-1 0 0,1 1 0,1-1 0,-1 1 0,0-1 0,1 1 0,0 0 0,0 0 0,0 0 0,1 0 0,-1 0 0,1 1 0,0 0 0,0 0 0,0 0 0,1 0 0,-1 0 0,0 1 0,1 0 0,5-2 0,-9 4 2,-1 0 0,1 0-1,0 0 1,0 0-1,0 0 1,0 0 0,-1 0-1,1 0 1,0 1 0,0-1-1,0 0 1,-1 0 0,1 1-1,0-1 1,0 1 0,-1-1-1,1 1 1,0-1 0,0 1-1,-1-1 1,1 1-1,-1-1 1,1 1 0,-1 0-1,1-1 1,-1 1 0,1 0-1,-1 0 1,1-1 0,-1 1-1,0 0 1,0 0 0,1 0-1,-1 0 1,5 35-355,-4-24-717,1-1-5756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3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4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5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5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14.32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1 214,'1'0,"0"-1,1 1,-1-1,0 1,1-1,-1 0,0 1,0-1,1 0,-1 0,0 0,0 1,0-1,0-1,0 1,0 0,1-2,14-24,-14 22,-1 4,3-8,1 0,0 0,0 1,1 0,0 0,0 0,1 1,0 0,0 0,0 1,12-8,-4 5,-8 6,-1 0,0-1,0 0,0 0,-1 0,1 0,-1-1,0 0,8-10,-14 15,1 0,0 0,0 1,0-1,0 0,0 0,0 0,-1 0,1 0,0 0,0 0,0 1,0-1,-1 0,1 0,0 0,0 0,0 0,0 0,-1 0,1 0,0 0,0 0,0 0,-1 0,1 0,0 0,0 0,0 0,-1 0,1 0,0 0,0 0,0-1,0 1,-1 0,1 0,0 0,0 0,0 0,0 0,0 0,-1-1,1 1,0 0,0 0,0 0,0 0,0-1,0 1,0 0,0 0,0 0,0 0,0-1,0 1,0 0,0 0,0 0,0-1,0 1,0 0,0 0,0 0,0-1,0 1,0 0,-15 7,-1 6,0 1,1 0,1 1,0 0,1 1,-18 28,-6 7,21-33,8-12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7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8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8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9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9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0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0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0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1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1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D7BC2-5202-4A01-B127-AE5D9A25CF15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117AF-115C-439C-9578-D35EDBDDC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4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117AF-115C-439C-9578-D35EDBDDC2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01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0C6E7-DCAE-4891-FCF3-99330CE9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53AAE3-9A8B-8758-D9DD-47FE47BF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35115-F6E2-E9AA-62B7-3EABE837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2CAAB-E9CE-8EBF-C1EE-2D598FCE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1B5D6-3B1A-70A3-747B-E163C82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28D60-53A8-87CF-F79F-9F00475B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9960B6-D142-333A-C79E-E236EA08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A3403-8234-BABC-7D23-D27DA60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967FE-B5FF-BE01-26AD-49C76392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7D847-F5F6-17C0-D28C-A2E6F41A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54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835A2-1081-FF5E-EBB5-D9817474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A7A86-E110-55BD-5A0B-915B3BB5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B42CD-39CE-DFF7-B5DD-5FE3CA8D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EBE08-E42D-54FE-E32A-B03EEE9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07FAA-E61E-6CD3-AFB3-591B980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3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1FC0-741B-EABF-2C98-13F5CC6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742A5-D32C-4855-ECDF-56E033DD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8E842-0325-0392-1DEA-02C60081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D0071-A16C-EC8E-BC2A-F64BBA8B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10203-E12C-29E2-1A53-7607574C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8DBB9-12A1-78FC-7ED7-63B02777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5401A-77C9-4355-BE76-5592A485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F45DB-563E-CEF9-9CE7-D7DEA6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31E18-B807-7FA7-651E-66D6B33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98BCA-4006-2DA5-AB89-185F05DC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F484B-B86D-3870-2DF0-C9CAD45F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AD4CE-42EA-EA69-8E6E-1D5D8ADA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3C19B-F957-5BFA-2944-D586AF0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2A4C1-F179-DFFB-9422-B7BAFC74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6DA903-5823-95B8-F5F0-586DB41B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49583-C297-C2AF-67FC-67E5CB26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0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56B82-C159-09B4-CB0F-BDF8B502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CDBE3-944A-746F-A31C-81959926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E2404-425C-B2DD-4A4D-55BBB8C9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D50823-83E9-ADAD-0766-89B8492FE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C44BC6-D486-C23F-68BA-7C18AD737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99533B-9835-0B53-4D55-E695BE27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D0830-05A2-9DB4-2890-21671C4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8EE6B-5BDE-01E2-0162-38C68302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3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8DE1-4121-2A62-8F36-637DDF4D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742CE-7C71-F3A9-C4D9-6AFFA73D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CCDF4-A0FB-37DC-F122-833850C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30B990-19E8-1B55-1284-BA53597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4A68D2-E769-8438-CF6A-101687E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DA119-4ED4-1CFD-E59B-0E140329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F5C99-2767-9CEB-5AA9-54526F1A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5625-BE02-EC81-4118-C3A3E969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A76FE-0B34-BED0-8FF1-EE507218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1FB78-A48A-F977-F8EE-1B8DFE26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397FC-D813-3A22-274D-D02D8F34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AB49D-2E41-6F44-2A0B-225CADF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57CB48-9840-FDA6-3463-DBE82AC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0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92A5-967A-B2B8-B3FA-C423BA7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BB815E-1E9E-74A8-DBC6-2B164A8B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90F9F-F080-87A5-B039-858CEB56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18025-3F05-FF7D-26D7-B73ED3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C2DBA-10FA-854A-3675-B09F1F78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7C776-B791-D061-CBDD-BB0848D5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779206-B2EC-D6BF-3441-9DEF4F46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B33C9-0831-1BA6-3BDF-5CA718C9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6B300-1126-19C1-18AA-85EBCE0A6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C3C5-9081-43BE-A79D-C25876F2678F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B87CE-93B2-2373-A5DF-4F91011DC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497C9-411A-0768-AC67-B248170C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25.png"/><Relationship Id="rId26" Type="http://schemas.openxmlformats.org/officeDocument/2006/relationships/image" Target="../media/image28.png"/><Relationship Id="rId39" Type="http://schemas.openxmlformats.org/officeDocument/2006/relationships/customXml" Target="../ink/ink17.xml"/><Relationship Id="rId21" Type="http://schemas.openxmlformats.org/officeDocument/2006/relationships/customXml" Target="../ink/ink6.xml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47" Type="http://schemas.openxmlformats.org/officeDocument/2006/relationships/customXml" Target="../ink/ink21.xml"/><Relationship Id="rId50" Type="http://schemas.openxmlformats.org/officeDocument/2006/relationships/image" Target="../media/image39.png"/><Relationship Id="rId55" Type="http://schemas.openxmlformats.org/officeDocument/2006/relationships/customXml" Target="../ink/ink25.xml"/><Relationship Id="rId63" Type="http://schemas.openxmlformats.org/officeDocument/2006/relationships/customXml" Target="../ink/ink29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54" Type="http://schemas.openxmlformats.org/officeDocument/2006/relationships/image" Target="../media/image41.png"/><Relationship Id="rId6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.xml"/><Relationship Id="rId24" Type="http://schemas.openxmlformats.org/officeDocument/2006/relationships/customXml" Target="../ink/ink8.xml"/><Relationship Id="rId32" Type="http://schemas.openxmlformats.org/officeDocument/2006/relationships/image" Target="../media/image30.png"/><Relationship Id="rId37" Type="http://schemas.openxmlformats.org/officeDocument/2006/relationships/customXml" Target="../ink/ink16.xml"/><Relationship Id="rId40" Type="http://schemas.openxmlformats.org/officeDocument/2006/relationships/image" Target="../media/image34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customXml" Target="../ink/ink11.xml"/><Relationship Id="rId36" Type="http://schemas.openxmlformats.org/officeDocument/2006/relationships/image" Target="../media/image32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61" Type="http://schemas.openxmlformats.org/officeDocument/2006/relationships/customXml" Target="../ink/ink28.xml"/><Relationship Id="rId10" Type="http://schemas.openxmlformats.org/officeDocument/2006/relationships/image" Target="../media/image21.png"/><Relationship Id="rId19" Type="http://schemas.openxmlformats.org/officeDocument/2006/relationships/customXml" Target="../ink/ink5.xml"/><Relationship Id="rId31" Type="http://schemas.openxmlformats.org/officeDocument/2006/relationships/customXml" Target="../ink/ink13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60" Type="http://schemas.openxmlformats.org/officeDocument/2006/relationships/image" Target="../media/image4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10.xml"/><Relationship Id="rId30" Type="http://schemas.openxmlformats.org/officeDocument/2006/relationships/image" Target="../media/image29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38.png"/><Relationship Id="rId56" Type="http://schemas.openxmlformats.org/officeDocument/2006/relationships/image" Target="../media/image42.png"/><Relationship Id="rId64" Type="http://schemas.openxmlformats.org/officeDocument/2006/relationships/image" Target="../media/image46.png"/><Relationship Id="rId8" Type="http://schemas.openxmlformats.org/officeDocument/2006/relationships/image" Target="../media/image19.png"/><Relationship Id="rId51" Type="http://schemas.openxmlformats.org/officeDocument/2006/relationships/customXml" Target="../ink/ink23.xml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customXml" Target="../ink/ink4.xml"/><Relationship Id="rId25" Type="http://schemas.openxmlformats.org/officeDocument/2006/relationships/customXml" Target="../ink/ink9.xml"/><Relationship Id="rId33" Type="http://schemas.openxmlformats.org/officeDocument/2006/relationships/customXml" Target="../ink/ink14.xml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59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5.xm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customXml" Target="../ink/ink30.xml"/><Relationship Id="rId21" Type="http://schemas.openxmlformats.org/officeDocument/2006/relationships/customXml" Target="../ink/ink39.xml"/><Relationship Id="rId7" Type="http://schemas.openxmlformats.org/officeDocument/2006/relationships/customXml" Target="../ink/ink32.xml"/><Relationship Id="rId12" Type="http://schemas.openxmlformats.org/officeDocument/2006/relationships/image" Target="../media/image52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34.xml"/><Relationship Id="rId24" Type="http://schemas.openxmlformats.org/officeDocument/2006/relationships/image" Target="../media/image58.png"/><Relationship Id="rId32" Type="http://schemas.openxmlformats.org/officeDocument/2006/relationships/image" Target="../media/image62.png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60.png"/><Relationship Id="rId10" Type="http://schemas.openxmlformats.org/officeDocument/2006/relationships/image" Target="../media/image51.png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" Type="http://schemas.openxmlformats.org/officeDocument/2006/relationships/image" Target="../media/image48.png"/><Relationship Id="rId9" Type="http://schemas.openxmlformats.org/officeDocument/2006/relationships/customXml" Target="../ink/ink33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Relationship Id="rId27" Type="http://schemas.openxmlformats.org/officeDocument/2006/relationships/customXml" Target="../ink/ink42.xml"/><Relationship Id="rId30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81.png"/><Relationship Id="rId18" Type="http://schemas.openxmlformats.org/officeDocument/2006/relationships/customXml" Target="../ink/ink62.xml"/><Relationship Id="rId26" Type="http://schemas.openxmlformats.org/officeDocument/2006/relationships/customXml" Target="../ink/ink69.xml"/><Relationship Id="rId3" Type="http://schemas.openxmlformats.org/officeDocument/2006/relationships/customXml" Target="../ink/ink50.xml"/><Relationship Id="rId21" Type="http://schemas.openxmlformats.org/officeDocument/2006/relationships/customXml" Target="../ink/ink64.xml"/><Relationship Id="rId7" Type="http://schemas.openxmlformats.org/officeDocument/2006/relationships/customXml" Target="../ink/ink52.xml"/><Relationship Id="rId12" Type="http://schemas.openxmlformats.org/officeDocument/2006/relationships/customXml" Target="../ink/ink57.xml"/><Relationship Id="rId17" Type="http://schemas.openxmlformats.org/officeDocument/2006/relationships/customXml" Target="../ink/ink61.xml"/><Relationship Id="rId25" Type="http://schemas.openxmlformats.org/officeDocument/2006/relationships/customXml" Target="../ink/ink68.xml"/><Relationship Id="rId2" Type="http://schemas.openxmlformats.org/officeDocument/2006/relationships/image" Target="../media/image78.png"/><Relationship Id="rId16" Type="http://schemas.openxmlformats.org/officeDocument/2006/relationships/customXml" Target="../ink/ink60.xml"/><Relationship Id="rId20" Type="http://schemas.openxmlformats.org/officeDocument/2006/relationships/customXml" Target="../ink/ink63.xml"/><Relationship Id="rId29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56.xml"/><Relationship Id="rId24" Type="http://schemas.openxmlformats.org/officeDocument/2006/relationships/customXml" Target="../ink/ink67.xml"/><Relationship Id="rId5" Type="http://schemas.openxmlformats.org/officeDocument/2006/relationships/customXml" Target="../ink/ink51.xml"/><Relationship Id="rId15" Type="http://schemas.openxmlformats.org/officeDocument/2006/relationships/customXml" Target="../ink/ink59.xml"/><Relationship Id="rId23" Type="http://schemas.openxmlformats.org/officeDocument/2006/relationships/customXml" Target="../ink/ink66.xml"/><Relationship Id="rId28" Type="http://schemas.openxmlformats.org/officeDocument/2006/relationships/customXml" Target="../ink/ink71.xml"/><Relationship Id="rId10" Type="http://schemas.openxmlformats.org/officeDocument/2006/relationships/customXml" Target="../ink/ink55.xml"/><Relationship Id="rId19" Type="http://schemas.openxmlformats.org/officeDocument/2006/relationships/image" Target="../media/image82.png"/><Relationship Id="rId31" Type="http://schemas.openxmlformats.org/officeDocument/2006/relationships/customXml" Target="../ink/ink74.xml"/><Relationship Id="rId4" Type="http://schemas.openxmlformats.org/officeDocument/2006/relationships/image" Target="../media/image79.png"/><Relationship Id="rId9" Type="http://schemas.openxmlformats.org/officeDocument/2006/relationships/customXml" Target="../ink/ink54.xml"/><Relationship Id="rId14" Type="http://schemas.openxmlformats.org/officeDocument/2006/relationships/customXml" Target="../ink/ink58.xml"/><Relationship Id="rId22" Type="http://schemas.openxmlformats.org/officeDocument/2006/relationships/customXml" Target="../ink/ink65.xml"/><Relationship Id="rId27" Type="http://schemas.openxmlformats.org/officeDocument/2006/relationships/customXml" Target="../ink/ink70.xml"/><Relationship Id="rId30" Type="http://schemas.openxmlformats.org/officeDocument/2006/relationships/customXml" Target="../ink/ink7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image" Target="../media/image87.png"/><Relationship Id="rId18" Type="http://schemas.openxmlformats.org/officeDocument/2006/relationships/customXml" Target="../ink/ink85.xml"/><Relationship Id="rId26" Type="http://schemas.openxmlformats.org/officeDocument/2006/relationships/customXml" Target="../ink/ink93.xml"/><Relationship Id="rId39" Type="http://schemas.openxmlformats.org/officeDocument/2006/relationships/image" Target="../media/image90.png"/><Relationship Id="rId3" Type="http://schemas.openxmlformats.org/officeDocument/2006/relationships/image" Target="../media/image84.png"/><Relationship Id="rId21" Type="http://schemas.openxmlformats.org/officeDocument/2006/relationships/customXml" Target="../ink/ink88.xml"/><Relationship Id="rId34" Type="http://schemas.openxmlformats.org/officeDocument/2006/relationships/customXml" Target="../ink/ink101.xml"/><Relationship Id="rId42" Type="http://schemas.openxmlformats.org/officeDocument/2006/relationships/customXml" Target="../ink/ink107.xml"/><Relationship Id="rId7" Type="http://schemas.openxmlformats.org/officeDocument/2006/relationships/image" Target="../media/image86.png"/><Relationship Id="rId12" Type="http://schemas.openxmlformats.org/officeDocument/2006/relationships/customXml" Target="../ink/ink81.xml"/><Relationship Id="rId17" Type="http://schemas.openxmlformats.org/officeDocument/2006/relationships/image" Target="../media/image88.png"/><Relationship Id="rId25" Type="http://schemas.openxmlformats.org/officeDocument/2006/relationships/customXml" Target="../ink/ink92.xml"/><Relationship Id="rId33" Type="http://schemas.openxmlformats.org/officeDocument/2006/relationships/customXml" Target="../ink/ink100.xml"/><Relationship Id="rId38" Type="http://schemas.openxmlformats.org/officeDocument/2006/relationships/customXml" Target="../ink/ink104.xml"/><Relationship Id="rId46" Type="http://schemas.openxmlformats.org/officeDocument/2006/relationships/image" Target="../media/image91.png"/><Relationship Id="rId2" Type="http://schemas.openxmlformats.org/officeDocument/2006/relationships/image" Target="../media/image83.png"/><Relationship Id="rId16" Type="http://schemas.openxmlformats.org/officeDocument/2006/relationships/customXml" Target="../ink/ink84.xml"/><Relationship Id="rId20" Type="http://schemas.openxmlformats.org/officeDocument/2006/relationships/customXml" Target="../ink/ink87.xml"/><Relationship Id="rId29" Type="http://schemas.openxmlformats.org/officeDocument/2006/relationships/customXml" Target="../ink/ink96.xml"/><Relationship Id="rId41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customXml" Target="../ink/ink80.xml"/><Relationship Id="rId24" Type="http://schemas.openxmlformats.org/officeDocument/2006/relationships/customXml" Target="../ink/ink91.xml"/><Relationship Id="rId32" Type="http://schemas.openxmlformats.org/officeDocument/2006/relationships/customXml" Target="../ink/ink99.xml"/><Relationship Id="rId37" Type="http://schemas.openxmlformats.org/officeDocument/2006/relationships/customXml" Target="../ink/ink103.xml"/><Relationship Id="rId40" Type="http://schemas.openxmlformats.org/officeDocument/2006/relationships/customXml" Target="../ink/ink105.xml"/><Relationship Id="rId45" Type="http://schemas.openxmlformats.org/officeDocument/2006/relationships/customXml" Target="../ink/ink110.xml"/><Relationship Id="rId5" Type="http://schemas.openxmlformats.org/officeDocument/2006/relationships/image" Target="../media/image85.png"/><Relationship Id="rId15" Type="http://schemas.openxmlformats.org/officeDocument/2006/relationships/customXml" Target="../ink/ink83.xml"/><Relationship Id="rId23" Type="http://schemas.openxmlformats.org/officeDocument/2006/relationships/customXml" Target="../ink/ink90.xml"/><Relationship Id="rId28" Type="http://schemas.openxmlformats.org/officeDocument/2006/relationships/customXml" Target="../ink/ink95.xml"/><Relationship Id="rId36" Type="http://schemas.openxmlformats.org/officeDocument/2006/relationships/customXml" Target="../ink/ink102.xml"/><Relationship Id="rId10" Type="http://schemas.openxmlformats.org/officeDocument/2006/relationships/customXml" Target="../ink/ink79.xml"/><Relationship Id="rId19" Type="http://schemas.openxmlformats.org/officeDocument/2006/relationships/customXml" Target="../ink/ink86.xml"/><Relationship Id="rId31" Type="http://schemas.openxmlformats.org/officeDocument/2006/relationships/customXml" Target="../ink/ink98.xml"/><Relationship Id="rId44" Type="http://schemas.openxmlformats.org/officeDocument/2006/relationships/customXml" Target="../ink/ink109.xml"/><Relationship Id="rId4" Type="http://schemas.openxmlformats.org/officeDocument/2006/relationships/customXml" Target="../ink/ink75.xml"/><Relationship Id="rId9" Type="http://schemas.openxmlformats.org/officeDocument/2006/relationships/customXml" Target="../ink/ink78.xml"/><Relationship Id="rId14" Type="http://schemas.openxmlformats.org/officeDocument/2006/relationships/customXml" Target="../ink/ink82.xml"/><Relationship Id="rId22" Type="http://schemas.openxmlformats.org/officeDocument/2006/relationships/customXml" Target="../ink/ink89.xml"/><Relationship Id="rId27" Type="http://schemas.openxmlformats.org/officeDocument/2006/relationships/customXml" Target="../ink/ink94.xml"/><Relationship Id="rId30" Type="http://schemas.openxmlformats.org/officeDocument/2006/relationships/customXml" Target="../ink/ink97.xml"/><Relationship Id="rId35" Type="http://schemas.openxmlformats.org/officeDocument/2006/relationships/image" Target="../media/image89.png"/><Relationship Id="rId43" Type="http://schemas.openxmlformats.org/officeDocument/2006/relationships/customXml" Target="../ink/ink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BBA12-274C-1C97-91BA-8D00FE158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6A612-6487-F537-7654-43F7E1947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82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AF1AD30-5C3F-A232-2AF3-1A25D4F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1" y="64800"/>
            <a:ext cx="989267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B5FBD9-EE66-9237-69B4-E8175689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25" y="0"/>
            <a:ext cx="1526829" cy="2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E1B6EF-60ED-E274-20F0-C3314A08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72" y="64800"/>
            <a:ext cx="9921655" cy="6728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9589EAA-B8B1-3659-05CA-BEF0967B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14" y="64800"/>
            <a:ext cx="2521696" cy="22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A5B0E-FD01-D5AA-F0A4-40E03254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52" y="61431"/>
            <a:ext cx="10086895" cy="67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8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EAC2AD9-8148-8776-912C-C148EC834EC0}"/>
              </a:ext>
            </a:extLst>
          </p:cNvPr>
          <p:cNvSpPr/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rgbClr val="F0F0F0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6AC49148-9F16-4567-DA3F-20F854D0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57" y="1513691"/>
            <a:ext cx="2405453" cy="64800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57EFDDEA-DDF4-13AA-6811-962C68A1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373" y="2794918"/>
            <a:ext cx="2148119" cy="64800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A7105B93-5F90-3B68-14A4-E61E60EB3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228" y="3408502"/>
            <a:ext cx="1713248" cy="648000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3F9C79B-4B77-CDE3-C4E8-1A6C7EFD3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373" y="2162538"/>
            <a:ext cx="2268000" cy="648000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ED27D4B9-1827-F9F5-4688-8D1801B50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780" y="5352582"/>
            <a:ext cx="1109908" cy="648000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AFF1A249-018A-73EF-9373-8E711A3DD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373" y="4704582"/>
            <a:ext cx="1358374" cy="648000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61C7A107-FFA6-A985-D9A7-D04FDB9E06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373" y="4056582"/>
            <a:ext cx="1465864" cy="648000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290BEB90-040C-DBC2-97AD-DE5087C082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9228" y="874348"/>
            <a:ext cx="2640844" cy="64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E9A92FC-3B3B-5F6F-ED50-A2230CFA3927}"/>
              </a:ext>
            </a:extLst>
          </p:cNvPr>
          <p:cNvSpPr/>
          <p:nvPr/>
        </p:nvSpPr>
        <p:spPr>
          <a:xfrm>
            <a:off x="5951220" y="462280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B3351ED-ED59-1FE7-262A-BE5A52F634F6}"/>
              </a:ext>
            </a:extLst>
          </p:cNvPr>
          <p:cNvSpPr/>
          <p:nvPr/>
        </p:nvSpPr>
        <p:spPr>
          <a:xfrm rot="21216512">
            <a:off x="5652732" y="478018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903F81-E934-57A1-6CBC-FB790D12F93B}"/>
              </a:ext>
            </a:extLst>
          </p:cNvPr>
          <p:cNvSpPr/>
          <p:nvPr/>
        </p:nvSpPr>
        <p:spPr>
          <a:xfrm rot="20968543">
            <a:off x="5348355" y="5301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44CE4C-2868-A028-49D4-6AAC7D430E65}"/>
              </a:ext>
            </a:extLst>
          </p:cNvPr>
          <p:cNvSpPr/>
          <p:nvPr/>
        </p:nvSpPr>
        <p:spPr>
          <a:xfrm rot="20728118">
            <a:off x="5047020" y="60063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BA7E82F-222A-576F-808A-C91BE1E33FD0}"/>
              </a:ext>
            </a:extLst>
          </p:cNvPr>
          <p:cNvSpPr/>
          <p:nvPr/>
        </p:nvSpPr>
        <p:spPr>
          <a:xfrm rot="20266687">
            <a:off x="4759777" y="7235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8E56EC-8681-C182-4D05-F8DB8FCCD5AA}"/>
              </a:ext>
            </a:extLst>
          </p:cNvPr>
          <p:cNvSpPr/>
          <p:nvPr/>
        </p:nvSpPr>
        <p:spPr>
          <a:xfrm rot="19929935">
            <a:off x="4473961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2D65C02-1900-8931-9EAD-3F5E83634D4C}"/>
              </a:ext>
            </a:extLst>
          </p:cNvPr>
          <p:cNvSpPr/>
          <p:nvPr/>
        </p:nvSpPr>
        <p:spPr>
          <a:xfrm rot="19512202">
            <a:off x="4216785" y="10292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2ACE734-64BC-BD65-D64A-F15B79ABFE48}"/>
              </a:ext>
            </a:extLst>
          </p:cNvPr>
          <p:cNvSpPr/>
          <p:nvPr/>
        </p:nvSpPr>
        <p:spPr>
          <a:xfrm rot="19158467">
            <a:off x="3969135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60D1C7-19FB-E252-2242-C5C8D66C4188}"/>
              </a:ext>
            </a:extLst>
          </p:cNvPr>
          <p:cNvSpPr/>
          <p:nvPr/>
        </p:nvSpPr>
        <p:spPr>
          <a:xfrm rot="18829660">
            <a:off x="3753868" y="144836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2EF103D-F8C6-BFDE-3F9C-4FCCC5D3880A}"/>
              </a:ext>
            </a:extLst>
          </p:cNvPr>
          <p:cNvSpPr/>
          <p:nvPr/>
        </p:nvSpPr>
        <p:spPr>
          <a:xfrm rot="18331400">
            <a:off x="3561463" y="168830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BF2C2C3-229D-E600-7E93-3F9078D0642B}"/>
              </a:ext>
            </a:extLst>
          </p:cNvPr>
          <p:cNvSpPr/>
          <p:nvPr/>
        </p:nvSpPr>
        <p:spPr>
          <a:xfrm rot="18226014">
            <a:off x="3397632" y="194547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EE3CBF5-6742-C59A-D134-2D4892A25790}"/>
              </a:ext>
            </a:extLst>
          </p:cNvPr>
          <p:cNvSpPr/>
          <p:nvPr/>
        </p:nvSpPr>
        <p:spPr>
          <a:xfrm rot="17578743">
            <a:off x="3272231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30E1F1-43AA-441F-A6AA-9897F3769C9B}"/>
              </a:ext>
            </a:extLst>
          </p:cNvPr>
          <p:cNvSpPr/>
          <p:nvPr/>
        </p:nvSpPr>
        <p:spPr>
          <a:xfrm rot="17402011">
            <a:off x="3165953" y="2506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9E8F92-2211-4C0F-94AC-CEB60169B33A}"/>
              </a:ext>
            </a:extLst>
          </p:cNvPr>
          <p:cNvSpPr/>
          <p:nvPr/>
        </p:nvSpPr>
        <p:spPr>
          <a:xfrm rot="16706998">
            <a:off x="3091217" y="28070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E8E4E72-DCFA-1A56-7DDA-EC34C1AE32F9}"/>
              </a:ext>
            </a:extLst>
          </p:cNvPr>
          <p:cNvSpPr/>
          <p:nvPr/>
        </p:nvSpPr>
        <p:spPr>
          <a:xfrm rot="16615651">
            <a:off x="3047402" y="310939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339792-83D3-5720-AADE-3299603DC988}"/>
              </a:ext>
            </a:extLst>
          </p:cNvPr>
          <p:cNvSpPr/>
          <p:nvPr/>
        </p:nvSpPr>
        <p:spPr>
          <a:xfrm rot="16200000">
            <a:off x="3029736" y="342892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DAB7A02-5702-93E3-B716-61695D348BCF}"/>
              </a:ext>
            </a:extLst>
          </p:cNvPr>
          <p:cNvSpPr/>
          <p:nvPr/>
        </p:nvSpPr>
        <p:spPr>
          <a:xfrm rot="15676004">
            <a:off x="3047402" y="374299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EBFE54F-3D95-A94D-9631-C2C8CFC58DF1}"/>
              </a:ext>
            </a:extLst>
          </p:cNvPr>
          <p:cNvSpPr/>
          <p:nvPr/>
        </p:nvSpPr>
        <p:spPr>
          <a:xfrm rot="15589762">
            <a:off x="3105137" y="404439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39C7D21-4867-A50F-F399-59FFD854338C}"/>
              </a:ext>
            </a:extLst>
          </p:cNvPr>
          <p:cNvSpPr/>
          <p:nvPr/>
        </p:nvSpPr>
        <p:spPr>
          <a:xfrm rot="14944919">
            <a:off x="3197278" y="433911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96C5CBC-6AC7-67BB-80C7-948854861ADE}"/>
              </a:ext>
            </a:extLst>
          </p:cNvPr>
          <p:cNvSpPr/>
          <p:nvPr/>
        </p:nvSpPr>
        <p:spPr>
          <a:xfrm rot="14685390">
            <a:off x="3313483" y="46293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962453D-B0C5-6F3B-7313-956341030AD6}"/>
              </a:ext>
            </a:extLst>
          </p:cNvPr>
          <p:cNvSpPr/>
          <p:nvPr/>
        </p:nvSpPr>
        <p:spPr>
          <a:xfrm rot="14368309">
            <a:off x="3462074" y="491158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0224F0C-FF49-6810-DD02-29111FD9A3F8}"/>
              </a:ext>
            </a:extLst>
          </p:cNvPr>
          <p:cNvSpPr/>
          <p:nvPr/>
        </p:nvSpPr>
        <p:spPr>
          <a:xfrm rot="13936138">
            <a:off x="3643129" y="516991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8120CE0-FEAD-5F82-1D83-227B5A6CE26F}"/>
              </a:ext>
            </a:extLst>
          </p:cNvPr>
          <p:cNvSpPr/>
          <p:nvPr/>
        </p:nvSpPr>
        <p:spPr>
          <a:xfrm rot="13548611">
            <a:off x="3851409" y="54035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16BA94E-0F5F-C0B8-625A-DB33019FA1C3}"/>
              </a:ext>
            </a:extLst>
          </p:cNvPr>
          <p:cNvSpPr/>
          <p:nvPr/>
        </p:nvSpPr>
        <p:spPr>
          <a:xfrm rot="13548611">
            <a:off x="4077115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BD57836-411E-CC70-0DF2-5736DA9082B2}"/>
              </a:ext>
            </a:extLst>
          </p:cNvPr>
          <p:cNvSpPr/>
          <p:nvPr/>
        </p:nvSpPr>
        <p:spPr>
          <a:xfrm rot="12891235">
            <a:off x="4320695" y="580864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665510F-A6AA-98E7-FFD0-B07F2D269C43}"/>
              </a:ext>
            </a:extLst>
          </p:cNvPr>
          <p:cNvSpPr/>
          <p:nvPr/>
        </p:nvSpPr>
        <p:spPr>
          <a:xfrm rot="12397477">
            <a:off x="4584990" y="59589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75AA7EC-FBFF-D599-65A4-1103886DA96F}"/>
              </a:ext>
            </a:extLst>
          </p:cNvPr>
          <p:cNvSpPr/>
          <p:nvPr/>
        </p:nvSpPr>
        <p:spPr>
          <a:xfrm rot="12052597">
            <a:off x="4866930" y="60986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E14DCFA-9F35-6941-2906-0D2312531D63}"/>
              </a:ext>
            </a:extLst>
          </p:cNvPr>
          <p:cNvSpPr/>
          <p:nvPr/>
        </p:nvSpPr>
        <p:spPr>
          <a:xfrm rot="11856681">
            <a:off x="516588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CED3C14-8CEB-9E3D-CE93-A6D9EA788EFC}"/>
              </a:ext>
            </a:extLst>
          </p:cNvPr>
          <p:cNvSpPr/>
          <p:nvPr/>
        </p:nvSpPr>
        <p:spPr>
          <a:xfrm rot="11334474">
            <a:off x="5486480" y="626586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08A8DBB-7131-2F67-0794-8B457A368559}"/>
              </a:ext>
            </a:extLst>
          </p:cNvPr>
          <p:cNvSpPr/>
          <p:nvPr/>
        </p:nvSpPr>
        <p:spPr>
          <a:xfrm rot="11011342">
            <a:off x="5800557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7D18293-EA57-8FD0-1346-1F38684F3547}"/>
              </a:ext>
            </a:extLst>
          </p:cNvPr>
          <p:cNvSpPr/>
          <p:nvPr/>
        </p:nvSpPr>
        <p:spPr>
          <a:xfrm rot="10592595">
            <a:off x="6111059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DA80441-8D2C-461E-9940-6CA8717F875C}"/>
              </a:ext>
            </a:extLst>
          </p:cNvPr>
          <p:cNvSpPr/>
          <p:nvPr/>
        </p:nvSpPr>
        <p:spPr>
          <a:xfrm rot="10375172">
            <a:off x="6421510" y="626586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BA678B5-2430-75D7-25A7-799D9644E7FC}"/>
              </a:ext>
            </a:extLst>
          </p:cNvPr>
          <p:cNvSpPr/>
          <p:nvPr/>
        </p:nvSpPr>
        <p:spPr>
          <a:xfrm rot="10026676">
            <a:off x="673481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A612972-CFE5-5705-6416-FD8ADB129FFA}"/>
              </a:ext>
            </a:extLst>
          </p:cNvPr>
          <p:cNvSpPr/>
          <p:nvPr/>
        </p:nvSpPr>
        <p:spPr>
          <a:xfrm rot="9667388">
            <a:off x="7031221" y="609926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54E5AFC-ADB5-05CA-2AA1-427A733016D3}"/>
              </a:ext>
            </a:extLst>
          </p:cNvPr>
          <p:cNvSpPr/>
          <p:nvPr/>
        </p:nvSpPr>
        <p:spPr>
          <a:xfrm rot="9272329">
            <a:off x="7314319" y="59589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B4AC712-6E39-A46E-F82E-AB9E2702A9E1}"/>
              </a:ext>
            </a:extLst>
          </p:cNvPr>
          <p:cNvSpPr/>
          <p:nvPr/>
        </p:nvSpPr>
        <p:spPr>
          <a:xfrm rot="8848655">
            <a:off x="7583186" y="580496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E27412D-60BB-1376-6F1C-E0EB1C31A5DC}"/>
              </a:ext>
            </a:extLst>
          </p:cNvPr>
          <p:cNvSpPr/>
          <p:nvPr/>
        </p:nvSpPr>
        <p:spPr>
          <a:xfrm rot="8497363">
            <a:off x="7835147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DD25FD9-25B8-BA1E-5433-16880A665F4A}"/>
              </a:ext>
            </a:extLst>
          </p:cNvPr>
          <p:cNvSpPr/>
          <p:nvPr/>
        </p:nvSpPr>
        <p:spPr>
          <a:xfrm rot="8134439">
            <a:off x="8057671" y="54020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363BDBB-B4AF-25E2-B2B4-A4139D90FC12}"/>
              </a:ext>
            </a:extLst>
          </p:cNvPr>
          <p:cNvSpPr/>
          <p:nvPr/>
        </p:nvSpPr>
        <p:spPr>
          <a:xfrm rot="7828003">
            <a:off x="8269196" y="5162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F906B6A-EF2C-7C39-8C13-E8561118031A}"/>
              </a:ext>
            </a:extLst>
          </p:cNvPr>
          <p:cNvSpPr/>
          <p:nvPr/>
        </p:nvSpPr>
        <p:spPr>
          <a:xfrm rot="7356144">
            <a:off x="8443809" y="49105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99BA41F-2744-5B4A-56C8-4CCC0B92D8E6}"/>
              </a:ext>
            </a:extLst>
          </p:cNvPr>
          <p:cNvSpPr/>
          <p:nvPr/>
        </p:nvSpPr>
        <p:spPr>
          <a:xfrm rot="6824393">
            <a:off x="8586088" y="462910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C8044C4-908A-03D0-794C-D05A9ED9F4E4}"/>
              </a:ext>
            </a:extLst>
          </p:cNvPr>
          <p:cNvSpPr/>
          <p:nvPr/>
        </p:nvSpPr>
        <p:spPr>
          <a:xfrm rot="6824393">
            <a:off x="8710744" y="435072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6710452-E922-7546-1531-5390C5C410E8}"/>
              </a:ext>
            </a:extLst>
          </p:cNvPr>
          <p:cNvSpPr/>
          <p:nvPr/>
        </p:nvSpPr>
        <p:spPr>
          <a:xfrm rot="6418795">
            <a:off x="8804715" y="40421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CBD6D60-AAA9-A181-1CB3-014E1F9E24AE}"/>
              </a:ext>
            </a:extLst>
          </p:cNvPr>
          <p:cNvSpPr/>
          <p:nvPr/>
        </p:nvSpPr>
        <p:spPr>
          <a:xfrm rot="5940100">
            <a:off x="8855671" y="373647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EA04DC3-B45A-DFE9-2D38-F8AE52CCF5FD}"/>
              </a:ext>
            </a:extLst>
          </p:cNvPr>
          <p:cNvSpPr/>
          <p:nvPr/>
        </p:nvSpPr>
        <p:spPr>
          <a:xfrm rot="5681738">
            <a:off x="8879119" y="34328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E8E0A36-3E28-A463-DEED-F1A8D3397375}"/>
              </a:ext>
            </a:extLst>
          </p:cNvPr>
          <p:cNvSpPr/>
          <p:nvPr/>
        </p:nvSpPr>
        <p:spPr>
          <a:xfrm rot="5119754">
            <a:off x="8870371" y="31277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326BB77-262C-9191-4131-2E9A2DEA6B74}"/>
              </a:ext>
            </a:extLst>
          </p:cNvPr>
          <p:cNvSpPr/>
          <p:nvPr/>
        </p:nvSpPr>
        <p:spPr>
          <a:xfrm rot="4734323">
            <a:off x="8833031" y="282265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805D383-A62A-8F74-6992-69123AEDA820}"/>
              </a:ext>
            </a:extLst>
          </p:cNvPr>
          <p:cNvSpPr/>
          <p:nvPr/>
        </p:nvSpPr>
        <p:spPr>
          <a:xfrm rot="4402947">
            <a:off x="8752134" y="25226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5D0D1A0-B2F4-17BB-D50C-A624F1417D40}"/>
              </a:ext>
            </a:extLst>
          </p:cNvPr>
          <p:cNvSpPr/>
          <p:nvPr/>
        </p:nvSpPr>
        <p:spPr>
          <a:xfrm rot="4063412">
            <a:off x="8639949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5B5F7E-85A4-B624-E0EB-6EB6A350DA1C}"/>
              </a:ext>
            </a:extLst>
          </p:cNvPr>
          <p:cNvSpPr/>
          <p:nvPr/>
        </p:nvSpPr>
        <p:spPr>
          <a:xfrm rot="4063412">
            <a:off x="8509171" y="19494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3A7612F-795B-27E3-C144-7FB6AAF9C227}"/>
              </a:ext>
            </a:extLst>
          </p:cNvPr>
          <p:cNvSpPr/>
          <p:nvPr/>
        </p:nvSpPr>
        <p:spPr>
          <a:xfrm rot="3348040">
            <a:off x="8352250" y="168918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9D3F110-6442-00AE-8810-A834C466784B}"/>
              </a:ext>
            </a:extLst>
          </p:cNvPr>
          <p:cNvSpPr/>
          <p:nvPr/>
        </p:nvSpPr>
        <p:spPr>
          <a:xfrm rot="3089781">
            <a:off x="8161509" y="14560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91ADDFC-5EE8-4BED-8278-E2ABF0725E2D}"/>
              </a:ext>
            </a:extLst>
          </p:cNvPr>
          <p:cNvSpPr/>
          <p:nvPr/>
        </p:nvSpPr>
        <p:spPr>
          <a:xfrm rot="2633801">
            <a:off x="7949849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C4240E-56F5-76B5-C415-C4D63ADB896A}"/>
              </a:ext>
            </a:extLst>
          </p:cNvPr>
          <p:cNvSpPr/>
          <p:nvPr/>
        </p:nvSpPr>
        <p:spPr>
          <a:xfrm rot="2260394">
            <a:off x="7705861" y="102500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3E94C25-30BA-5C8E-3678-08A4F2824CA2}"/>
              </a:ext>
            </a:extLst>
          </p:cNvPr>
          <p:cNvSpPr/>
          <p:nvPr/>
        </p:nvSpPr>
        <p:spPr>
          <a:xfrm rot="2031468">
            <a:off x="7447486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C7BBE4E-74DD-025C-1C74-49691DDF42E2}"/>
              </a:ext>
            </a:extLst>
          </p:cNvPr>
          <p:cNvSpPr/>
          <p:nvPr/>
        </p:nvSpPr>
        <p:spPr>
          <a:xfrm rot="1471870">
            <a:off x="7174157" y="71164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F1C6B09-0B88-305F-F98F-C931F2675227}"/>
              </a:ext>
            </a:extLst>
          </p:cNvPr>
          <p:cNvSpPr/>
          <p:nvPr/>
        </p:nvSpPr>
        <p:spPr>
          <a:xfrm rot="1204608">
            <a:off x="6886477" y="59745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339F64A-7CD6-20F3-CFB8-CCF1880B542D}"/>
              </a:ext>
            </a:extLst>
          </p:cNvPr>
          <p:cNvSpPr/>
          <p:nvPr/>
        </p:nvSpPr>
        <p:spPr>
          <a:xfrm rot="642430">
            <a:off x="6578479" y="51559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A67F74-5C25-DCB5-79CA-A83C5A0AF73D}"/>
              </a:ext>
            </a:extLst>
          </p:cNvPr>
          <p:cNvSpPr/>
          <p:nvPr/>
        </p:nvSpPr>
        <p:spPr>
          <a:xfrm rot="375543">
            <a:off x="6258835" y="47569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14:cNvPr>
              <p14:cNvContentPartPr/>
              <p14:nvPr/>
            </p14:nvContentPartPr>
            <p14:xfrm>
              <a:off x="4982715" y="963885"/>
              <a:ext cx="23760" cy="9216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65075" y="927885"/>
                <a:ext cx="59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14:cNvPr>
              <p14:cNvContentPartPr/>
              <p14:nvPr/>
            </p14:nvContentPartPr>
            <p14:xfrm>
              <a:off x="4998555" y="986565"/>
              <a:ext cx="23760" cy="1764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80555" y="950925"/>
                <a:ext cx="59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14:cNvPr>
              <p14:cNvContentPartPr/>
              <p14:nvPr/>
            </p14:nvContentPartPr>
            <p14:xfrm>
              <a:off x="4952835" y="840045"/>
              <a:ext cx="86400" cy="20736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4835" y="804045"/>
                <a:ext cx="122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14:cNvPr>
              <p14:cNvContentPartPr/>
              <p14:nvPr/>
            </p14:nvContentPartPr>
            <p14:xfrm>
              <a:off x="5390955" y="919965"/>
              <a:ext cx="360" cy="36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3315" y="8839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14:cNvPr>
              <p14:cNvContentPartPr/>
              <p14:nvPr/>
            </p14:nvContentPartPr>
            <p14:xfrm>
              <a:off x="4981995" y="979005"/>
              <a:ext cx="28080" cy="5868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64355" y="943005"/>
                <a:ext cx="637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14:cNvPr>
              <p14:cNvContentPartPr/>
              <p14:nvPr/>
            </p14:nvContentPartPr>
            <p14:xfrm>
              <a:off x="5202315" y="630525"/>
              <a:ext cx="156600" cy="12564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84315" y="594885"/>
                <a:ext cx="192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14:cNvPr>
              <p14:cNvContentPartPr/>
              <p14:nvPr/>
            </p14:nvContentPartPr>
            <p14:xfrm>
              <a:off x="5194755" y="639885"/>
              <a:ext cx="360" cy="36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76755" y="6038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14:cNvPr>
              <p14:cNvContentPartPr/>
              <p14:nvPr/>
            </p14:nvContentPartPr>
            <p14:xfrm>
              <a:off x="5209875" y="693165"/>
              <a:ext cx="360" cy="36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92235" y="6575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14:cNvPr>
              <p14:cNvContentPartPr/>
              <p14:nvPr/>
            </p14:nvContentPartPr>
            <p14:xfrm>
              <a:off x="4973060" y="979620"/>
              <a:ext cx="74160" cy="7704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55420" y="943980"/>
                <a:ext cx="109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14:cNvPr>
              <p14:cNvContentPartPr/>
              <p14:nvPr/>
            </p14:nvContentPartPr>
            <p14:xfrm>
              <a:off x="5095100" y="1005540"/>
              <a:ext cx="360" cy="36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7100" y="96990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14:cNvPr>
              <p14:cNvContentPartPr/>
              <p14:nvPr/>
            </p14:nvContentPartPr>
            <p14:xfrm>
              <a:off x="5092580" y="1008060"/>
              <a:ext cx="360" cy="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4580" y="97242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14:cNvPr>
              <p14:cNvContentPartPr/>
              <p14:nvPr/>
            </p14:nvContentPartPr>
            <p14:xfrm>
              <a:off x="4903940" y="1006260"/>
              <a:ext cx="137880" cy="25920"/>
            </p14:xfrm>
          </p:contentPart>
        </mc:Choice>
        <mc:Fallback xmlns=""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6300" y="970620"/>
                <a:ext cx="173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14:cNvPr>
              <p14:cNvContentPartPr/>
              <p14:nvPr/>
            </p14:nvContentPartPr>
            <p14:xfrm>
              <a:off x="8157768" y="1316520"/>
              <a:ext cx="41400" cy="39888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40128" y="1280880"/>
                <a:ext cx="77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14:cNvPr>
              <p14:cNvContentPartPr/>
              <p14:nvPr/>
            </p14:nvContentPartPr>
            <p14:xfrm>
              <a:off x="4936848" y="958320"/>
              <a:ext cx="84960" cy="127080"/>
            </p14:xfrm>
          </p:contentPart>
        </mc:Choice>
        <mc:Fallback xmlns=""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28208" y="949320"/>
                <a:ext cx="102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14:cNvPr>
              <p14:cNvContentPartPr/>
              <p14:nvPr/>
            </p14:nvContentPartPr>
            <p14:xfrm>
              <a:off x="4994805" y="929355"/>
              <a:ext cx="2160" cy="147240"/>
            </p14:xfrm>
          </p:contentPart>
        </mc:Choice>
        <mc:Fallback xmlns=""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85805" y="920715"/>
                <a:ext cx="19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14:cNvPr>
              <p14:cNvContentPartPr/>
              <p14:nvPr/>
            </p14:nvContentPartPr>
            <p14:xfrm>
              <a:off x="7615350" y="1216515"/>
              <a:ext cx="7920" cy="88200"/>
            </p14:xfrm>
          </p:contentPart>
        </mc:Choice>
        <mc:Fallback xmlns="">
          <p:pic>
            <p:nvPicPr>
              <p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06350" y="1207515"/>
                <a:ext cx="255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14:cNvPr>
              <p14:cNvContentPartPr/>
              <p14:nvPr/>
            </p14:nvContentPartPr>
            <p14:xfrm>
              <a:off x="7608150" y="1272675"/>
              <a:ext cx="21600" cy="74520"/>
            </p14:xfrm>
          </p:contentPart>
        </mc:Choice>
        <mc:Fallback xmlns=""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99510" y="1263675"/>
                <a:ext cx="392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14:cNvPr>
              <p14:cNvContentPartPr/>
              <p14:nvPr/>
            </p14:nvContentPartPr>
            <p14:xfrm>
              <a:off x="7398630" y="879195"/>
              <a:ext cx="241560" cy="262080"/>
            </p14:xfrm>
          </p:contentPart>
        </mc:Choice>
        <mc:Fallback xmlns=""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89990" y="870195"/>
                <a:ext cx="259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14:cNvPr>
              <p14:cNvContentPartPr/>
              <p14:nvPr/>
            </p14:nvContentPartPr>
            <p14:xfrm>
              <a:off x="6100200" y="5321970"/>
              <a:ext cx="216720" cy="23400"/>
            </p14:xfrm>
          </p:contentPart>
        </mc:Choice>
        <mc:Fallback xmlns=""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95880" y="5317650"/>
                <a:ext cx="2253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14:cNvPr>
              <p14:cNvContentPartPr/>
              <p14:nvPr/>
            </p14:nvContentPartPr>
            <p14:xfrm>
              <a:off x="4983825" y="5328075"/>
              <a:ext cx="360720" cy="32760"/>
            </p14:xfrm>
          </p:contentPart>
        </mc:Choice>
        <mc:Fallback xmlns=""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979505" y="5323755"/>
                <a:ext cx="369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14:cNvPr>
              <p14:cNvContentPartPr/>
              <p14:nvPr/>
            </p14:nvContentPartPr>
            <p14:xfrm>
              <a:off x="5994705" y="5344995"/>
              <a:ext cx="232560" cy="4320"/>
            </p14:xfrm>
          </p:contentPart>
        </mc:Choice>
        <mc:Fallback xmlns="">
          <p:pic>
            <p:nvPicPr>
              <p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90385" y="5340675"/>
                <a:ext cx="241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14:cNvPr>
              <p14:cNvContentPartPr/>
              <p14:nvPr/>
            </p14:nvContentPartPr>
            <p14:xfrm>
              <a:off x="5996505" y="5330595"/>
              <a:ext cx="208080" cy="20880"/>
            </p14:xfrm>
          </p:contentPart>
        </mc:Choice>
        <mc:Fallback xmlns="">
          <p:pic>
            <p:nvPicPr>
              <p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92185" y="5326275"/>
                <a:ext cx="2167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14:cNvPr>
              <p14:cNvContentPartPr/>
              <p14:nvPr/>
            </p14:nvContentPartPr>
            <p14:xfrm>
              <a:off x="5313945" y="5334195"/>
              <a:ext cx="470520" cy="28800"/>
            </p14:xfrm>
          </p:contentPart>
        </mc:Choice>
        <mc:Fallback xmlns=""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09625" y="5329875"/>
                <a:ext cx="479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14:cNvPr>
              <p14:cNvContentPartPr/>
              <p14:nvPr/>
            </p14:nvContentPartPr>
            <p14:xfrm>
              <a:off x="5770065" y="5339955"/>
              <a:ext cx="135720" cy="13320"/>
            </p14:xfrm>
          </p:contentPart>
        </mc:Choice>
        <mc:Fallback xmlns="">
          <p:pic>
            <p:nvPicPr>
              <p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65745" y="5335635"/>
                <a:ext cx="1443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38E4E731-B48C-A445-DD54-4181A065ADB2}"/>
              </a:ext>
            </a:extLst>
          </p:cNvPr>
          <p:cNvGrpSpPr/>
          <p:nvPr/>
        </p:nvGrpSpPr>
        <p:grpSpPr>
          <a:xfrm>
            <a:off x="5605545" y="5335635"/>
            <a:ext cx="380520" cy="60480"/>
            <a:chOff x="5605545" y="5335635"/>
            <a:chExt cx="38052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14:cNvPr>
                <p14:cNvContentPartPr/>
                <p14:nvPr/>
              </p14:nvContentPartPr>
              <p14:xfrm>
                <a:off x="5605545" y="5345355"/>
                <a:ext cx="322920" cy="5076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01225" y="5341035"/>
                  <a:ext cx="331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14:cNvPr>
                <p14:cNvContentPartPr/>
                <p14:nvPr/>
              </p14:nvContentPartPr>
              <p14:xfrm>
                <a:off x="5696265" y="5335635"/>
                <a:ext cx="34200" cy="828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91945" y="5331315"/>
                  <a:ext cx="42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14:cNvPr>
                <p14:cNvContentPartPr/>
                <p14:nvPr/>
              </p14:nvContentPartPr>
              <p14:xfrm>
                <a:off x="5886345" y="5348955"/>
                <a:ext cx="99720" cy="1008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82025" y="5344635"/>
                  <a:ext cx="1083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14:cNvPr>
              <p14:cNvContentPartPr/>
              <p14:nvPr/>
            </p14:nvContentPartPr>
            <p14:xfrm>
              <a:off x="5023215" y="5922945"/>
              <a:ext cx="2520" cy="608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18895" y="5918625"/>
                <a:ext cx="111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14:cNvPr>
              <p14:cNvContentPartPr/>
              <p14:nvPr/>
            </p14:nvContentPartPr>
            <p14:xfrm>
              <a:off x="4992255" y="5886945"/>
              <a:ext cx="94320" cy="119880"/>
            </p14:xfrm>
          </p:contentPart>
        </mc:Choice>
        <mc:Fallback xmlns="">
          <p:pic>
            <p:nvPicPr>
              <p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87935" y="5882625"/>
                <a:ext cx="102960" cy="12852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Mond 133">
            <a:extLst>
              <a:ext uri="{FF2B5EF4-FFF2-40B4-BE49-F238E27FC236}">
                <a16:creationId xmlns:a16="http://schemas.microsoft.com/office/drawing/2014/main" id="{516C9F24-B45F-88AD-A939-1F6BC20ABE86}"/>
              </a:ext>
            </a:extLst>
          </p:cNvPr>
          <p:cNvSpPr/>
          <p:nvPr/>
        </p:nvSpPr>
        <p:spPr>
          <a:xfrm>
            <a:off x="118860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Mond 134">
            <a:extLst>
              <a:ext uri="{FF2B5EF4-FFF2-40B4-BE49-F238E27FC236}">
                <a16:creationId xmlns:a16="http://schemas.microsoft.com/office/drawing/2014/main" id="{C8CABE5D-D72C-0E1A-0591-E91F4C576E0D}"/>
              </a:ext>
            </a:extLst>
          </p:cNvPr>
          <p:cNvSpPr/>
          <p:nvPr/>
        </p:nvSpPr>
        <p:spPr>
          <a:xfrm rot="10800000">
            <a:off x="108493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06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EEB22F8-F9A8-A5A4-805B-0933C48B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83" y="5680501"/>
            <a:ext cx="3143572" cy="67016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B89563E-4607-890C-27AF-0D155A911D5B}"/>
              </a:ext>
            </a:extLst>
          </p:cNvPr>
          <p:cNvSpPr/>
          <p:nvPr/>
        </p:nvSpPr>
        <p:spPr>
          <a:xfrm>
            <a:off x="2976880" y="194553"/>
            <a:ext cx="1076960" cy="38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F1DA59-2CC1-1585-EC13-6AB267A88467}"/>
              </a:ext>
            </a:extLst>
          </p:cNvPr>
          <p:cNvSpPr/>
          <p:nvPr/>
        </p:nvSpPr>
        <p:spPr>
          <a:xfrm>
            <a:off x="2010893" y="3231366"/>
            <a:ext cx="8170214" cy="11423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41BD-0659-02F0-77C6-DF20CDE9616D}"/>
              </a:ext>
            </a:extLst>
          </p:cNvPr>
          <p:cNvSpPr/>
          <p:nvPr/>
        </p:nvSpPr>
        <p:spPr>
          <a:xfrm>
            <a:off x="2010893" y="3727642"/>
            <a:ext cx="8170214" cy="11423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EBBB61-4E65-2B10-380C-72563E6A5762}"/>
              </a:ext>
            </a:extLst>
          </p:cNvPr>
          <p:cNvSpPr txBox="1"/>
          <p:nvPr/>
        </p:nvSpPr>
        <p:spPr>
          <a:xfrm>
            <a:off x="1681957" y="3134592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3´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76C7F0-DE9A-C657-665A-B4205CC69244}"/>
              </a:ext>
            </a:extLst>
          </p:cNvPr>
          <p:cNvSpPr txBox="1"/>
          <p:nvPr/>
        </p:nvSpPr>
        <p:spPr>
          <a:xfrm>
            <a:off x="10181107" y="3630868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3´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367B52E-D79C-4683-5E50-2A080332E836}"/>
              </a:ext>
            </a:extLst>
          </p:cNvPr>
          <p:cNvSpPr txBox="1"/>
          <p:nvPr/>
        </p:nvSpPr>
        <p:spPr>
          <a:xfrm>
            <a:off x="10181107" y="31208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5´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D0DEFB-6651-234D-B74F-ADD4A98EFF42}"/>
              </a:ext>
            </a:extLst>
          </p:cNvPr>
          <p:cNvSpPr txBox="1"/>
          <p:nvPr/>
        </p:nvSpPr>
        <p:spPr>
          <a:xfrm>
            <a:off x="1681957" y="36353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5´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975BF47-00F3-3E79-7AF4-768DA735A4F5}"/>
              </a:ext>
            </a:extLst>
          </p:cNvPr>
          <p:cNvSpPr/>
          <p:nvPr/>
        </p:nvSpPr>
        <p:spPr>
          <a:xfrm>
            <a:off x="2339829" y="3204643"/>
            <a:ext cx="615340" cy="167674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FD1E7C4-0C1A-9ADF-4D35-26B5BFF095DA}"/>
              </a:ext>
            </a:extLst>
          </p:cNvPr>
          <p:cNvSpPr/>
          <p:nvPr/>
        </p:nvSpPr>
        <p:spPr>
          <a:xfrm>
            <a:off x="2339829" y="3700919"/>
            <a:ext cx="615340" cy="167674"/>
          </a:xfrm>
          <a:prstGeom prst="rect">
            <a:avLst/>
          </a:prstGeom>
          <a:solidFill>
            <a:srgbClr val="36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583D89D-AA1F-5E4E-47DA-556367CB2D6D}"/>
              </a:ext>
            </a:extLst>
          </p:cNvPr>
          <p:cNvSpPr/>
          <p:nvPr/>
        </p:nvSpPr>
        <p:spPr>
          <a:xfrm>
            <a:off x="3131620" y="3202496"/>
            <a:ext cx="615340" cy="167674"/>
          </a:xfrm>
          <a:prstGeom prst="rect">
            <a:avLst/>
          </a:prstGeom>
          <a:solidFill>
            <a:srgbClr val="1EE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9B10C8F-E6A1-815B-8626-EFBAEE3BCF70}"/>
              </a:ext>
            </a:extLst>
          </p:cNvPr>
          <p:cNvSpPr/>
          <p:nvPr/>
        </p:nvSpPr>
        <p:spPr>
          <a:xfrm>
            <a:off x="3131620" y="3700919"/>
            <a:ext cx="615340" cy="167674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3B1433F-5EFD-A83B-C95B-CCFE886C6535}"/>
              </a:ext>
            </a:extLst>
          </p:cNvPr>
          <p:cNvSpPr/>
          <p:nvPr/>
        </p:nvSpPr>
        <p:spPr>
          <a:xfrm>
            <a:off x="3923411" y="3700919"/>
            <a:ext cx="615340" cy="1676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AA6D3A7-0AD5-402E-C2EE-04BB9B581989}"/>
              </a:ext>
            </a:extLst>
          </p:cNvPr>
          <p:cNvSpPr/>
          <p:nvPr/>
        </p:nvSpPr>
        <p:spPr>
          <a:xfrm>
            <a:off x="3923411" y="3193611"/>
            <a:ext cx="615340" cy="167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7720901-B38E-C6C2-AE4B-F6D07DAFF475}"/>
              </a:ext>
            </a:extLst>
          </p:cNvPr>
          <p:cNvSpPr/>
          <p:nvPr/>
        </p:nvSpPr>
        <p:spPr>
          <a:xfrm>
            <a:off x="4715202" y="3202496"/>
            <a:ext cx="615340" cy="167674"/>
          </a:xfrm>
          <a:prstGeom prst="rect">
            <a:avLst/>
          </a:prstGeom>
          <a:solidFill>
            <a:srgbClr val="CC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AB0991D-B2BF-8791-10E0-9049C2EC0B11}"/>
              </a:ext>
            </a:extLst>
          </p:cNvPr>
          <p:cNvSpPr/>
          <p:nvPr/>
        </p:nvSpPr>
        <p:spPr>
          <a:xfrm>
            <a:off x="4715202" y="3700919"/>
            <a:ext cx="615340" cy="167674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1C30740-1078-BA77-893F-71BF040FFDAC}"/>
              </a:ext>
            </a:extLst>
          </p:cNvPr>
          <p:cNvSpPr/>
          <p:nvPr/>
        </p:nvSpPr>
        <p:spPr>
          <a:xfrm>
            <a:off x="6858000" y="3204643"/>
            <a:ext cx="615340" cy="167674"/>
          </a:xfrm>
          <a:prstGeom prst="rect">
            <a:avLst/>
          </a:prstGeom>
          <a:solidFill>
            <a:srgbClr val="FFF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8AC3797-A13C-2993-45C4-5C05899AB618}"/>
              </a:ext>
            </a:extLst>
          </p:cNvPr>
          <p:cNvSpPr/>
          <p:nvPr/>
        </p:nvSpPr>
        <p:spPr>
          <a:xfrm>
            <a:off x="6858000" y="3700919"/>
            <a:ext cx="615340" cy="167674"/>
          </a:xfrm>
          <a:prstGeom prst="rect">
            <a:avLst/>
          </a:prstGeom>
          <a:solidFill>
            <a:srgbClr val="F8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9834C5F-CE3B-DD93-69FC-93CE6D441581}"/>
              </a:ext>
            </a:extLst>
          </p:cNvPr>
          <p:cNvSpPr/>
          <p:nvPr/>
        </p:nvSpPr>
        <p:spPr>
          <a:xfrm>
            <a:off x="7649791" y="3202496"/>
            <a:ext cx="615340" cy="167674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0B331C4-85E1-438D-4351-E99B34D69FC7}"/>
              </a:ext>
            </a:extLst>
          </p:cNvPr>
          <p:cNvSpPr/>
          <p:nvPr/>
        </p:nvSpPr>
        <p:spPr>
          <a:xfrm>
            <a:off x="7649791" y="3700919"/>
            <a:ext cx="615340" cy="167674"/>
          </a:xfrm>
          <a:prstGeom prst="rect">
            <a:avLst/>
          </a:prstGeom>
          <a:solidFill>
            <a:srgbClr val="B5A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31E433-10A3-B995-E8C9-AB3AF76ED018}"/>
              </a:ext>
            </a:extLst>
          </p:cNvPr>
          <p:cNvSpPr/>
          <p:nvPr/>
        </p:nvSpPr>
        <p:spPr>
          <a:xfrm>
            <a:off x="8441582" y="3700919"/>
            <a:ext cx="615340" cy="167674"/>
          </a:xfrm>
          <a:prstGeom prst="rect">
            <a:avLst/>
          </a:prstGeom>
          <a:solidFill>
            <a:srgbClr val="96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F0BAA79-93FD-9445-485A-3788DE15EFCD}"/>
              </a:ext>
            </a:extLst>
          </p:cNvPr>
          <p:cNvSpPr/>
          <p:nvPr/>
        </p:nvSpPr>
        <p:spPr>
          <a:xfrm>
            <a:off x="8441582" y="3193611"/>
            <a:ext cx="615340" cy="167674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923A04B-738B-7565-DB7B-698F3CAE300C}"/>
              </a:ext>
            </a:extLst>
          </p:cNvPr>
          <p:cNvSpPr/>
          <p:nvPr/>
        </p:nvSpPr>
        <p:spPr>
          <a:xfrm>
            <a:off x="9233373" y="3202496"/>
            <a:ext cx="615340" cy="167674"/>
          </a:xfrm>
          <a:prstGeom prst="rect">
            <a:avLst/>
          </a:prstGeom>
          <a:solidFill>
            <a:srgbClr val="006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666C4A2-74F1-14F1-A832-CE1BFA4A8007}"/>
              </a:ext>
            </a:extLst>
          </p:cNvPr>
          <p:cNvSpPr/>
          <p:nvPr/>
        </p:nvSpPr>
        <p:spPr>
          <a:xfrm>
            <a:off x="9233373" y="3700919"/>
            <a:ext cx="615340" cy="16767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4BFE90B-0F10-4383-DF39-960D0E8E9350}"/>
              </a:ext>
            </a:extLst>
          </p:cNvPr>
          <p:cNvSpPr txBox="1"/>
          <p:nvPr/>
        </p:nvSpPr>
        <p:spPr>
          <a:xfrm>
            <a:off x="5600511" y="39400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Ziel DNA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A12AB4-2014-C664-6991-06B0B5E17749}"/>
              </a:ext>
            </a:extLst>
          </p:cNvPr>
          <p:cNvSpPr txBox="1"/>
          <p:nvPr/>
        </p:nvSpPr>
        <p:spPr>
          <a:xfrm>
            <a:off x="2412499" y="287106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F3c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1D289E-A3BE-0077-D92A-B83E690A578F}"/>
              </a:ext>
            </a:extLst>
          </p:cNvPr>
          <p:cNvSpPr txBox="1"/>
          <p:nvPr/>
        </p:nvSpPr>
        <p:spPr>
          <a:xfrm>
            <a:off x="3207230" y="2860438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F2c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722B4E2-E104-EDE9-65E4-91BC545C5826}"/>
              </a:ext>
            </a:extLst>
          </p:cNvPr>
          <p:cNvSpPr txBox="1"/>
          <p:nvPr/>
        </p:nvSpPr>
        <p:spPr>
          <a:xfrm>
            <a:off x="3993689" y="2860438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E23BC9-F8A0-9552-95C7-DA032BC25294}"/>
              </a:ext>
            </a:extLst>
          </p:cNvPr>
          <p:cNvSpPr txBox="1"/>
          <p:nvPr/>
        </p:nvSpPr>
        <p:spPr>
          <a:xfrm>
            <a:off x="4787872" y="286447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F1c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B84E15-A591-178A-A416-1256FECE5812}"/>
              </a:ext>
            </a:extLst>
          </p:cNvPr>
          <p:cNvSpPr txBox="1"/>
          <p:nvPr/>
        </p:nvSpPr>
        <p:spPr>
          <a:xfrm>
            <a:off x="2412499" y="3884994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61B56C-2B29-82A1-D7C8-88041DFE5556}"/>
              </a:ext>
            </a:extLst>
          </p:cNvPr>
          <p:cNvSpPr txBox="1"/>
          <p:nvPr/>
        </p:nvSpPr>
        <p:spPr>
          <a:xfrm>
            <a:off x="3204290" y="386967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FF1880-EC57-CB64-9250-2E752B7BDD2D}"/>
              </a:ext>
            </a:extLst>
          </p:cNvPr>
          <p:cNvSpPr txBox="1"/>
          <p:nvPr/>
        </p:nvSpPr>
        <p:spPr>
          <a:xfrm>
            <a:off x="4004354" y="3869675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FLc</a:t>
            </a:r>
            <a:endParaRPr lang="de-DE" sz="16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D94E76-628C-08A6-68CF-2DC3B1128E6A}"/>
              </a:ext>
            </a:extLst>
          </p:cNvPr>
          <p:cNvSpPr txBox="1"/>
          <p:nvPr/>
        </p:nvSpPr>
        <p:spPr>
          <a:xfrm>
            <a:off x="4807286" y="386967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2905E2-58CF-3604-78E4-B0DB892BB2EC}"/>
              </a:ext>
            </a:extLst>
          </p:cNvPr>
          <p:cNvSpPr txBox="1"/>
          <p:nvPr/>
        </p:nvSpPr>
        <p:spPr>
          <a:xfrm>
            <a:off x="6927694" y="287106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91460A1-B683-1A5D-0BF2-5EA6D68CDE46}"/>
              </a:ext>
            </a:extLst>
          </p:cNvPr>
          <p:cNvSpPr txBox="1"/>
          <p:nvPr/>
        </p:nvSpPr>
        <p:spPr>
          <a:xfrm>
            <a:off x="7722461" y="285306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BLc</a:t>
            </a:r>
            <a:endParaRPr lang="de-DE" sz="1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C6555A-98A6-30F9-56DF-BB26791003D6}"/>
              </a:ext>
            </a:extLst>
          </p:cNvPr>
          <p:cNvSpPr txBox="1"/>
          <p:nvPr/>
        </p:nvSpPr>
        <p:spPr>
          <a:xfrm>
            <a:off x="8518119" y="2853069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C5261E-3569-0C6B-44D2-FCAF1293F871}"/>
              </a:ext>
            </a:extLst>
          </p:cNvPr>
          <p:cNvSpPr txBox="1"/>
          <p:nvPr/>
        </p:nvSpPr>
        <p:spPr>
          <a:xfrm>
            <a:off x="9303103" y="2859288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13C177A-BBFA-6DC6-806B-CA7D979F4025}"/>
              </a:ext>
            </a:extLst>
          </p:cNvPr>
          <p:cNvSpPr txBox="1"/>
          <p:nvPr/>
        </p:nvSpPr>
        <p:spPr>
          <a:xfrm>
            <a:off x="9303103" y="386967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B3c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8009BF1-F76C-1755-2573-A847745F1E67}"/>
              </a:ext>
            </a:extLst>
          </p:cNvPr>
          <p:cNvSpPr txBox="1"/>
          <p:nvPr/>
        </p:nvSpPr>
        <p:spPr>
          <a:xfrm>
            <a:off x="8511312" y="386967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B2c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2D62EEE-C73F-BCF9-BDC9-B759AB579C1D}"/>
              </a:ext>
            </a:extLst>
          </p:cNvPr>
          <p:cNvSpPr txBox="1"/>
          <p:nvPr/>
        </p:nvSpPr>
        <p:spPr>
          <a:xfrm>
            <a:off x="7726328" y="386859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B9B335-C763-63D3-707E-4CE7FDBB42E8}"/>
              </a:ext>
            </a:extLst>
          </p:cNvPr>
          <p:cNvSpPr txBox="1"/>
          <p:nvPr/>
        </p:nvSpPr>
        <p:spPr>
          <a:xfrm>
            <a:off x="6923934" y="387412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B1c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EAD945D-3818-28EA-0AED-36A637865110}"/>
              </a:ext>
            </a:extLst>
          </p:cNvPr>
          <p:cNvSpPr/>
          <p:nvPr/>
        </p:nvSpPr>
        <p:spPr>
          <a:xfrm>
            <a:off x="3131620" y="2298040"/>
            <a:ext cx="615340" cy="167674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469117C-937C-63E0-1CF6-6B1FA5AAD962}"/>
              </a:ext>
            </a:extLst>
          </p:cNvPr>
          <p:cNvSpPr/>
          <p:nvPr/>
        </p:nvSpPr>
        <p:spPr>
          <a:xfrm rot="2700000">
            <a:off x="2669210" y="2108784"/>
            <a:ext cx="615340" cy="167674"/>
          </a:xfrm>
          <a:prstGeom prst="rect">
            <a:avLst/>
          </a:prstGeom>
          <a:solidFill>
            <a:srgbClr val="CC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F7D54CB-01EF-69EE-FB7D-DB06A55240F5}"/>
              </a:ext>
            </a:extLst>
          </p:cNvPr>
          <p:cNvSpPr/>
          <p:nvPr/>
        </p:nvSpPr>
        <p:spPr>
          <a:xfrm>
            <a:off x="2339829" y="2665364"/>
            <a:ext cx="615340" cy="167674"/>
          </a:xfrm>
          <a:prstGeom prst="rect">
            <a:avLst/>
          </a:prstGeom>
          <a:solidFill>
            <a:srgbClr val="36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068FFEB-8CAB-FD2B-450B-67389B6B701C}"/>
              </a:ext>
            </a:extLst>
          </p:cNvPr>
          <p:cNvSpPr/>
          <p:nvPr/>
        </p:nvSpPr>
        <p:spPr>
          <a:xfrm>
            <a:off x="3923411" y="2668028"/>
            <a:ext cx="615340" cy="167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83FCA29-B7D1-4536-ABA9-6A4B2A72E20E}"/>
              </a:ext>
            </a:extLst>
          </p:cNvPr>
          <p:cNvSpPr/>
          <p:nvPr/>
        </p:nvSpPr>
        <p:spPr>
          <a:xfrm>
            <a:off x="8441582" y="4665250"/>
            <a:ext cx="615340" cy="167674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9F749F7-7EAA-70C7-F2AA-24D524F665A3}"/>
              </a:ext>
            </a:extLst>
          </p:cNvPr>
          <p:cNvSpPr/>
          <p:nvPr/>
        </p:nvSpPr>
        <p:spPr>
          <a:xfrm rot="2700000">
            <a:off x="8891564" y="4858252"/>
            <a:ext cx="615340" cy="167674"/>
          </a:xfrm>
          <a:prstGeom prst="rect">
            <a:avLst/>
          </a:prstGeom>
          <a:solidFill>
            <a:srgbClr val="FFF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B7A6960-60DA-EC96-9B9A-85437C8AF9A0}"/>
              </a:ext>
            </a:extLst>
          </p:cNvPr>
          <p:cNvSpPr/>
          <p:nvPr/>
        </p:nvSpPr>
        <p:spPr>
          <a:xfrm>
            <a:off x="9233373" y="4285150"/>
            <a:ext cx="615340" cy="16767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7A9CBB2-51F3-B633-5A34-723922FFCE04}"/>
              </a:ext>
            </a:extLst>
          </p:cNvPr>
          <p:cNvSpPr/>
          <p:nvPr/>
        </p:nvSpPr>
        <p:spPr>
          <a:xfrm>
            <a:off x="7649791" y="4280282"/>
            <a:ext cx="615340" cy="167674"/>
          </a:xfrm>
          <a:prstGeom prst="rect">
            <a:avLst/>
          </a:prstGeom>
          <a:solidFill>
            <a:srgbClr val="B5A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0E3DDC-FCAB-5E53-B271-0B8B21021A53}"/>
              </a:ext>
            </a:extLst>
          </p:cNvPr>
          <p:cNvSpPr txBox="1"/>
          <p:nvPr/>
        </p:nvSpPr>
        <p:spPr>
          <a:xfrm>
            <a:off x="2209610" y="970099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Innerer </a:t>
            </a:r>
            <a:r>
              <a:rPr lang="de-DE" sz="1600" b="1" dirty="0" err="1"/>
              <a:t>forward</a:t>
            </a:r>
            <a:r>
              <a:rPr lang="de-DE" sz="1600" b="1" dirty="0"/>
              <a:t> Primer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85FAA50-F6E7-5A83-5D8F-7EBD44EF0A24}"/>
              </a:ext>
            </a:extLst>
          </p:cNvPr>
          <p:cNvCxnSpPr/>
          <p:nvPr/>
        </p:nvCxnSpPr>
        <p:spPr>
          <a:xfrm>
            <a:off x="2558498" y="1581198"/>
            <a:ext cx="170202" cy="313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A574CA6-F4E2-79DD-80E0-C94BE4C91058}"/>
              </a:ext>
            </a:extLst>
          </p:cNvPr>
          <p:cNvSpPr txBox="1"/>
          <p:nvPr/>
        </p:nvSpPr>
        <p:spPr>
          <a:xfrm>
            <a:off x="898393" y="1891671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Äußerer </a:t>
            </a:r>
            <a:r>
              <a:rPr lang="de-DE" sz="1600" b="1" dirty="0" err="1"/>
              <a:t>forward</a:t>
            </a:r>
            <a:r>
              <a:rPr lang="de-DE" sz="1600" b="1" dirty="0"/>
              <a:t> Primer (F3)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94682F3-DE69-5623-278D-87AEFFC0638C}"/>
              </a:ext>
            </a:extLst>
          </p:cNvPr>
          <p:cNvCxnSpPr>
            <a:cxnSpLocks/>
          </p:cNvCxnSpPr>
          <p:nvPr/>
        </p:nvCxnSpPr>
        <p:spPr>
          <a:xfrm>
            <a:off x="1930324" y="2450936"/>
            <a:ext cx="281279" cy="206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30E9C67-D04A-D188-1D58-974AB1293318}"/>
              </a:ext>
            </a:extLst>
          </p:cNvPr>
          <p:cNvSpPr txBox="1"/>
          <p:nvPr/>
        </p:nvSpPr>
        <p:spPr>
          <a:xfrm>
            <a:off x="4053840" y="1721526"/>
            <a:ext cx="171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Loop Primer (FL)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11BF946-1975-89B4-BB88-CB45C21145C0}"/>
              </a:ext>
            </a:extLst>
          </p:cNvPr>
          <p:cNvCxnSpPr>
            <a:cxnSpLocks/>
          </p:cNvCxnSpPr>
          <p:nvPr/>
        </p:nvCxnSpPr>
        <p:spPr>
          <a:xfrm flipH="1">
            <a:off x="4607511" y="2298040"/>
            <a:ext cx="215382" cy="294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CE27E66-021E-9F7F-24F3-0AAB3DA4BF75}"/>
              </a:ext>
            </a:extLst>
          </p:cNvPr>
          <p:cNvSpPr txBox="1"/>
          <p:nvPr/>
        </p:nvSpPr>
        <p:spPr>
          <a:xfrm>
            <a:off x="3406281" y="1979239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FDEA02AB-1734-71DE-CFD3-D0CB8C382099}"/>
              </a:ext>
            </a:extLst>
          </p:cNvPr>
          <p:cNvSpPr txBox="1"/>
          <p:nvPr/>
        </p:nvSpPr>
        <p:spPr>
          <a:xfrm>
            <a:off x="2799611" y="1683638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F1c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8C8AEE6-894A-8668-59BA-4D8A75E825FA}"/>
              </a:ext>
            </a:extLst>
          </p:cNvPr>
          <p:cNvSpPr txBox="1"/>
          <p:nvPr/>
        </p:nvSpPr>
        <p:spPr>
          <a:xfrm>
            <a:off x="6451125" y="4772812"/>
            <a:ext cx="171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Loop Primer (FL)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92F2B65-F1F4-885B-D2F4-E1D4C19C27B6}"/>
              </a:ext>
            </a:extLst>
          </p:cNvPr>
          <p:cNvSpPr txBox="1"/>
          <p:nvPr/>
        </p:nvSpPr>
        <p:spPr>
          <a:xfrm>
            <a:off x="8088151" y="5430810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Innerer </a:t>
            </a:r>
            <a:r>
              <a:rPr lang="de-DE" sz="1600" b="1" dirty="0" err="1"/>
              <a:t>forward</a:t>
            </a:r>
            <a:r>
              <a:rPr lang="de-DE" sz="1600" b="1" dirty="0"/>
              <a:t> Primer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4477EC3-1237-7171-7E8C-B7A7FA8C7E4F}"/>
              </a:ext>
            </a:extLst>
          </p:cNvPr>
          <p:cNvSpPr txBox="1"/>
          <p:nvPr/>
        </p:nvSpPr>
        <p:spPr>
          <a:xfrm>
            <a:off x="9707381" y="4926539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Äußerer </a:t>
            </a:r>
            <a:r>
              <a:rPr lang="de-DE" sz="1600" b="1" dirty="0" err="1"/>
              <a:t>forward</a:t>
            </a:r>
            <a:r>
              <a:rPr lang="de-DE" sz="1600" b="1" dirty="0"/>
              <a:t> Primer (B3c)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C04ACB6-43D5-5C67-CCA0-4F3B1086F875}"/>
              </a:ext>
            </a:extLst>
          </p:cNvPr>
          <p:cNvCxnSpPr>
            <a:cxnSpLocks/>
          </p:cNvCxnSpPr>
          <p:nvPr/>
        </p:nvCxnSpPr>
        <p:spPr>
          <a:xfrm flipV="1">
            <a:off x="7508813" y="4553361"/>
            <a:ext cx="281956" cy="2461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C6C0FB8-0D82-CC04-040D-B1039194D683}"/>
              </a:ext>
            </a:extLst>
          </p:cNvPr>
          <p:cNvCxnSpPr>
            <a:cxnSpLocks/>
          </p:cNvCxnSpPr>
          <p:nvPr/>
        </p:nvCxnSpPr>
        <p:spPr>
          <a:xfrm flipV="1">
            <a:off x="8717006" y="4992411"/>
            <a:ext cx="17787" cy="375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89E733C-22D7-D5DB-D2DC-B0195D2C6CF7}"/>
              </a:ext>
            </a:extLst>
          </p:cNvPr>
          <p:cNvCxnSpPr>
            <a:cxnSpLocks/>
          </p:cNvCxnSpPr>
          <p:nvPr/>
        </p:nvCxnSpPr>
        <p:spPr>
          <a:xfrm flipH="1" flipV="1">
            <a:off x="9825685" y="4580513"/>
            <a:ext cx="293211" cy="314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0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9A5BC9C-4A2E-3FE0-1189-3009EC0D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63" y="2925870"/>
            <a:ext cx="9651672" cy="205760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383F751-44C3-587E-7A46-FA027BF3713C}"/>
              </a:ext>
            </a:extLst>
          </p:cNvPr>
          <p:cNvSpPr/>
          <p:nvPr/>
        </p:nvSpPr>
        <p:spPr>
          <a:xfrm>
            <a:off x="3305502" y="4254580"/>
            <a:ext cx="794058" cy="188404"/>
          </a:xfrm>
          <a:prstGeom prst="rect">
            <a:avLst/>
          </a:prstGeom>
          <a:solidFill>
            <a:srgbClr val="CC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581CDA2-BFA1-D512-8CFD-5534E6089B62}"/>
              </a:ext>
            </a:extLst>
          </p:cNvPr>
          <p:cNvSpPr/>
          <p:nvPr/>
        </p:nvSpPr>
        <p:spPr>
          <a:xfrm>
            <a:off x="3305502" y="3618835"/>
            <a:ext cx="794058" cy="188404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A81C88-1F32-7E73-E7B1-B559EFDB9C59}"/>
              </a:ext>
            </a:extLst>
          </p:cNvPr>
          <p:cNvSpPr/>
          <p:nvPr/>
        </p:nvSpPr>
        <p:spPr>
          <a:xfrm>
            <a:off x="4099560" y="3618835"/>
            <a:ext cx="3992882" cy="188404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49D9D80-AA6C-27FF-139A-7B7CC7378CC5}"/>
              </a:ext>
            </a:extLst>
          </p:cNvPr>
          <p:cNvSpPr/>
          <p:nvPr/>
        </p:nvSpPr>
        <p:spPr>
          <a:xfrm>
            <a:off x="8069443" y="4271962"/>
            <a:ext cx="794058" cy="192454"/>
          </a:xfrm>
          <a:prstGeom prst="rect">
            <a:avLst/>
          </a:prstGeom>
          <a:solidFill>
            <a:srgbClr val="FFF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F77B42-F5B6-402A-FC36-18C9CB940936}"/>
              </a:ext>
            </a:extLst>
          </p:cNvPr>
          <p:cNvSpPr/>
          <p:nvPr/>
        </p:nvSpPr>
        <p:spPr>
          <a:xfrm>
            <a:off x="8092442" y="3618835"/>
            <a:ext cx="794058" cy="188404"/>
          </a:xfrm>
          <a:prstGeom prst="rect">
            <a:avLst/>
          </a:prstGeom>
          <a:solidFill>
            <a:srgbClr val="F8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02A8FFB6-769A-8F98-DD9D-8BCFB7E27D7D}"/>
              </a:ext>
            </a:extLst>
          </p:cNvPr>
          <p:cNvSpPr/>
          <p:nvPr/>
        </p:nvSpPr>
        <p:spPr>
          <a:xfrm rot="16200000">
            <a:off x="2100892" y="3390111"/>
            <a:ext cx="1188720" cy="1266498"/>
          </a:xfrm>
          <a:prstGeom prst="blockArc">
            <a:avLst>
              <a:gd name="adj1" fmla="val 10800000"/>
              <a:gd name="adj2" fmla="val 63655"/>
              <a:gd name="adj3" fmla="val 15379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74252550-A5A4-A1E9-DDB8-8772B95A0DE3}"/>
              </a:ext>
            </a:extLst>
          </p:cNvPr>
          <p:cNvSpPr/>
          <p:nvPr/>
        </p:nvSpPr>
        <p:spPr>
          <a:xfrm rot="5400000" flipH="1">
            <a:off x="8902389" y="3390111"/>
            <a:ext cx="1188720" cy="1266498"/>
          </a:xfrm>
          <a:prstGeom prst="blockArc">
            <a:avLst>
              <a:gd name="adj1" fmla="val 10800000"/>
              <a:gd name="adj2" fmla="val 63655"/>
              <a:gd name="adj3" fmla="val 15379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49E7A0AE-B78C-F275-6C19-3ECCE1082F63}"/>
                  </a:ext>
                </a:extLst>
              </p14:cNvPr>
              <p14:cNvContentPartPr/>
              <p14:nvPr/>
            </p14:nvContentPartPr>
            <p14:xfrm>
              <a:off x="2282666" y="3619774"/>
              <a:ext cx="370080" cy="33444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49E7A0AE-B78C-F275-6C19-3ECCE1082F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66" y="3584134"/>
                <a:ext cx="4057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7CB3C00C-B310-9E27-FE51-C83237DE70D2}"/>
                  </a:ext>
                </a:extLst>
              </p14:cNvPr>
              <p14:cNvContentPartPr/>
              <p14:nvPr/>
            </p14:nvContentPartPr>
            <p14:xfrm>
              <a:off x="2256386" y="3926494"/>
              <a:ext cx="14400" cy="11592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7CB3C00C-B310-9E27-FE51-C83237DE70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8386" y="3890494"/>
                <a:ext cx="500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115BFAF0-649E-34D4-EA88-76B462AD6D60}"/>
                  </a:ext>
                </a:extLst>
              </p14:cNvPr>
              <p14:cNvContentPartPr/>
              <p14:nvPr/>
            </p14:nvContentPartPr>
            <p14:xfrm>
              <a:off x="2272586" y="3688534"/>
              <a:ext cx="185040" cy="5533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115BFAF0-649E-34D4-EA88-76B462AD6D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3586" y="3679534"/>
                <a:ext cx="20268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C06B0B7F-7A4D-4CA5-8580-109ED4A000C8}"/>
                  </a:ext>
                </a:extLst>
              </p14:cNvPr>
              <p14:cNvContentPartPr/>
              <p14:nvPr/>
            </p14:nvContentPartPr>
            <p14:xfrm>
              <a:off x="2261066" y="3707614"/>
              <a:ext cx="160920" cy="32652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C06B0B7F-7A4D-4CA5-8580-109ED4A000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2066" y="3698614"/>
                <a:ext cx="178560" cy="34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62116B1-B380-B0B9-E29F-DA26F039FDB7}"/>
              </a:ext>
            </a:extLst>
          </p:cNvPr>
          <p:cNvGrpSpPr/>
          <p:nvPr/>
        </p:nvGrpSpPr>
        <p:grpSpPr>
          <a:xfrm>
            <a:off x="2257106" y="3888334"/>
            <a:ext cx="55440" cy="332640"/>
            <a:chOff x="2257106" y="3888334"/>
            <a:chExt cx="5544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0544F10A-C9BB-9371-3A69-6615E92C8688}"/>
                    </a:ext>
                  </a:extLst>
                </p14:cNvPr>
                <p14:cNvContentPartPr/>
                <p14:nvPr/>
              </p14:nvContentPartPr>
              <p14:xfrm>
                <a:off x="2259266" y="3888334"/>
                <a:ext cx="21960" cy="2095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0544F10A-C9BB-9371-3A69-6615E92C86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0266" y="3879694"/>
                  <a:ext cx="39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6B7A978-4D8B-191E-8A6F-62E94D93C746}"/>
                    </a:ext>
                  </a:extLst>
                </p14:cNvPr>
                <p14:cNvContentPartPr/>
                <p14:nvPr/>
              </p14:nvContentPartPr>
              <p14:xfrm>
                <a:off x="2259626" y="4076614"/>
                <a:ext cx="33480" cy="83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6B7A978-4D8B-191E-8A6F-62E94D93C7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50626" y="4067614"/>
                  <a:ext cx="51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7D43D91B-7012-2732-3E46-BF7DCC25BB2A}"/>
                    </a:ext>
                  </a:extLst>
                </p14:cNvPr>
                <p14:cNvContentPartPr/>
                <p14:nvPr/>
              </p14:nvContentPartPr>
              <p14:xfrm>
                <a:off x="2268986" y="4112254"/>
                <a:ext cx="43560" cy="10872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7D43D91B-7012-2732-3E46-BF7DCC25BB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60346" y="4103254"/>
                  <a:ext cx="61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FAC32B7-A447-703A-43C4-2E8F48D6C5BB}"/>
                    </a:ext>
                  </a:extLst>
                </p14:cNvPr>
                <p14:cNvContentPartPr/>
                <p14:nvPr/>
              </p14:nvContentPartPr>
              <p14:xfrm>
                <a:off x="2257106" y="3957454"/>
                <a:ext cx="12240" cy="55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5FAC32B7-A447-703A-43C4-2E8F48D6C5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48466" y="3948454"/>
                  <a:ext cx="2988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49AA5E52-9D40-8BC4-076E-3EF1251B85AE}"/>
                  </a:ext>
                </a:extLst>
              </p14:cNvPr>
              <p14:cNvContentPartPr/>
              <p14:nvPr/>
            </p14:nvContentPartPr>
            <p14:xfrm>
              <a:off x="9702610" y="3666985"/>
              <a:ext cx="208080" cy="68076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49AA5E52-9D40-8BC4-076E-3EF1251B85A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93610" y="3657985"/>
                <a:ext cx="2257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96EE5451-E8A8-92A1-A9EE-394F793A9D7C}"/>
                  </a:ext>
                </a:extLst>
              </p14:cNvPr>
              <p14:cNvContentPartPr/>
              <p14:nvPr/>
            </p14:nvContentPartPr>
            <p14:xfrm>
              <a:off x="9724930" y="3801625"/>
              <a:ext cx="168840" cy="54828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96EE5451-E8A8-92A1-A9EE-394F793A9D7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15930" y="3792625"/>
                <a:ext cx="186480" cy="56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A302202-2CAC-443B-0236-F3999F193B0C}"/>
              </a:ext>
            </a:extLst>
          </p:cNvPr>
          <p:cNvGrpSpPr/>
          <p:nvPr/>
        </p:nvGrpSpPr>
        <p:grpSpPr>
          <a:xfrm>
            <a:off x="9721690" y="3673105"/>
            <a:ext cx="211680" cy="612720"/>
            <a:chOff x="9721690" y="3673105"/>
            <a:chExt cx="21168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07A1DA64-2C55-A196-B796-F6BDB23C3FF6}"/>
                    </a:ext>
                  </a:extLst>
                </p14:cNvPr>
                <p14:cNvContentPartPr/>
                <p14:nvPr/>
              </p14:nvContentPartPr>
              <p14:xfrm>
                <a:off x="9721690" y="3673105"/>
                <a:ext cx="194040" cy="4208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07A1DA64-2C55-A196-B796-F6BDB23C3F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12690" y="3664465"/>
                  <a:ext cx="2116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EF7C4374-1435-E091-9F45-1C7DEB8F56A8}"/>
                    </a:ext>
                  </a:extLst>
                </p14:cNvPr>
                <p14:cNvContentPartPr/>
                <p14:nvPr/>
              </p14:nvContentPartPr>
              <p14:xfrm>
                <a:off x="9873970" y="3857425"/>
                <a:ext cx="59400" cy="2768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EF7C4374-1435-E091-9F45-1C7DEB8F56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65330" y="3848785"/>
                  <a:ext cx="77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8583A9F-A6ED-77D7-7B21-4941A2410850}"/>
                    </a:ext>
                  </a:extLst>
                </p14:cNvPr>
                <p14:cNvContentPartPr/>
                <p14:nvPr/>
              </p14:nvContentPartPr>
              <p14:xfrm>
                <a:off x="9805930" y="4079545"/>
                <a:ext cx="109800" cy="20628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8583A9F-A6ED-77D7-7B21-4941A241085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96930" y="4070905"/>
                  <a:ext cx="127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330E354-96FF-FD52-272F-8724940F6BEA}"/>
                    </a:ext>
                  </a:extLst>
                </p14:cNvPr>
                <p14:cNvContentPartPr/>
                <p14:nvPr/>
              </p14:nvContentPartPr>
              <p14:xfrm>
                <a:off x="9893050" y="3854545"/>
                <a:ext cx="35280" cy="29520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330E354-96FF-FD52-272F-8724940F6B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84050" y="3845905"/>
                  <a:ext cx="5292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18E80E80-06F0-74AE-725E-90DC40CE510B}"/>
                  </a:ext>
                </a:extLst>
              </p14:cNvPr>
              <p14:cNvContentPartPr/>
              <p14:nvPr/>
            </p14:nvContentPartPr>
            <p14:xfrm>
              <a:off x="10820050" y="3809905"/>
              <a:ext cx="360" cy="3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18E80E80-06F0-74AE-725E-90DC40CE510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811410" y="38009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9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675FF1-4AAF-F063-4D4B-4A9363C2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23" y="64800"/>
            <a:ext cx="9891753" cy="6728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4EB6395-AAB2-3521-E503-077221CAF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B049F4-BAC4-AD59-4701-7DA389B44F5B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6604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725CD62-D742-D9DB-549F-CF1FDA80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08" y="64800"/>
            <a:ext cx="9778384" cy="6728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1F2129E-4D12-92F1-6DFF-6C03037DF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998BF88-A39D-A48C-3BD5-215D6AEC1BC7}"/>
              </a:ext>
            </a:extLst>
          </p:cNvPr>
          <p:cNvSpPr txBox="1"/>
          <p:nvPr/>
        </p:nvSpPr>
        <p:spPr>
          <a:xfrm>
            <a:off x="3323718" y="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1020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3FA4512-56DB-6F36-ABB3-6519B4B4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9" y="404496"/>
            <a:ext cx="11416522" cy="201213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AE7BB59-5AA9-D47A-5237-5BBF657F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9" y="3057500"/>
            <a:ext cx="11416522" cy="2012131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710A375-F20C-9A96-C6F7-A5EE3D5AFA9D}"/>
              </a:ext>
            </a:extLst>
          </p:cNvPr>
          <p:cNvCxnSpPr/>
          <p:nvPr/>
        </p:nvCxnSpPr>
        <p:spPr>
          <a:xfrm flipH="1">
            <a:off x="5324475" y="4421982"/>
            <a:ext cx="123825" cy="0"/>
          </a:xfrm>
          <a:prstGeom prst="line">
            <a:avLst/>
          </a:prstGeom>
          <a:ln>
            <a:solidFill>
              <a:srgbClr val="B28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36E5ED0C-D206-45EE-75EE-ADB58F08F08C}"/>
                  </a:ext>
                </a:extLst>
              </p14:cNvPr>
              <p14:cNvContentPartPr/>
              <p14:nvPr/>
            </p14:nvContentPartPr>
            <p14:xfrm>
              <a:off x="5363873" y="3979174"/>
              <a:ext cx="84600" cy="4096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36E5ED0C-D206-45EE-75EE-ADB58F08F0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5233" y="3970174"/>
                <a:ext cx="1022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300D5B7F-125B-B042-4555-BCC7B76561B5}"/>
                  </a:ext>
                </a:extLst>
              </p14:cNvPr>
              <p14:cNvContentPartPr/>
              <p14:nvPr/>
            </p14:nvContentPartPr>
            <p14:xfrm>
              <a:off x="5287553" y="3862174"/>
              <a:ext cx="273600" cy="5396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300D5B7F-125B-B042-4555-BCC7B76561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8913" y="3853174"/>
                <a:ext cx="2912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53888777-C367-7D37-9535-FFACE6A8BA15}"/>
                  </a:ext>
                </a:extLst>
              </p14:cNvPr>
              <p14:cNvContentPartPr/>
              <p14:nvPr/>
            </p14:nvContentPartPr>
            <p14:xfrm>
              <a:off x="5326793" y="4381294"/>
              <a:ext cx="165600" cy="2664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53888777-C367-7D37-9535-FFACE6A8BA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8153" y="4372294"/>
                <a:ext cx="183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F308F31B-FB3F-136D-B1E9-CDBD5B341367}"/>
                  </a:ext>
                </a:extLst>
              </p14:cNvPr>
              <p14:cNvContentPartPr/>
              <p14:nvPr/>
            </p14:nvContentPartPr>
            <p14:xfrm>
              <a:off x="5294393" y="4361494"/>
              <a:ext cx="51480" cy="381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F308F31B-FB3F-136D-B1E9-CDBD5B3413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5393" y="4352494"/>
                <a:ext cx="691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D34848DC-EE48-D16C-A605-1A21F23E5932}"/>
                  </a:ext>
                </a:extLst>
              </p14:cNvPr>
              <p14:cNvContentPartPr/>
              <p14:nvPr/>
            </p14:nvContentPartPr>
            <p14:xfrm>
              <a:off x="6062633" y="3455014"/>
              <a:ext cx="360" cy="3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D34848DC-EE48-D16C-A605-1A21F23E59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3633" y="34460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63F37036-BBFD-4A6C-B068-97A54EB82A11}"/>
              </a:ext>
            </a:extLst>
          </p:cNvPr>
          <p:cNvSpPr txBox="1"/>
          <p:nvPr/>
        </p:nvSpPr>
        <p:spPr>
          <a:xfrm>
            <a:off x="5083438" y="409266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dT</a:t>
            </a:r>
            <a:endParaRPr lang="de-DE" b="1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91A8BD1-A993-FAC7-66E6-EDAAABD4709A}"/>
              </a:ext>
            </a:extLst>
          </p:cNvPr>
          <p:cNvCxnSpPr>
            <a:cxnSpLocks/>
          </p:cNvCxnSpPr>
          <p:nvPr/>
        </p:nvCxnSpPr>
        <p:spPr>
          <a:xfrm flipV="1">
            <a:off x="5287553" y="3926095"/>
            <a:ext cx="76320" cy="293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ABD3713A-916E-1193-4CE7-70E6947BFA4F}"/>
              </a:ext>
            </a:extLst>
          </p:cNvPr>
          <p:cNvSpPr/>
          <p:nvPr/>
        </p:nvSpPr>
        <p:spPr>
          <a:xfrm>
            <a:off x="9933111" y="784859"/>
            <a:ext cx="1935480" cy="1631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04A72F2-CED8-B3DE-F16D-5612B22BF28E}"/>
              </a:ext>
            </a:extLst>
          </p:cNvPr>
          <p:cNvSpPr txBox="1"/>
          <p:nvPr/>
        </p:nvSpPr>
        <p:spPr>
          <a:xfrm>
            <a:off x="9743504" y="784858"/>
            <a:ext cx="20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Reporterfluorophor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67DE89-A94B-A246-BD5C-B023D708A6C9}"/>
              </a:ext>
            </a:extLst>
          </p:cNvPr>
          <p:cNvSpPr txBox="1"/>
          <p:nvPr/>
        </p:nvSpPr>
        <p:spPr>
          <a:xfrm>
            <a:off x="9775669" y="123141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Quencher</a:t>
            </a:r>
            <a:endParaRPr lang="de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FEC346E-2E4E-5796-74C5-CFCCBEB11DA7}"/>
              </a:ext>
            </a:extLst>
          </p:cNvPr>
          <p:cNvSpPr txBox="1"/>
          <p:nvPr/>
        </p:nvSpPr>
        <p:spPr>
          <a:xfrm>
            <a:off x="9775668" y="1611773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a-basische Seite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B9BCAF-F215-DBFF-D676-3255F4C13B77}"/>
              </a:ext>
            </a:extLst>
          </p:cNvPr>
          <p:cNvSpPr txBox="1"/>
          <p:nvPr/>
        </p:nvSpPr>
        <p:spPr>
          <a:xfrm>
            <a:off x="9775668" y="2014199"/>
            <a:ext cx="17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Kohlenstoff-Rest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07D0551-489C-6ACE-E3C5-7F0335CE33FC}"/>
              </a:ext>
            </a:extLst>
          </p:cNvPr>
          <p:cNvSpPr/>
          <p:nvPr/>
        </p:nvSpPr>
        <p:spPr>
          <a:xfrm>
            <a:off x="9085287" y="3460629"/>
            <a:ext cx="2783304" cy="1631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6D16E9-5785-1931-E77E-8FF31FB8A27F}"/>
              </a:ext>
            </a:extLst>
          </p:cNvPr>
          <p:cNvSpPr txBox="1"/>
          <p:nvPr/>
        </p:nvSpPr>
        <p:spPr>
          <a:xfrm>
            <a:off x="1210088" y="80024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B847395-3242-EAE2-27D8-33BB354B70B3}"/>
              </a:ext>
            </a:extLst>
          </p:cNvPr>
          <p:cNvSpPr txBox="1"/>
          <p:nvPr/>
        </p:nvSpPr>
        <p:spPr>
          <a:xfrm>
            <a:off x="1210088" y="3438645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989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8B7408-7D40-25B5-30D3-7E088F3F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83" y="1676400"/>
            <a:ext cx="11050617" cy="23853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7F7C87C-A9CA-0BAD-B0CF-8E3E20F0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966" y="1660939"/>
            <a:ext cx="1934034" cy="240085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9EE7507E-DACE-7801-F48D-5D89FB407855}"/>
              </a:ext>
            </a:extLst>
          </p:cNvPr>
          <p:cNvSpPr/>
          <p:nvPr/>
        </p:nvSpPr>
        <p:spPr>
          <a:xfrm>
            <a:off x="962025" y="3324225"/>
            <a:ext cx="11229975" cy="1009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FB1EDDE-F501-89B9-B8B6-C87504222AA0}"/>
              </a:ext>
            </a:extLst>
          </p:cNvPr>
          <p:cNvSpPr/>
          <p:nvPr/>
        </p:nvSpPr>
        <p:spPr>
          <a:xfrm>
            <a:off x="962024" y="899496"/>
            <a:ext cx="11229975" cy="1009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97F135C-1EB6-9215-7321-4105E7E08E6B}"/>
              </a:ext>
            </a:extLst>
          </p:cNvPr>
          <p:cNvSpPr/>
          <p:nvPr/>
        </p:nvSpPr>
        <p:spPr>
          <a:xfrm>
            <a:off x="726515" y="1660939"/>
            <a:ext cx="568884" cy="18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643423D-364D-FC61-804B-0C896A58BFEE}"/>
              </a:ext>
            </a:extLst>
          </p:cNvPr>
          <p:cNvSpPr txBox="1"/>
          <p:nvPr/>
        </p:nvSpPr>
        <p:spPr>
          <a:xfrm>
            <a:off x="111489" y="2795629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H1N1-Subtyp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225F74-FBAF-FAD8-A634-1F3BDAEEAB23}"/>
              </a:ext>
            </a:extLst>
          </p:cNvPr>
          <p:cNvSpPr txBox="1"/>
          <p:nvPr/>
        </p:nvSpPr>
        <p:spPr>
          <a:xfrm>
            <a:off x="111489" y="2034186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H3N2-Subtyp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0698A2-96A3-E0B4-729B-6B640186D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383" y="3276190"/>
            <a:ext cx="11010900" cy="485775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3943CE9-A39A-5225-A2D0-1568ED0D1355}"/>
              </a:ext>
            </a:extLst>
          </p:cNvPr>
          <p:cNvSpPr/>
          <p:nvPr/>
        </p:nvSpPr>
        <p:spPr>
          <a:xfrm>
            <a:off x="1141383" y="3513111"/>
            <a:ext cx="11010900" cy="33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sdada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8F344C-8AE9-35D1-E10E-BA0CF671DD15}"/>
              </a:ext>
            </a:extLst>
          </p:cNvPr>
          <p:cNvSpPr/>
          <p:nvPr/>
        </p:nvSpPr>
        <p:spPr>
          <a:xfrm>
            <a:off x="960407" y="3248789"/>
            <a:ext cx="335280" cy="389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6BDFEE6-AE80-412E-EDDB-176B27DB2AD7}"/>
              </a:ext>
            </a:extLst>
          </p:cNvPr>
          <p:cNvSpPr txBox="1"/>
          <p:nvPr/>
        </p:nvSpPr>
        <p:spPr>
          <a:xfrm>
            <a:off x="2148840" y="344344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bp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0F2726-234F-9CEA-196D-9E8B6BB436AC}"/>
              </a:ext>
            </a:extLst>
          </p:cNvPr>
          <p:cNvSpPr txBox="1"/>
          <p:nvPr/>
        </p:nvSpPr>
        <p:spPr>
          <a:xfrm>
            <a:off x="3200306" y="344344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bp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FEC69C0-8344-8F61-0E95-AEE8F4BECE03}"/>
              </a:ext>
            </a:extLst>
          </p:cNvPr>
          <p:cNvSpPr txBox="1"/>
          <p:nvPr/>
        </p:nvSpPr>
        <p:spPr>
          <a:xfrm>
            <a:off x="4251772" y="344216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bp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03A8FDC-8526-4C0A-E20E-A9788B281F63}"/>
              </a:ext>
            </a:extLst>
          </p:cNvPr>
          <p:cNvSpPr txBox="1"/>
          <p:nvPr/>
        </p:nvSpPr>
        <p:spPr>
          <a:xfrm>
            <a:off x="5367760" y="345329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 bp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DAF0FA3-4513-D7A1-1201-8B856301EE5C}"/>
              </a:ext>
            </a:extLst>
          </p:cNvPr>
          <p:cNvSpPr txBox="1"/>
          <p:nvPr/>
        </p:nvSpPr>
        <p:spPr>
          <a:xfrm>
            <a:off x="6425206" y="343866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bp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72118CE-F5C5-52A6-E6FD-C880E2AB0308}"/>
              </a:ext>
            </a:extLst>
          </p:cNvPr>
          <p:cNvSpPr txBox="1"/>
          <p:nvPr/>
        </p:nvSpPr>
        <p:spPr>
          <a:xfrm>
            <a:off x="7496919" y="343866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 bp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E27DA32-D79C-206A-0BF6-B53D9A5EEB64}"/>
              </a:ext>
            </a:extLst>
          </p:cNvPr>
          <p:cNvSpPr txBox="1"/>
          <p:nvPr/>
        </p:nvSpPr>
        <p:spPr>
          <a:xfrm>
            <a:off x="8559279" y="345329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 bp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D981D88-0E09-52A7-3262-6E1A996FCDDC}"/>
              </a:ext>
            </a:extLst>
          </p:cNvPr>
          <p:cNvSpPr txBox="1"/>
          <p:nvPr/>
        </p:nvSpPr>
        <p:spPr>
          <a:xfrm>
            <a:off x="9624623" y="343866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 bp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4A382B8-2461-54C0-A61F-8B8C1FEDAE15}"/>
              </a:ext>
            </a:extLst>
          </p:cNvPr>
          <p:cNvSpPr txBox="1"/>
          <p:nvPr/>
        </p:nvSpPr>
        <p:spPr>
          <a:xfrm>
            <a:off x="10623734" y="345564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 bp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433133F-C342-9573-89C8-763B53CF7369}"/>
              </a:ext>
            </a:extLst>
          </p:cNvPr>
          <p:cNvSpPr txBox="1"/>
          <p:nvPr/>
        </p:nvSpPr>
        <p:spPr>
          <a:xfrm>
            <a:off x="11705051" y="343515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kb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BBE1090-8045-36F1-F74F-2247FE19602B}"/>
              </a:ext>
            </a:extLst>
          </p:cNvPr>
          <p:cNvSpPr/>
          <p:nvPr/>
        </p:nvSpPr>
        <p:spPr>
          <a:xfrm>
            <a:off x="1474757" y="1965960"/>
            <a:ext cx="2640042" cy="5033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Homologer Bereich</a:t>
            </a:r>
          </a:p>
        </p:txBody>
      </p:sp>
    </p:spTree>
    <p:extLst>
      <p:ext uri="{BB962C8B-B14F-4D97-AF65-F5344CB8AC3E}">
        <p14:creationId xmlns:p14="http://schemas.microsoft.com/office/powerpoint/2010/main" val="181526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792721-42A0-3EF2-BFF6-1FD496D5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7" y="0"/>
            <a:ext cx="10219625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7" y="0"/>
            <a:ext cx="916642" cy="31304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292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4D2F5C-F52F-8415-D504-1301AF55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2" y="3505963"/>
            <a:ext cx="2082282" cy="3074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C7486A-7A2A-E527-EF28-C8D08580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3" y="3162519"/>
            <a:ext cx="545356" cy="3434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E19CED6-11F0-31F4-18F8-67B4E2210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256" y="3132690"/>
            <a:ext cx="1171258" cy="2007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2770C44-7FFA-DA89-8BDA-3CCD1D20B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2911179"/>
            <a:ext cx="208950" cy="200788"/>
          </a:xfrm>
          <a:prstGeom prst="rect">
            <a:avLst/>
          </a:prstGeom>
        </p:spPr>
      </p:pic>
      <p:sp>
        <p:nvSpPr>
          <p:cNvPr id="12" name="Sechseck 11">
            <a:extLst>
              <a:ext uri="{FF2B5EF4-FFF2-40B4-BE49-F238E27FC236}">
                <a16:creationId xmlns:a16="http://schemas.microsoft.com/office/drawing/2014/main" id="{34599A49-376F-A26C-B4AC-F1AA585D71EC}"/>
              </a:ext>
            </a:extLst>
          </p:cNvPr>
          <p:cNvSpPr/>
          <p:nvPr/>
        </p:nvSpPr>
        <p:spPr>
          <a:xfrm>
            <a:off x="2247300" y="2947279"/>
            <a:ext cx="152400" cy="128587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Q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705DBA-2F69-1084-8874-D2DE8F538098}"/>
              </a:ext>
            </a:extLst>
          </p:cNvPr>
          <p:cNvCxnSpPr>
            <a:cxnSpLocks/>
          </p:cNvCxnSpPr>
          <p:nvPr/>
        </p:nvCxnSpPr>
        <p:spPr>
          <a:xfrm flipH="1" flipV="1">
            <a:off x="2288972" y="3073548"/>
            <a:ext cx="4750" cy="88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1008866-5A20-C40F-A175-E0ABE3C57645}"/>
              </a:ext>
            </a:extLst>
          </p:cNvPr>
          <p:cNvCxnSpPr>
            <a:cxnSpLocks/>
          </p:cNvCxnSpPr>
          <p:nvPr/>
        </p:nvCxnSpPr>
        <p:spPr>
          <a:xfrm flipH="1" flipV="1">
            <a:off x="2180619" y="3073548"/>
            <a:ext cx="4750" cy="88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79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BD280F5-641C-A929-A2DD-32C5C84E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93" y="1685245"/>
            <a:ext cx="10217413" cy="384780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EA315A-2ADE-5A27-E6B9-4F3B485DC9E2}"/>
              </a:ext>
            </a:extLst>
          </p:cNvPr>
          <p:cNvSpPr/>
          <p:nvPr/>
        </p:nvSpPr>
        <p:spPr>
          <a:xfrm>
            <a:off x="9227976" y="2752531"/>
            <a:ext cx="242595" cy="419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4CD90B-3C74-D785-D484-4E6DBA7A7D24}"/>
              </a:ext>
            </a:extLst>
          </p:cNvPr>
          <p:cNvSpPr/>
          <p:nvPr/>
        </p:nvSpPr>
        <p:spPr>
          <a:xfrm>
            <a:off x="6212304" y="3847040"/>
            <a:ext cx="271623" cy="355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Q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8CA966BD-7829-6D51-88C7-9D9B089CF25B}"/>
              </a:ext>
            </a:extLst>
          </p:cNvPr>
          <p:cNvGrpSpPr/>
          <p:nvPr/>
        </p:nvGrpSpPr>
        <p:grpSpPr>
          <a:xfrm>
            <a:off x="6343340" y="4212905"/>
            <a:ext cx="133920" cy="47880"/>
            <a:chOff x="6343340" y="4212905"/>
            <a:chExt cx="133920" cy="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1A3FC03D-2333-0715-BCF3-FB1FE2F0BA9A}"/>
                    </a:ext>
                  </a:extLst>
                </p14:cNvPr>
                <p14:cNvContentPartPr/>
                <p14:nvPr/>
              </p14:nvContentPartPr>
              <p14:xfrm>
                <a:off x="6343340" y="4212905"/>
                <a:ext cx="64800" cy="684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1A3FC03D-2333-0715-BCF3-FB1FE2F0BA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34700" y="4204265"/>
                  <a:ext cx="82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6DFEBA1-34FF-032E-147B-F3383A0325F8}"/>
                    </a:ext>
                  </a:extLst>
                </p14:cNvPr>
                <p14:cNvContentPartPr/>
                <p14:nvPr/>
              </p14:nvContentPartPr>
              <p14:xfrm>
                <a:off x="6381500" y="4212905"/>
                <a:ext cx="360" cy="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6DFEBA1-34FF-032E-147B-F3383A0325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72860" y="42042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3BEC4857-EDD8-0E24-9930-F063A3CEF3D4}"/>
                    </a:ext>
                  </a:extLst>
                </p14:cNvPr>
                <p14:cNvContentPartPr/>
                <p14:nvPr/>
              </p14:nvContentPartPr>
              <p14:xfrm>
                <a:off x="6378260" y="4216145"/>
                <a:ext cx="360" cy="36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3BEC4857-EDD8-0E24-9930-F063A3CEF3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69620" y="42075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A5689C1E-F90A-8F50-5D27-FF6AB8519B47}"/>
                    </a:ext>
                  </a:extLst>
                </p14:cNvPr>
                <p14:cNvContentPartPr/>
                <p14:nvPr/>
              </p14:nvContentPartPr>
              <p14:xfrm>
                <a:off x="6368900" y="4212905"/>
                <a:ext cx="360" cy="3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A5689C1E-F90A-8F50-5D27-FF6AB8519B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59900" y="42042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EA0B4EF-7BD6-8DD6-AF0E-A748B71942F8}"/>
                    </a:ext>
                  </a:extLst>
                </p14:cNvPr>
                <p14:cNvContentPartPr/>
                <p14:nvPr/>
              </p14:nvContentPartPr>
              <p14:xfrm>
                <a:off x="6384740" y="4222625"/>
                <a:ext cx="720" cy="3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EA0B4EF-7BD6-8DD6-AF0E-A748B71942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75740" y="4213625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B25DFBBE-A6D3-C3FF-2B75-5C973318B068}"/>
                    </a:ext>
                  </a:extLst>
                </p14:cNvPr>
                <p14:cNvContentPartPr/>
                <p14:nvPr/>
              </p14:nvContentPartPr>
              <p14:xfrm>
                <a:off x="6397340" y="4216145"/>
                <a:ext cx="360" cy="36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B25DFBBE-A6D3-C3FF-2B75-5C973318B0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8340" y="42075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477D8A1F-2A8C-8FA3-D1EE-A2A03F081B2D}"/>
                    </a:ext>
                  </a:extLst>
                </p14:cNvPr>
                <p14:cNvContentPartPr/>
                <p14:nvPr/>
              </p14:nvContentPartPr>
              <p14:xfrm>
                <a:off x="6419660" y="4225505"/>
                <a:ext cx="360" cy="3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477D8A1F-2A8C-8FA3-D1EE-A2A03F081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11020" y="4216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92088945-E2C8-88C2-AE7B-AC5C6A41EF89}"/>
                    </a:ext>
                  </a:extLst>
                </p14:cNvPr>
                <p14:cNvContentPartPr/>
                <p14:nvPr/>
              </p14:nvContentPartPr>
              <p14:xfrm>
                <a:off x="6368900" y="4228745"/>
                <a:ext cx="108000" cy="2520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92088945-E2C8-88C2-AE7B-AC5C6A41E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9900" y="4219745"/>
                  <a:ext cx="125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7CE4171B-4CE0-B3A1-EE36-72AB75A096AB}"/>
                    </a:ext>
                  </a:extLst>
                </p14:cNvPr>
                <p14:cNvContentPartPr/>
                <p14:nvPr/>
              </p14:nvContentPartPr>
              <p14:xfrm>
                <a:off x="6454580" y="4216145"/>
                <a:ext cx="360" cy="3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7CE4171B-4CE0-B3A1-EE36-72AB75A096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5580" y="42075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38D2BE9F-1625-69C9-9FA1-5BFEA06EE62D}"/>
                    </a:ext>
                  </a:extLst>
                </p14:cNvPr>
                <p14:cNvContentPartPr/>
                <p14:nvPr/>
              </p14:nvContentPartPr>
              <p14:xfrm>
                <a:off x="6435500" y="4222625"/>
                <a:ext cx="360" cy="3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38D2BE9F-1625-69C9-9FA1-5BFEA06EE6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26500" y="42136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9CDC9D9-486E-583C-3A54-36F3D4E3BE4E}"/>
                    </a:ext>
                  </a:extLst>
                </p14:cNvPr>
                <p14:cNvContentPartPr/>
                <p14:nvPr/>
              </p14:nvContentPartPr>
              <p14:xfrm>
                <a:off x="6461060" y="4222625"/>
                <a:ext cx="360" cy="3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29CDC9D9-486E-583C-3A54-36F3D4E3BE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52060" y="42136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45FA64FA-072F-C608-FDB1-078235930CAA}"/>
                    </a:ext>
                  </a:extLst>
                </p14:cNvPr>
                <p14:cNvContentPartPr/>
                <p14:nvPr/>
              </p14:nvContentPartPr>
              <p14:xfrm>
                <a:off x="6469700" y="4237025"/>
                <a:ext cx="720" cy="144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45FA64FA-072F-C608-FDB1-078235930C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1060" y="4228385"/>
                  <a:ext cx="18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AAF09B9-5D76-F3AF-9B70-C724A046ACFF}"/>
                    </a:ext>
                  </a:extLst>
                </p14:cNvPr>
                <p14:cNvContentPartPr/>
                <p14:nvPr/>
              </p14:nvContentPartPr>
              <p14:xfrm>
                <a:off x="6385100" y="4238825"/>
                <a:ext cx="92160" cy="133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AAF09B9-5D76-F3AF-9B70-C724A046AC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76100" y="4230185"/>
                  <a:ext cx="109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84BDB8D5-43D4-DCD5-E0D4-6EABE3111540}"/>
                    </a:ext>
                  </a:extLst>
                </p14:cNvPr>
                <p14:cNvContentPartPr/>
                <p14:nvPr/>
              </p14:nvContentPartPr>
              <p14:xfrm>
                <a:off x="6359180" y="4225505"/>
                <a:ext cx="360" cy="3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84BDB8D5-43D4-DCD5-E0D4-6EABE31115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50540" y="4216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9EDC044-E5BE-9CBE-44E6-1730F4586733}"/>
                    </a:ext>
                  </a:extLst>
                </p14:cNvPr>
                <p14:cNvContentPartPr/>
                <p14:nvPr/>
              </p14:nvContentPartPr>
              <p14:xfrm>
                <a:off x="6407060" y="4254305"/>
                <a:ext cx="360" cy="36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D9EDC044-E5BE-9CBE-44E6-1730F458673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98060" y="42453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BBEBC06E-AFEF-B360-DD4A-044EADCCEC97}"/>
                    </a:ext>
                  </a:extLst>
                </p14:cNvPr>
                <p14:cNvContentPartPr/>
                <p14:nvPr/>
              </p14:nvContentPartPr>
              <p14:xfrm>
                <a:off x="6457820" y="4260425"/>
                <a:ext cx="360" cy="3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BBEBC06E-AFEF-B360-DD4A-044EADCCEC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8820" y="42517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7E20714-9ECE-8943-7894-700042279024}"/>
                    </a:ext>
                  </a:extLst>
                </p14:cNvPr>
                <p14:cNvContentPartPr/>
                <p14:nvPr/>
              </p14:nvContentPartPr>
              <p14:xfrm>
                <a:off x="6457820" y="4260425"/>
                <a:ext cx="360" cy="3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7E20714-9ECE-8943-7894-7000422790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8820" y="42517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16CDB2A6-A3DB-7543-73DB-012A8099F40C}"/>
                    </a:ext>
                  </a:extLst>
                </p14:cNvPr>
                <p14:cNvContentPartPr/>
                <p14:nvPr/>
              </p14:nvContentPartPr>
              <p14:xfrm>
                <a:off x="6457820" y="4260425"/>
                <a:ext cx="360" cy="36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16CDB2A6-A3DB-7543-73DB-012A8099F4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8820" y="42517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B4535DAE-F0C9-9324-F2B6-D92451BF92B8}"/>
                    </a:ext>
                  </a:extLst>
                </p14:cNvPr>
                <p14:cNvContentPartPr/>
                <p14:nvPr/>
              </p14:nvContentPartPr>
              <p14:xfrm>
                <a:off x="6470420" y="4241345"/>
                <a:ext cx="360" cy="3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B4535DAE-F0C9-9324-F2B6-D92451BF92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1420" y="42327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1F5E24EB-1E50-5EA2-254B-5A67F71AA79B}"/>
                    </a:ext>
                  </a:extLst>
                </p14:cNvPr>
                <p14:cNvContentPartPr/>
                <p14:nvPr/>
              </p14:nvContentPartPr>
              <p14:xfrm>
                <a:off x="6473660" y="4231985"/>
                <a:ext cx="360" cy="3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1F5E24EB-1E50-5EA2-254B-5A67F71AA7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4660" y="42233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AE4AC3EC-4FED-2DE3-472D-C785E89C0B8E}"/>
                    </a:ext>
                  </a:extLst>
                </p14:cNvPr>
                <p14:cNvContentPartPr/>
                <p14:nvPr/>
              </p14:nvContentPartPr>
              <p14:xfrm>
                <a:off x="6473660" y="4231985"/>
                <a:ext cx="360" cy="36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AE4AC3EC-4FED-2DE3-472D-C785E89C0B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4660" y="42233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1F41FA4F-E3A7-7E49-BA1B-37C1AA651AE2}"/>
                    </a:ext>
                  </a:extLst>
                </p14:cNvPr>
                <p14:cNvContentPartPr/>
                <p14:nvPr/>
              </p14:nvContentPartPr>
              <p14:xfrm>
                <a:off x="6473660" y="4231985"/>
                <a:ext cx="360" cy="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1F41FA4F-E3A7-7E49-BA1B-37C1AA651A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4660" y="42233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9537EB1D-4C84-9FAB-6252-9BC0873AF08B}"/>
                    </a:ext>
                  </a:extLst>
                </p14:cNvPr>
                <p14:cNvContentPartPr/>
                <p14:nvPr/>
              </p14:nvContentPartPr>
              <p14:xfrm>
                <a:off x="6473660" y="4225505"/>
                <a:ext cx="360" cy="3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9537EB1D-4C84-9FAB-6252-9BC0873AF0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4660" y="4216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AE14DD37-8311-861A-F440-35A9BB62FE38}"/>
                    </a:ext>
                  </a:extLst>
                </p14:cNvPr>
                <p14:cNvContentPartPr/>
                <p14:nvPr/>
              </p14:nvContentPartPr>
              <p14:xfrm>
                <a:off x="6463940" y="4216145"/>
                <a:ext cx="360" cy="36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AE14DD37-8311-861A-F440-35A9BB62FE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55300" y="42075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42783EA3-A5B5-B7EB-BA8C-F83CEAB437B4}"/>
                  </a:ext>
                </a:extLst>
              </p14:cNvPr>
              <p14:cNvContentPartPr/>
              <p14:nvPr/>
            </p14:nvContentPartPr>
            <p14:xfrm>
              <a:off x="6152805" y="-371865"/>
              <a:ext cx="360" cy="3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42783EA3-A5B5-B7EB-BA8C-F83CEAB437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3805" y="-3808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BE6B734-48A2-6241-1CE0-472BF45729A3}"/>
              </a:ext>
            </a:extLst>
          </p:cNvPr>
          <p:cNvSpPr/>
          <p:nvPr/>
        </p:nvSpPr>
        <p:spPr>
          <a:xfrm>
            <a:off x="4892351" y="676071"/>
            <a:ext cx="1371600" cy="378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8429EA1-6807-5781-C8F6-7F1B9C5D3B22}"/>
              </a:ext>
            </a:extLst>
          </p:cNvPr>
          <p:cNvSpPr/>
          <p:nvPr/>
        </p:nvSpPr>
        <p:spPr>
          <a:xfrm>
            <a:off x="5044751" y="1239018"/>
            <a:ext cx="1371600" cy="378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2E1C79B-AED3-D07A-0AD2-568E2479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18" y="550685"/>
            <a:ext cx="11073066" cy="573445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6C32D71-8EA0-3DBA-1F7F-DFCCBA11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51" y="25118"/>
            <a:ext cx="6528318" cy="6785592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63E9185C-67FA-7C10-CF16-0506EA63D299}"/>
              </a:ext>
            </a:extLst>
          </p:cNvPr>
          <p:cNvSpPr/>
          <p:nvPr/>
        </p:nvSpPr>
        <p:spPr>
          <a:xfrm>
            <a:off x="4077478" y="710882"/>
            <a:ext cx="967273" cy="5022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53E8F98B-CC3C-DFA9-752E-25AB6402B463}"/>
              </a:ext>
            </a:extLst>
          </p:cNvPr>
          <p:cNvSpPr/>
          <p:nvPr/>
        </p:nvSpPr>
        <p:spPr>
          <a:xfrm>
            <a:off x="4017195" y="647211"/>
            <a:ext cx="681729" cy="554140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8D33942-B626-E40C-1ADB-2829B86DB60E}"/>
              </a:ext>
            </a:extLst>
          </p:cNvPr>
          <p:cNvGrpSpPr/>
          <p:nvPr/>
        </p:nvGrpSpPr>
        <p:grpSpPr>
          <a:xfrm>
            <a:off x="3909240" y="3421230"/>
            <a:ext cx="171360" cy="72720"/>
            <a:chOff x="3909240" y="3421230"/>
            <a:chExt cx="171360" cy="7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5D4BF546-8D22-F96E-12DD-F8256EC9B8DF}"/>
                    </a:ext>
                  </a:extLst>
                </p14:cNvPr>
                <p14:cNvContentPartPr/>
                <p14:nvPr/>
              </p14:nvContentPartPr>
              <p14:xfrm>
                <a:off x="3916440" y="3432390"/>
                <a:ext cx="1800" cy="108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5D4BF546-8D22-F96E-12DD-F8256EC9B8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07440" y="3423750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07CBAB76-1A97-CCFB-8241-0F91703EF5AE}"/>
                    </a:ext>
                  </a:extLst>
                </p14:cNvPr>
                <p14:cNvContentPartPr/>
                <p14:nvPr/>
              </p14:nvContentPartPr>
              <p14:xfrm>
                <a:off x="3943080" y="3474510"/>
                <a:ext cx="360" cy="36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07CBAB76-1A97-CCFB-8241-0F91703EF5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34440" y="34655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A924CDF-C90D-BAAF-DE74-991C0AD28C9D}"/>
                    </a:ext>
                  </a:extLst>
                </p14:cNvPr>
                <p14:cNvContentPartPr/>
                <p14:nvPr/>
              </p14:nvContentPartPr>
              <p14:xfrm>
                <a:off x="3939120" y="3447870"/>
                <a:ext cx="360" cy="36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A924CDF-C90D-BAAF-DE74-991C0AD28C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3048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8191B8D-9BFC-4E91-95D3-407C9F812A99}"/>
                    </a:ext>
                  </a:extLst>
                </p14:cNvPr>
                <p14:cNvContentPartPr/>
                <p14:nvPr/>
              </p14:nvContentPartPr>
              <p14:xfrm>
                <a:off x="3950640" y="3455430"/>
                <a:ext cx="360" cy="36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8191B8D-9BFC-4E91-95D3-407C9F812A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2000" y="344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885EEEF1-3418-0BA5-2F64-2F468824440A}"/>
                    </a:ext>
                  </a:extLst>
                </p14:cNvPr>
                <p14:cNvContentPartPr/>
                <p14:nvPr/>
              </p14:nvContentPartPr>
              <p14:xfrm>
                <a:off x="3969720" y="3421230"/>
                <a:ext cx="360" cy="36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885EEEF1-3418-0BA5-2F64-2F46882444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1080" y="34122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C4F17CD2-2304-7C9F-DF76-0B85E73A0A76}"/>
                    </a:ext>
                  </a:extLst>
                </p14:cNvPr>
                <p14:cNvContentPartPr/>
                <p14:nvPr/>
              </p14:nvContentPartPr>
              <p14:xfrm>
                <a:off x="3969720" y="3451470"/>
                <a:ext cx="360" cy="36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C4F17CD2-2304-7C9F-DF76-0B85E73A0A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1080" y="3442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33A48D44-2DF0-2DDE-555B-25812E95A6B3}"/>
                    </a:ext>
                  </a:extLst>
                </p14:cNvPr>
                <p14:cNvContentPartPr/>
                <p14:nvPr/>
              </p14:nvContentPartPr>
              <p14:xfrm>
                <a:off x="3957480" y="3443910"/>
                <a:ext cx="12600" cy="792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33A48D44-2DF0-2DDE-555B-25812E95A6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48840" y="3435270"/>
                  <a:ext cx="30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F8B5BC4E-9755-5FE2-7CA0-130C53AE8348}"/>
                    </a:ext>
                  </a:extLst>
                </p14:cNvPr>
                <p14:cNvContentPartPr/>
                <p14:nvPr/>
              </p14:nvContentPartPr>
              <p14:xfrm>
                <a:off x="3950640" y="3440310"/>
                <a:ext cx="360" cy="36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F8B5BC4E-9755-5FE2-7CA0-130C53AE83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2000" y="3431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145701E6-B973-A6EC-4356-EEF88580074A}"/>
                    </a:ext>
                  </a:extLst>
                </p14:cNvPr>
                <p14:cNvContentPartPr/>
                <p14:nvPr/>
              </p14:nvContentPartPr>
              <p14:xfrm>
                <a:off x="3950640" y="3440310"/>
                <a:ext cx="360" cy="36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145701E6-B973-A6EC-4356-EEF8858007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2000" y="3431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CAC67DB-3D08-786C-3559-A5F5BC609CB4}"/>
                    </a:ext>
                  </a:extLst>
                </p14:cNvPr>
                <p14:cNvContentPartPr/>
                <p14:nvPr/>
              </p14:nvContentPartPr>
              <p14:xfrm>
                <a:off x="3909240" y="3424470"/>
                <a:ext cx="63000" cy="4644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DCAC67DB-3D08-786C-3559-A5F5BC609C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0600" y="3415830"/>
                  <a:ext cx="80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71FB32D-1D2F-705D-DF18-87DF1E46953D}"/>
                    </a:ext>
                  </a:extLst>
                </p14:cNvPr>
                <p14:cNvContentPartPr/>
                <p14:nvPr/>
              </p14:nvContentPartPr>
              <p14:xfrm>
                <a:off x="4068720" y="3447870"/>
                <a:ext cx="360" cy="36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671FB32D-1D2F-705D-DF18-87DF1E4695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008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BD2F74BA-98F5-D595-289F-82F70AC63DEE}"/>
                    </a:ext>
                  </a:extLst>
                </p14:cNvPr>
                <p14:cNvContentPartPr/>
                <p14:nvPr/>
              </p14:nvContentPartPr>
              <p14:xfrm>
                <a:off x="4068720" y="3447870"/>
                <a:ext cx="360" cy="36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BD2F74BA-98F5-D595-289F-82F70AC63D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008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416D167-1CC7-D442-BC31-E500DAAF6EE0}"/>
                    </a:ext>
                  </a:extLst>
                </p14:cNvPr>
                <p14:cNvContentPartPr/>
                <p14:nvPr/>
              </p14:nvContentPartPr>
              <p14:xfrm>
                <a:off x="4049640" y="3447870"/>
                <a:ext cx="360" cy="36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A416D167-1CC7-D442-BC31-E500DAAF6E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100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17416FB8-D9AE-2CE6-F672-A0262E204A7A}"/>
                    </a:ext>
                  </a:extLst>
                </p14:cNvPr>
                <p14:cNvContentPartPr/>
                <p14:nvPr/>
              </p14:nvContentPartPr>
              <p14:xfrm>
                <a:off x="4049640" y="3447870"/>
                <a:ext cx="360" cy="36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17416FB8-D9AE-2CE6-F672-A0262E204A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100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E65B39DF-D31B-116F-C43D-63BC4B4E49DD}"/>
                    </a:ext>
                  </a:extLst>
                </p14:cNvPr>
                <p14:cNvContentPartPr/>
                <p14:nvPr/>
              </p14:nvContentPartPr>
              <p14:xfrm>
                <a:off x="4061160" y="3447870"/>
                <a:ext cx="360" cy="36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E65B39DF-D31B-116F-C43D-63BC4B4E49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252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D43BEF3F-37C7-33EE-30D8-E69360732339}"/>
                    </a:ext>
                  </a:extLst>
                </p14:cNvPr>
                <p14:cNvContentPartPr/>
                <p14:nvPr/>
              </p14:nvContentPartPr>
              <p14:xfrm>
                <a:off x="4030560" y="3443910"/>
                <a:ext cx="360" cy="36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D43BEF3F-37C7-33EE-30D8-E693607323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1920" y="3435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1F73115B-3141-1E5E-4BA8-CF7A530B61DE}"/>
                    </a:ext>
                  </a:extLst>
                </p14:cNvPr>
                <p14:cNvContentPartPr/>
                <p14:nvPr/>
              </p14:nvContentPartPr>
              <p14:xfrm>
                <a:off x="4011840" y="3451470"/>
                <a:ext cx="360" cy="36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1F73115B-3141-1E5E-4BA8-CF7A530B61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02840" y="3442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96687880-8C52-BD10-916F-047D942A0751}"/>
                    </a:ext>
                  </a:extLst>
                </p14:cNvPr>
                <p14:cNvContentPartPr/>
                <p14:nvPr/>
              </p14:nvContentPartPr>
              <p14:xfrm>
                <a:off x="4042080" y="3455430"/>
                <a:ext cx="360" cy="36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96687880-8C52-BD10-916F-047D942A07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3440" y="344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34974017-AFCD-269B-3F5D-499FA5582B93}"/>
                    </a:ext>
                  </a:extLst>
                </p14:cNvPr>
                <p14:cNvContentPartPr/>
                <p14:nvPr/>
              </p14:nvContentPartPr>
              <p14:xfrm>
                <a:off x="4057560" y="3455430"/>
                <a:ext cx="360" cy="36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34974017-AFCD-269B-3F5D-499FA5582B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8560" y="344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E903394A-F6DC-515C-7C3E-515A476142D8}"/>
                    </a:ext>
                  </a:extLst>
                </p14:cNvPr>
                <p14:cNvContentPartPr/>
                <p14:nvPr/>
              </p14:nvContentPartPr>
              <p14:xfrm>
                <a:off x="4057560" y="3455430"/>
                <a:ext cx="360" cy="36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E903394A-F6DC-515C-7C3E-515A476142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8560" y="344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38A9B75F-24FD-34A8-942D-023C49E0BFCF}"/>
                    </a:ext>
                  </a:extLst>
                </p14:cNvPr>
                <p14:cNvContentPartPr/>
                <p14:nvPr/>
              </p14:nvContentPartPr>
              <p14:xfrm>
                <a:off x="4080240" y="3474510"/>
                <a:ext cx="360" cy="36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38A9B75F-24FD-34A8-942D-023C49E0BF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1600" y="34655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0AEF95C0-116D-8AB2-C321-AE173F1CBC6F}"/>
                    </a:ext>
                  </a:extLst>
                </p14:cNvPr>
                <p14:cNvContentPartPr/>
                <p14:nvPr/>
              </p14:nvContentPartPr>
              <p14:xfrm>
                <a:off x="4026960" y="3462990"/>
                <a:ext cx="360" cy="36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0AEF95C0-116D-8AB2-C321-AE173F1CBC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7960" y="3454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D9B6E8C-4695-07B7-F565-3401AF879D4F}"/>
                    </a:ext>
                  </a:extLst>
                </p14:cNvPr>
                <p14:cNvContentPartPr/>
                <p14:nvPr/>
              </p14:nvContentPartPr>
              <p14:xfrm>
                <a:off x="4011840" y="3459390"/>
                <a:ext cx="360" cy="36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9B6E8C-4695-07B7-F565-3401AF879D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02840" y="3450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E7F6FD67-2897-7C17-E09A-D1AEF4279593}"/>
                    </a:ext>
                  </a:extLst>
                </p14:cNvPr>
                <p14:cNvContentPartPr/>
                <p14:nvPr/>
              </p14:nvContentPartPr>
              <p14:xfrm>
                <a:off x="4007880" y="3440310"/>
                <a:ext cx="360" cy="36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E7F6FD67-2897-7C17-E09A-D1AEF42795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8880" y="3431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35F5DAE-896A-83E8-0AE1-AA2E1069D3EF}"/>
                    </a:ext>
                  </a:extLst>
                </p14:cNvPr>
                <p14:cNvContentPartPr/>
                <p14:nvPr/>
              </p14:nvContentPartPr>
              <p14:xfrm>
                <a:off x="4007880" y="3440310"/>
                <a:ext cx="360" cy="36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35F5DAE-896A-83E8-0AE1-AA2E1069D3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8880" y="3431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E96ABF37-192C-81FD-6420-D95321E5E4BB}"/>
                    </a:ext>
                  </a:extLst>
                </p14:cNvPr>
                <p14:cNvContentPartPr/>
                <p14:nvPr/>
              </p14:nvContentPartPr>
              <p14:xfrm>
                <a:off x="4007880" y="3440310"/>
                <a:ext cx="360" cy="36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E96ABF37-192C-81FD-6420-D95321E5E4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8880" y="3431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4E2BF06F-44DC-0E29-2FCB-497121ABBCDE}"/>
                    </a:ext>
                  </a:extLst>
                </p14:cNvPr>
                <p14:cNvContentPartPr/>
                <p14:nvPr/>
              </p14:nvContentPartPr>
              <p14:xfrm>
                <a:off x="3988800" y="3440310"/>
                <a:ext cx="15480" cy="1548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4E2BF06F-44DC-0E29-2FCB-497121ABBC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80160" y="3431310"/>
                  <a:ext cx="33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F49E807A-004F-4D0A-7620-98F2D2430908}"/>
                    </a:ext>
                  </a:extLst>
                </p14:cNvPr>
                <p14:cNvContentPartPr/>
                <p14:nvPr/>
              </p14:nvContentPartPr>
              <p14:xfrm>
                <a:off x="3992040" y="3443910"/>
                <a:ext cx="1080" cy="36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F49E807A-004F-4D0A-7620-98F2D24309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3040" y="343527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E248AFD-E3B3-CE62-0340-A160DA7F0712}"/>
                    </a:ext>
                  </a:extLst>
                </p14:cNvPr>
                <p14:cNvContentPartPr/>
                <p14:nvPr/>
              </p14:nvContentPartPr>
              <p14:xfrm>
                <a:off x="3988800" y="3493590"/>
                <a:ext cx="360" cy="36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E248AFD-E3B3-CE62-0340-A160DA7F07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0160" y="34845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879F4DE1-DF29-2609-1D8D-7F7209FC5440}"/>
                    </a:ext>
                  </a:extLst>
                </p14:cNvPr>
                <p14:cNvContentPartPr/>
                <p14:nvPr/>
              </p14:nvContentPartPr>
              <p14:xfrm>
                <a:off x="3988800" y="3432390"/>
                <a:ext cx="4320" cy="2880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879F4DE1-DF29-2609-1D8D-7F7209FC54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80160" y="3423750"/>
                  <a:ext cx="21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D53A7F26-9904-3165-9532-1FB98BC8CD71}"/>
                    </a:ext>
                  </a:extLst>
                </p14:cNvPr>
                <p14:cNvContentPartPr/>
                <p14:nvPr/>
              </p14:nvContentPartPr>
              <p14:xfrm>
                <a:off x="3988800" y="3459390"/>
                <a:ext cx="360" cy="36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D53A7F26-9904-3165-9532-1FB98BC8CD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0160" y="3450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DAD7A59F-9BEC-E4B6-297F-3FF8692BCD01}"/>
                    </a:ext>
                  </a:extLst>
                </p14:cNvPr>
                <p14:cNvContentPartPr/>
                <p14:nvPr/>
              </p14:nvContentPartPr>
              <p14:xfrm>
                <a:off x="3977280" y="3459390"/>
                <a:ext cx="360" cy="36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DAD7A59F-9BEC-E4B6-297F-3FF8692BCD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640" y="3450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3DC64307-CF14-913E-4D3E-901FA9BE5483}"/>
                    </a:ext>
                  </a:extLst>
                </p14:cNvPr>
                <p14:cNvContentPartPr/>
                <p14:nvPr/>
              </p14:nvContentPartPr>
              <p14:xfrm>
                <a:off x="3992760" y="3459390"/>
                <a:ext cx="360" cy="36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3DC64307-CF14-913E-4D3E-901FA9BE54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3760" y="3450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6A8EE5BD-8E67-A770-2F91-01E640CB1333}"/>
                    </a:ext>
                  </a:extLst>
                </p14:cNvPr>
                <p14:cNvContentPartPr/>
                <p14:nvPr/>
              </p14:nvContentPartPr>
              <p14:xfrm>
                <a:off x="3958200" y="3447870"/>
                <a:ext cx="360" cy="36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6A8EE5BD-8E67-A770-2F91-01E640CB13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956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87618DE7-30BB-8831-DA6B-6C54A8FB0767}"/>
                    </a:ext>
                  </a:extLst>
                </p14:cNvPr>
                <p14:cNvContentPartPr/>
                <p14:nvPr/>
              </p14:nvContentPartPr>
              <p14:xfrm>
                <a:off x="3973680" y="3462990"/>
                <a:ext cx="360" cy="36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87618DE7-30BB-8831-DA6B-6C54A8FB07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4680" y="3454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5355678C-1EA1-FDE0-44CA-9EBAA051A485}"/>
                  </a:ext>
                </a:extLst>
              </p14:cNvPr>
              <p14:cNvContentPartPr/>
              <p14:nvPr/>
            </p14:nvContentPartPr>
            <p14:xfrm>
              <a:off x="3988800" y="3520230"/>
              <a:ext cx="25560" cy="33840"/>
            </p14:xfrm>
          </p:contentPart>
        </mc:Choice>
        <mc:Fallback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5355678C-1EA1-FDE0-44CA-9EBAA051A48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80160" y="3511230"/>
                <a:ext cx="43200" cy="514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Rechteck 59">
            <a:extLst>
              <a:ext uri="{FF2B5EF4-FFF2-40B4-BE49-F238E27FC236}">
                <a16:creationId xmlns:a16="http://schemas.microsoft.com/office/drawing/2014/main" id="{FEBF837E-7599-811D-0F1F-4C9A03FB9316}"/>
              </a:ext>
            </a:extLst>
          </p:cNvPr>
          <p:cNvSpPr/>
          <p:nvPr/>
        </p:nvSpPr>
        <p:spPr>
          <a:xfrm>
            <a:off x="2552602" y="3187968"/>
            <a:ext cx="1500555" cy="459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Amplifikation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127EA8A-3A05-597B-D2B5-C04CEE4FE7D6}"/>
              </a:ext>
            </a:extLst>
          </p:cNvPr>
          <p:cNvSpPr/>
          <p:nvPr/>
        </p:nvSpPr>
        <p:spPr>
          <a:xfrm>
            <a:off x="2814320" y="3647858"/>
            <a:ext cx="857048" cy="202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367044B-BE6C-8145-E990-AF66F1C0BBAC}"/>
              </a:ext>
            </a:extLst>
          </p:cNvPr>
          <p:cNvSpPr/>
          <p:nvPr/>
        </p:nvSpPr>
        <p:spPr>
          <a:xfrm>
            <a:off x="1520228" y="3417913"/>
            <a:ext cx="681730" cy="459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41 °C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4CE1DA4-412D-4E5F-B1FA-7AB5551672D0}"/>
              </a:ext>
            </a:extLst>
          </p:cNvPr>
          <p:cNvSpPr/>
          <p:nvPr/>
        </p:nvSpPr>
        <p:spPr>
          <a:xfrm>
            <a:off x="769950" y="5222594"/>
            <a:ext cx="1500555" cy="29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Fluoreszenz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3EFFA06-478E-E44D-644D-CB75B5413386}"/>
              </a:ext>
            </a:extLst>
          </p:cNvPr>
          <p:cNvSpPr/>
          <p:nvPr/>
        </p:nvSpPr>
        <p:spPr>
          <a:xfrm>
            <a:off x="3095626" y="4714875"/>
            <a:ext cx="400050" cy="60960"/>
          </a:xfrm>
          <a:prstGeom prst="rect">
            <a:avLst/>
          </a:prstGeom>
          <a:solidFill>
            <a:srgbClr val="9EB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312C3938-08D5-6082-BD2C-31E5342B731F}"/>
              </a:ext>
            </a:extLst>
          </p:cNvPr>
          <p:cNvSpPr/>
          <p:nvPr/>
        </p:nvSpPr>
        <p:spPr>
          <a:xfrm rot="16200000">
            <a:off x="2935606" y="4673444"/>
            <a:ext cx="169544" cy="150497"/>
          </a:xfrm>
          <a:prstGeom prst="triangle">
            <a:avLst/>
          </a:prstGeom>
          <a:solidFill>
            <a:srgbClr val="9EB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761317F-0F4F-1FE1-36D5-653331C3F4C2}"/>
              </a:ext>
            </a:extLst>
          </p:cNvPr>
          <p:cNvSpPr/>
          <p:nvPr/>
        </p:nvSpPr>
        <p:spPr>
          <a:xfrm>
            <a:off x="1153795" y="2179108"/>
            <a:ext cx="443865" cy="53552"/>
          </a:xfrm>
          <a:prstGeom prst="rect">
            <a:avLst/>
          </a:prstGeom>
          <a:solidFill>
            <a:srgbClr val="F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F4AD27F-E7E5-6A84-AA3C-BFC5118B5255}"/>
              </a:ext>
            </a:extLst>
          </p:cNvPr>
          <p:cNvSpPr/>
          <p:nvPr/>
        </p:nvSpPr>
        <p:spPr>
          <a:xfrm>
            <a:off x="3102624" y="2467398"/>
            <a:ext cx="374229" cy="214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P1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02330BE9-7243-ED6D-55A2-4835BF3A6DCE}"/>
              </a:ext>
            </a:extLst>
          </p:cNvPr>
          <p:cNvSpPr/>
          <p:nvPr/>
        </p:nvSpPr>
        <p:spPr>
          <a:xfrm>
            <a:off x="1153795" y="4504713"/>
            <a:ext cx="424124" cy="53552"/>
          </a:xfrm>
          <a:prstGeom prst="rect">
            <a:avLst/>
          </a:prstGeom>
          <a:solidFill>
            <a:srgbClr val="F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leichschenkliges Dreieck 70">
            <a:extLst>
              <a:ext uri="{FF2B5EF4-FFF2-40B4-BE49-F238E27FC236}">
                <a16:creationId xmlns:a16="http://schemas.microsoft.com/office/drawing/2014/main" id="{877F67A1-8818-6BC4-D71D-F0E52AD1FDAE}"/>
              </a:ext>
            </a:extLst>
          </p:cNvPr>
          <p:cNvSpPr/>
          <p:nvPr/>
        </p:nvSpPr>
        <p:spPr>
          <a:xfrm rot="5400000">
            <a:off x="1566901" y="4456241"/>
            <a:ext cx="169544" cy="150497"/>
          </a:xfrm>
          <a:prstGeom prst="triangle">
            <a:avLst/>
          </a:prstGeom>
          <a:solidFill>
            <a:srgbClr val="F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9F7EF7B-8F2A-B689-A0E7-CAB7A4133F25}"/>
              </a:ext>
            </a:extLst>
          </p:cNvPr>
          <p:cNvSpPr/>
          <p:nvPr/>
        </p:nvSpPr>
        <p:spPr>
          <a:xfrm>
            <a:off x="2660214" y="1603163"/>
            <a:ext cx="967273" cy="277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Quencher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CC9E5F9C-C1DA-4D98-395C-4B6219C38789}"/>
              </a:ext>
            </a:extLst>
          </p:cNvPr>
          <p:cNvSpPr/>
          <p:nvPr/>
        </p:nvSpPr>
        <p:spPr>
          <a:xfrm>
            <a:off x="1119769" y="1639285"/>
            <a:ext cx="1025773" cy="240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Fluorophor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4092128-CA98-CCCB-A957-02696E81238B}"/>
              </a:ext>
            </a:extLst>
          </p:cNvPr>
          <p:cNvSpPr/>
          <p:nvPr/>
        </p:nvSpPr>
        <p:spPr>
          <a:xfrm>
            <a:off x="1162191" y="1939396"/>
            <a:ext cx="374229" cy="214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P2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A6D42F1-D003-8F48-5A07-249C80B20BEA}"/>
              </a:ext>
            </a:extLst>
          </p:cNvPr>
          <p:cNvSpPr/>
          <p:nvPr/>
        </p:nvSpPr>
        <p:spPr>
          <a:xfrm>
            <a:off x="1671623" y="507000"/>
            <a:ext cx="1500555" cy="459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</a:rPr>
              <a:t>Molecular</a:t>
            </a:r>
            <a:r>
              <a:rPr lang="de-DE" sz="1600" b="1" dirty="0">
                <a:solidFill>
                  <a:schemeClr val="tx1"/>
                </a:solidFill>
              </a:rPr>
              <a:t> Beacon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0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F4A620-9312-D556-E569-45A3E35B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5" y="64800"/>
            <a:ext cx="9858809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70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95F13F-AE11-8C68-C423-9C2D6553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51" y="64800"/>
            <a:ext cx="1002649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65" y="64800"/>
            <a:ext cx="1269189" cy="433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B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751FE1D-5FEF-E0B4-3AE4-1CBDC55205C0}"/>
              </a:ext>
            </a:extLst>
          </p:cNvPr>
          <p:cNvSpPr/>
          <p:nvPr/>
        </p:nvSpPr>
        <p:spPr>
          <a:xfrm rot="2362967">
            <a:off x="5159829" y="3928188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E6D52D0-1A4F-ECCA-C835-6051183F4051}"/>
              </a:ext>
            </a:extLst>
          </p:cNvPr>
          <p:cNvSpPr/>
          <p:nvPr/>
        </p:nvSpPr>
        <p:spPr>
          <a:xfrm rot="3908152">
            <a:off x="8422753" y="5417019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69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308F9E-3F15-9820-B89A-A5FC233E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6" y="0"/>
            <a:ext cx="10125027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10041758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64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D7E16A5-D737-468D-513A-51F56219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3" y="61214"/>
            <a:ext cx="10041873" cy="67286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384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D587D4-8FC9-B59A-A678-F4A8E022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56" y="64800"/>
            <a:ext cx="9933688" cy="6728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657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322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B2CFE5-7025-8431-51E7-00CE2651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3" y="64800"/>
            <a:ext cx="9807153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3" y="64800"/>
            <a:ext cx="1269189" cy="43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CB6C5-809C-AB11-BC92-78E16969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99" y="64800"/>
            <a:ext cx="9839601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6B897-F441-B706-85EC-F651C25C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6" y="64800"/>
            <a:ext cx="2050007" cy="21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70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Rublack</dc:creator>
  <cp:lastModifiedBy>Julius Rublack</cp:lastModifiedBy>
  <cp:revision>1</cp:revision>
  <dcterms:created xsi:type="dcterms:W3CDTF">2022-12-08T12:30:05Z</dcterms:created>
  <dcterms:modified xsi:type="dcterms:W3CDTF">2023-03-09T09:16:07Z</dcterms:modified>
</cp:coreProperties>
</file>