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E82"/>
    <a:srgbClr val="666666"/>
    <a:srgbClr val="CCFF33"/>
    <a:srgbClr val="CC9CA7"/>
    <a:srgbClr val="FF69D7"/>
    <a:srgbClr val="FF3BE8"/>
    <a:srgbClr val="F83BFF"/>
    <a:srgbClr val="FFF83B"/>
    <a:srgbClr val="3F51B5"/>
    <a:srgbClr val="B5A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96A6D-518D-4AC0-9BA2-40E21862AA9A}" v="169" dt="2023-01-24T12:31:2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25" d="100"/>
          <a:sy n="125" d="100"/>
        </p:scale>
        <p:origin x="-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24T12:31:34.036" v="1521" actId="20577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  <pc:sldChg chg="addSp delSp modSp new mod">
        <pc:chgData name="Julius Rublack" userId="745d74a4dee6b669" providerId="LiveId" clId="{98D96A6D-518D-4AC0-9BA2-40E21862AA9A}" dt="2023-01-18T15:39:08.472" v="1320" actId="207"/>
        <pc:sldMkLst>
          <pc:docMk/>
          <pc:sldMk cId="3151605374" sldId="269"/>
        </pc:sldMkLst>
        <pc:spChg chg="del mod">
          <ac:chgData name="Julius Rublack" userId="745d74a4dee6b669" providerId="LiveId" clId="{98D96A6D-518D-4AC0-9BA2-40E21862AA9A}" dt="2023-01-15T17:36:59.761" v="493" actId="478"/>
          <ac:spMkLst>
            <pc:docMk/>
            <pc:sldMk cId="3151605374" sldId="269"/>
            <ac:spMk id="2" creationId="{923A9E16-B2D9-2146-C7F7-5C7273A3AFB6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2" creationId="{BE533122-A732-23B4-A128-1FDD78587F93}"/>
          </ac:spMkLst>
        </pc:spChg>
        <pc:spChg chg="add mod">
          <ac:chgData name="Julius Rublack" userId="745d74a4dee6b669" providerId="LiveId" clId="{98D96A6D-518D-4AC0-9BA2-40E21862AA9A}" dt="2023-01-16T17:09:04.092" v="938" actId="20577"/>
          <ac:spMkLst>
            <pc:docMk/>
            <pc:sldMk cId="3151605374" sldId="269"/>
            <ac:spMk id="2" creationId="{C4A12AB4-2014-C664-6991-06B0B5E17749}"/>
          </ac:spMkLst>
        </pc:spChg>
        <pc:spChg chg="del">
          <ac:chgData name="Julius Rublack" userId="745d74a4dee6b669" providerId="LiveId" clId="{98D96A6D-518D-4AC0-9BA2-40E21862AA9A}" dt="2023-01-15T17:36:57.603" v="491" actId="478"/>
          <ac:spMkLst>
            <pc:docMk/>
            <pc:sldMk cId="3151605374" sldId="269"/>
            <ac:spMk id="3" creationId="{446B7CBE-4DC8-C741-1E77-767212364076}"/>
          </ac:spMkLst>
        </pc:spChg>
        <pc:spChg chg="add mod">
          <ac:chgData name="Julius Rublack" userId="745d74a4dee6b669" providerId="LiveId" clId="{98D96A6D-518D-4AC0-9BA2-40E21862AA9A}" dt="2023-01-16T17:05:37.436" v="910" actId="1076"/>
          <ac:spMkLst>
            <pc:docMk/>
            <pc:sldMk cId="3151605374" sldId="269"/>
            <ac:spMk id="3" creationId="{811D289E-A3BE-0077-D92A-B83E690A578F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5:39:08.472" v="1320" actId="207"/>
          <ac:spMkLst>
            <pc:docMk/>
            <pc:sldMk cId="3151605374" sldId="269"/>
            <ac:spMk id="4" creationId="{92F1DA59-2CC1-1585-EC13-6AB267A88467}"/>
          </ac:spMkLst>
        </pc:spChg>
        <pc:spChg chg="add mod">
          <ac:chgData name="Julius Rublack" userId="745d74a4dee6b669" providerId="LiveId" clId="{98D96A6D-518D-4AC0-9BA2-40E21862AA9A}" dt="2023-01-18T15:39:01.819" v="1319" actId="207"/>
          <ac:spMkLst>
            <pc:docMk/>
            <pc:sldMk cId="3151605374" sldId="269"/>
            <ac:spMk id="6" creationId="{AF3141BD-0659-02F0-77C6-DF20CDE9616D}"/>
          </ac:spMkLst>
        </pc:spChg>
        <pc:spChg chg="add mod">
          <ac:chgData name="Julius Rublack" userId="745d74a4dee6b669" providerId="LiveId" clId="{98D96A6D-518D-4AC0-9BA2-40E21862AA9A}" dt="2023-01-15T17:40:22.786" v="509" actId="207"/>
          <ac:spMkLst>
            <pc:docMk/>
            <pc:sldMk cId="3151605374" sldId="269"/>
            <ac:spMk id="8" creationId="{8B89563E-4607-890C-27AF-0D155A911D5B}"/>
          </ac:spMkLst>
        </pc:spChg>
        <pc:spChg chg="add mod">
          <ac:chgData name="Julius Rublack" userId="745d74a4dee6b669" providerId="LiveId" clId="{98D96A6D-518D-4AC0-9BA2-40E21862AA9A}" dt="2023-01-16T17:09:11.032" v="941" actId="20577"/>
          <ac:spMkLst>
            <pc:docMk/>
            <pc:sldMk cId="3151605374" sldId="269"/>
            <ac:spMk id="9" creationId="{0722B4E2-E104-EDE9-65E4-91BC545C5826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9" creationId="{0906C29F-B6DA-2179-D836-FF2EE18706C7}"/>
          </ac:spMkLst>
        </pc:spChg>
        <pc:spChg chg="add mod">
          <ac:chgData name="Julius Rublack" userId="745d74a4dee6b669" providerId="LiveId" clId="{98D96A6D-518D-4AC0-9BA2-40E21862AA9A}" dt="2023-01-16T17:09:14.218" v="943" actId="20577"/>
          <ac:spMkLst>
            <pc:docMk/>
            <pc:sldMk cId="3151605374" sldId="269"/>
            <ac:spMk id="10" creationId="{16E23BC9-F8A0-9552-95C7-DA032BC25294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0" creationId="{C167F1DA-A267-D9CA-E7AF-8C5D225EFDF9}"/>
          </ac:spMkLst>
        </pc:spChg>
        <pc:spChg chg="add mod">
          <ac:chgData name="Julius Rublack" userId="745d74a4dee6b669" providerId="LiveId" clId="{98D96A6D-518D-4AC0-9BA2-40E21862AA9A}" dt="2023-01-16T17:09:17.743" v="946" actId="20577"/>
          <ac:spMkLst>
            <pc:docMk/>
            <pc:sldMk cId="3151605374" sldId="269"/>
            <ac:spMk id="11" creationId="{3FB84E15-A591-178A-A416-1256FECE5812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1" creationId="{7E456172-4585-E217-3109-02E29C5572C8}"/>
          </ac:spMkLst>
        </pc:spChg>
        <pc:spChg chg="add mod">
          <ac:chgData name="Julius Rublack" userId="745d74a4dee6b669" providerId="LiveId" clId="{98D96A6D-518D-4AC0-9BA2-40E21862AA9A}" dt="2023-01-16T17:09:20.535" v="949" actId="20577"/>
          <ac:spMkLst>
            <pc:docMk/>
            <pc:sldMk cId="3151605374" sldId="269"/>
            <ac:spMk id="12" creationId="{C561B56C-2B29-82A1-D7C8-88041DFE555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2" creationId="{FE00973F-25CF-C8ED-189C-60F52B84B33A}"/>
          </ac:spMkLst>
        </pc:spChg>
        <pc:spChg chg="add mod">
          <ac:chgData name="Julius Rublack" userId="745d74a4dee6b669" providerId="LiveId" clId="{98D96A6D-518D-4AC0-9BA2-40E21862AA9A}" dt="2023-01-16T17:09:42.761" v="957" actId="20577"/>
          <ac:spMkLst>
            <pc:docMk/>
            <pc:sldMk cId="3151605374" sldId="269"/>
            <ac:spMk id="13" creationId="{75FF1880-EC57-CB64-9250-2E752B7BDD2D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13" creationId="{D0879636-FB17-7D01-9C54-2086D75A0190}"/>
          </ac:spMkLst>
        </pc:spChg>
        <pc:spChg chg="add mod">
          <ac:chgData name="Julius Rublack" userId="745d74a4dee6b669" providerId="LiveId" clId="{98D96A6D-518D-4AC0-9BA2-40E21862AA9A}" dt="2023-01-16T17:09:46.123" v="960" actId="20577"/>
          <ac:spMkLst>
            <pc:docMk/>
            <pc:sldMk cId="3151605374" sldId="269"/>
            <ac:spMk id="14" creationId="{9ED94E76-628C-08A6-68CF-2DC3B1128E6A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4" creationId="{BEB75868-A216-052D-EF33-4C4C4466D892}"/>
          </ac:spMkLst>
        </pc:spChg>
        <pc:spChg chg="add mod">
          <ac:chgData name="Julius Rublack" userId="745d74a4dee6b669" providerId="LiveId" clId="{98D96A6D-518D-4AC0-9BA2-40E21862AA9A}" dt="2023-01-16T17:09:53.921" v="965" actId="20577"/>
          <ac:spMkLst>
            <pc:docMk/>
            <pc:sldMk cId="3151605374" sldId="269"/>
            <ac:spMk id="15" creationId="{212905E2-58CF-3604-78E4-B0DB892BB2EC}"/>
          </ac:spMkLst>
        </pc:spChg>
        <pc:spChg chg="add del mod">
          <ac:chgData name="Julius Rublack" userId="745d74a4dee6b669" providerId="LiveId" clId="{98D96A6D-518D-4AC0-9BA2-40E21862AA9A}" dt="2023-01-16T16:26:54.984" v="773" actId="478"/>
          <ac:spMkLst>
            <pc:docMk/>
            <pc:sldMk cId="3151605374" sldId="269"/>
            <ac:spMk id="15" creationId="{BFA66716-B02D-12E0-9F73-BC5391BAE4CE}"/>
          </ac:spMkLst>
        </pc:spChg>
        <pc:spChg chg="add mod">
          <ac:chgData name="Julius Rublack" userId="745d74a4dee6b669" providerId="LiveId" clId="{98D96A6D-518D-4AC0-9BA2-40E21862AA9A}" dt="2023-01-16T17:10:19.161" v="985" actId="20577"/>
          <ac:spMkLst>
            <pc:docMk/>
            <pc:sldMk cId="3151605374" sldId="269"/>
            <ac:spMk id="16" creationId="{A91460A1-B683-1A5D-0BF2-5EA6D68CDE4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6" creationId="{C1D2CE52-B4FA-DECB-95FD-8C597CCCF8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7" creationId="{78BCA95C-AFD9-3DE5-4596-BFFA036816CB}"/>
          </ac:spMkLst>
        </pc:spChg>
        <pc:spChg chg="add mod">
          <ac:chgData name="Julius Rublack" userId="745d74a4dee6b669" providerId="LiveId" clId="{98D96A6D-518D-4AC0-9BA2-40E21862AA9A}" dt="2023-01-16T17:10:06.265" v="977" actId="20577"/>
          <ac:spMkLst>
            <pc:docMk/>
            <pc:sldMk cId="3151605374" sldId="269"/>
            <ac:spMk id="17" creationId="{93C6555A-98A6-30F9-56DF-BB26791003D6}"/>
          </ac:spMkLst>
        </pc:spChg>
        <pc:spChg chg="add mod">
          <ac:chgData name="Julius Rublack" userId="745d74a4dee6b669" providerId="LiveId" clId="{98D96A6D-518D-4AC0-9BA2-40E21862AA9A}" dt="2023-01-16T17:10:10.761" v="982" actId="20577"/>
          <ac:spMkLst>
            <pc:docMk/>
            <pc:sldMk cId="3151605374" sldId="269"/>
            <ac:spMk id="18" creationId="{91C5261E-3569-0C6B-44D2-FCAF1293F871}"/>
          </ac:spMkLst>
        </pc:spChg>
        <pc:spChg chg="add del mod">
          <ac:chgData name="Julius Rublack" userId="745d74a4dee6b669" providerId="LiveId" clId="{98D96A6D-518D-4AC0-9BA2-40E21862AA9A}" dt="2023-01-16T16:26:28.237" v="764" actId="478"/>
          <ac:spMkLst>
            <pc:docMk/>
            <pc:sldMk cId="3151605374" sldId="269"/>
            <ac:spMk id="18" creationId="{CDFC24E4-963D-F211-8813-B905ECD174E7}"/>
          </ac:spMkLst>
        </pc:spChg>
        <pc:spChg chg="add mod">
          <ac:chgData name="Julius Rublack" userId="745d74a4dee6b669" providerId="LiveId" clId="{98D96A6D-518D-4AC0-9BA2-40E21862AA9A}" dt="2023-01-16T17:10:41.071" v="1008" actId="20577"/>
          <ac:spMkLst>
            <pc:docMk/>
            <pc:sldMk cId="3151605374" sldId="269"/>
            <ac:spMk id="19" creationId="{013C177A-BBFA-6DC6-806B-CA7D979F4025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9" creationId="{56DC5564-7882-C839-94E4-78323FE1A757}"/>
          </ac:spMkLst>
        </pc:spChg>
        <pc:spChg chg="add mod">
          <ac:chgData name="Julius Rublack" userId="745d74a4dee6b669" providerId="LiveId" clId="{98D96A6D-518D-4AC0-9BA2-40E21862AA9A}" dt="2023-01-16T17:10:36.555" v="1002" actId="20577"/>
          <ac:spMkLst>
            <pc:docMk/>
            <pc:sldMk cId="3151605374" sldId="269"/>
            <ac:spMk id="20" creationId="{08009BF1-F76C-1755-2573-A847745F1E67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0" creationId="{26115FC4-A06A-F9C9-9430-8A541DF7F197}"/>
          </ac:spMkLst>
        </pc:spChg>
        <pc:spChg chg="add mod">
          <ac:chgData name="Julius Rublack" userId="745d74a4dee6b669" providerId="LiveId" clId="{98D96A6D-518D-4AC0-9BA2-40E21862AA9A}" dt="2023-01-16T17:10:25.760" v="990" actId="20577"/>
          <ac:spMkLst>
            <pc:docMk/>
            <pc:sldMk cId="3151605374" sldId="269"/>
            <ac:spMk id="21" creationId="{32D62EEE-C73F-BCF9-BDC9-B759AB579C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21" creationId="{63FA4AEA-36E1-AB1C-4B7A-D79A4E9366D9}"/>
          </ac:spMkLst>
        </pc:spChg>
        <pc:spChg chg="add mod">
          <ac:chgData name="Julius Rublack" userId="745d74a4dee6b669" providerId="LiveId" clId="{98D96A6D-518D-4AC0-9BA2-40E21862AA9A}" dt="2023-01-16T17:10:31.985" v="996" actId="20577"/>
          <ac:spMkLst>
            <pc:docMk/>
            <pc:sldMk cId="3151605374" sldId="269"/>
            <ac:spMk id="22" creationId="{85B9B335-C763-63D3-707E-4CE7FDBB42E8}"/>
          </ac:spMkLst>
        </pc:spChg>
        <pc:spChg chg="add del mod or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2" creationId="{D07103C7-7D49-7C16-86CD-104C4421D581}"/>
          </ac:spMkLst>
        </pc:spChg>
        <pc:spChg chg="add del mo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3" creationId="{0819E97D-B87B-BB93-EBE6-F89A0EF4BEAA}"/>
          </ac:spMkLst>
        </pc:spChg>
        <pc:spChg chg="add del mod">
          <ac:chgData name="Julius Rublack" userId="745d74a4dee6b669" providerId="LiveId" clId="{98D96A6D-518D-4AC0-9BA2-40E21862AA9A}" dt="2023-01-18T14:14:48.812" v="1024"/>
          <ac:spMkLst>
            <pc:docMk/>
            <pc:sldMk cId="3151605374" sldId="269"/>
            <ac:spMk id="23" creationId="{5CAE3F56-B3FB-8AFC-88F1-24C02D8F8925}"/>
          </ac:spMkLst>
        </pc:spChg>
        <pc:spChg chg="add mod">
          <ac:chgData name="Julius Rublack" userId="745d74a4dee6b669" providerId="LiveId" clId="{98D96A6D-518D-4AC0-9BA2-40E21862AA9A}" dt="2023-01-18T14:15:01.787" v="1027" actId="1076"/>
          <ac:spMkLst>
            <pc:docMk/>
            <pc:sldMk cId="3151605374" sldId="269"/>
            <ac:spMk id="24" creationId="{DEAD945D-3818-28EA-0AED-36A637865110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4" creationId="{FF7430AF-10C8-3999-DFB3-0776961CBDF3}"/>
          </ac:spMkLst>
        </pc:spChg>
        <pc:spChg chg="add mod">
          <ac:chgData name="Julius Rublack" userId="745d74a4dee6b669" providerId="LiveId" clId="{98D96A6D-518D-4AC0-9BA2-40E21862AA9A}" dt="2023-01-18T14:15:54.047" v="1035" actId="1076"/>
          <ac:spMkLst>
            <pc:docMk/>
            <pc:sldMk cId="3151605374" sldId="269"/>
            <ac:spMk id="25" creationId="{1469117C-937C-63E0-1CF6-6B1FA5AAD962}"/>
          </ac:spMkLst>
        </pc:spChg>
        <pc:spChg chg="add del mod">
          <ac:chgData name="Julius Rublack" userId="745d74a4dee6b669" providerId="LiveId" clId="{98D96A6D-518D-4AC0-9BA2-40E21862AA9A}" dt="2023-01-16T16:26:28.240" v="766"/>
          <ac:spMkLst>
            <pc:docMk/>
            <pc:sldMk cId="3151605374" sldId="269"/>
            <ac:spMk id="25" creationId="{18A8EFCE-3B36-473F-EC17-B2A2DCFB40B7}"/>
          </ac:spMkLst>
        </pc:spChg>
        <pc:spChg chg="add mod">
          <ac:chgData name="Julius Rublack" userId="745d74a4dee6b669" providerId="LiveId" clId="{98D96A6D-518D-4AC0-9BA2-40E21862AA9A}" dt="2023-01-16T16:27:53.119" v="796" actId="113"/>
          <ac:spMkLst>
            <pc:docMk/>
            <pc:sldMk cId="3151605374" sldId="269"/>
            <ac:spMk id="26" creationId="{2FEBBB61-4E65-2B10-380C-72563E6A5762}"/>
          </ac:spMkLst>
        </pc:spChg>
        <pc:spChg chg="add mod">
          <ac:chgData name="Julius Rublack" userId="745d74a4dee6b669" providerId="LiveId" clId="{98D96A6D-518D-4AC0-9BA2-40E21862AA9A}" dt="2023-01-16T16:27:59.902" v="798" actId="1076"/>
          <ac:spMkLst>
            <pc:docMk/>
            <pc:sldMk cId="3151605374" sldId="269"/>
            <ac:spMk id="27" creationId="{4776C7F0-DE9A-C657-665A-B4205CC69244}"/>
          </ac:spMkLst>
        </pc:spChg>
        <pc:spChg chg="add mod">
          <ac:chgData name="Julius Rublack" userId="745d74a4dee6b669" providerId="LiveId" clId="{98D96A6D-518D-4AC0-9BA2-40E21862AA9A}" dt="2023-01-16T16:28:18.685" v="806" actId="20577"/>
          <ac:spMkLst>
            <pc:docMk/>
            <pc:sldMk cId="3151605374" sldId="269"/>
            <ac:spMk id="28" creationId="{D367B52E-D79C-4683-5E50-2A080332E836}"/>
          </ac:spMkLst>
        </pc:spChg>
        <pc:spChg chg="add mod">
          <ac:chgData name="Julius Rublack" userId="745d74a4dee6b669" providerId="LiveId" clId="{98D96A6D-518D-4AC0-9BA2-40E21862AA9A}" dt="2023-01-16T16:28:14.323" v="804" actId="20577"/>
          <ac:spMkLst>
            <pc:docMk/>
            <pc:sldMk cId="3151605374" sldId="269"/>
            <ac:spMk id="29" creationId="{25D0DEFB-6651-234D-B74F-ADD4A98EFF42}"/>
          </ac:spMkLst>
        </pc:spChg>
        <pc:spChg chg="add mod">
          <ac:chgData name="Julius Rublack" userId="745d74a4dee6b669" providerId="LiveId" clId="{98D96A6D-518D-4AC0-9BA2-40E21862AA9A}" dt="2023-01-16T16:52:38.923" v="861" actId="207"/>
          <ac:spMkLst>
            <pc:docMk/>
            <pc:sldMk cId="3151605374" sldId="269"/>
            <ac:spMk id="30" creationId="{9975BF47-00F3-3E79-7AF4-768DA735A4F5}"/>
          </ac:spMkLst>
        </pc:spChg>
        <pc:spChg chg="add mod">
          <ac:chgData name="Julius Rublack" userId="745d74a4dee6b669" providerId="LiveId" clId="{98D96A6D-518D-4AC0-9BA2-40E21862AA9A}" dt="2023-01-16T16:52:59.194" v="862" actId="207"/>
          <ac:spMkLst>
            <pc:docMk/>
            <pc:sldMk cId="3151605374" sldId="269"/>
            <ac:spMk id="31" creationId="{CFD1E7C4-0C1A-9ADF-4D35-26B5BFF095DA}"/>
          </ac:spMkLst>
        </pc:spChg>
        <pc:spChg chg="add mod">
          <ac:chgData name="Julius Rublack" userId="745d74a4dee6b669" providerId="LiveId" clId="{98D96A6D-518D-4AC0-9BA2-40E21862AA9A}" dt="2023-01-16T16:55:13.383" v="868" actId="207"/>
          <ac:spMkLst>
            <pc:docMk/>
            <pc:sldMk cId="3151605374" sldId="269"/>
            <ac:spMk id="32" creationId="{4583D89D-AA1F-5E4E-47DA-556367CB2D6D}"/>
          </ac:spMkLst>
        </pc:spChg>
        <pc:spChg chg="add mod">
          <ac:chgData name="Julius Rublack" userId="745d74a4dee6b669" providerId="LiveId" clId="{98D96A6D-518D-4AC0-9BA2-40E21862AA9A}" dt="2023-01-16T16:54:55.518" v="867" actId="207"/>
          <ac:spMkLst>
            <pc:docMk/>
            <pc:sldMk cId="3151605374" sldId="269"/>
            <ac:spMk id="33" creationId="{F9B10C8F-E6A1-815B-8626-EFBAEE3BCF70}"/>
          </ac:spMkLst>
        </pc:spChg>
        <pc:spChg chg="add mod">
          <ac:chgData name="Julius Rublack" userId="745d74a4dee6b669" providerId="LiveId" clId="{98D96A6D-518D-4AC0-9BA2-40E21862AA9A}" dt="2023-01-16T16:37:01.954" v="860" actId="207"/>
          <ac:spMkLst>
            <pc:docMk/>
            <pc:sldMk cId="3151605374" sldId="269"/>
            <ac:spMk id="34" creationId="{63B1433F-5EFD-A83B-C95B-CCFE886C6535}"/>
          </ac:spMkLst>
        </pc:spChg>
        <pc:spChg chg="add mod">
          <ac:chgData name="Julius Rublack" userId="745d74a4dee6b669" providerId="LiveId" clId="{98D96A6D-518D-4AC0-9BA2-40E21862AA9A}" dt="2023-01-16T16:36:56.622" v="859" actId="207"/>
          <ac:spMkLst>
            <pc:docMk/>
            <pc:sldMk cId="3151605374" sldId="269"/>
            <ac:spMk id="35" creationId="{5AA6D3A7-0AD5-402E-C2EE-04BB9B581989}"/>
          </ac:spMkLst>
        </pc:spChg>
        <pc:spChg chg="add mod">
          <ac:chgData name="Julius Rublack" userId="745d74a4dee6b669" providerId="LiveId" clId="{98D96A6D-518D-4AC0-9BA2-40E21862AA9A}" dt="2023-01-18T14:15:07.742" v="1029" actId="1076"/>
          <ac:spMkLst>
            <pc:docMk/>
            <pc:sldMk cId="3151605374" sldId="269"/>
            <ac:spMk id="36" creationId="{47720901-B38E-C6C2-AE4B-F6D07DAFF475}"/>
          </ac:spMkLst>
        </pc:spChg>
        <pc:spChg chg="add mod">
          <ac:chgData name="Julius Rublack" userId="745d74a4dee6b669" providerId="LiveId" clId="{98D96A6D-518D-4AC0-9BA2-40E21862AA9A}" dt="2023-01-16T17:01:15.222" v="880" actId="207"/>
          <ac:spMkLst>
            <pc:docMk/>
            <pc:sldMk cId="3151605374" sldId="269"/>
            <ac:spMk id="37" creationId="{BAB0991D-B2BF-8791-10E0-9049C2EC0B11}"/>
          </ac:spMkLst>
        </pc:spChg>
        <pc:spChg chg="add mod">
          <ac:chgData name="Julius Rublack" userId="745d74a4dee6b669" providerId="LiveId" clId="{98D96A6D-518D-4AC0-9BA2-40E21862AA9A}" dt="2023-01-16T16:57:40.100" v="874" actId="207"/>
          <ac:spMkLst>
            <pc:docMk/>
            <pc:sldMk cId="3151605374" sldId="269"/>
            <ac:spMk id="38" creationId="{41C30740-1078-BA77-893F-71BF040FFDAC}"/>
          </ac:spMkLst>
        </pc:spChg>
        <pc:spChg chg="add mod">
          <ac:chgData name="Julius Rublack" userId="745d74a4dee6b669" providerId="LiveId" clId="{98D96A6D-518D-4AC0-9BA2-40E21862AA9A}" dt="2023-01-18T15:35:14.369" v="1294" actId="1076"/>
          <ac:spMkLst>
            <pc:docMk/>
            <pc:sldMk cId="3151605374" sldId="269"/>
            <ac:spMk id="39" creationId="{68AC3797-A13C-2993-45C4-5C05899AB618}"/>
          </ac:spMkLst>
        </pc:spChg>
        <pc:spChg chg="add mod">
          <ac:chgData name="Julius Rublack" userId="745d74a4dee6b669" providerId="LiveId" clId="{98D96A6D-518D-4AC0-9BA2-40E21862AA9A}" dt="2023-01-16T16:57:04.083" v="873" actId="207"/>
          <ac:spMkLst>
            <pc:docMk/>
            <pc:sldMk cId="3151605374" sldId="269"/>
            <ac:spMk id="40" creationId="{69834C5F-CE3B-DD93-69FC-93CE6D441581}"/>
          </ac:spMkLst>
        </pc:spChg>
        <pc:spChg chg="add mod">
          <ac:chgData name="Julius Rublack" userId="745d74a4dee6b669" providerId="LiveId" clId="{98D96A6D-518D-4AC0-9BA2-40E21862AA9A}" dt="2023-01-16T16:56:57.989" v="872" actId="207"/>
          <ac:spMkLst>
            <pc:docMk/>
            <pc:sldMk cId="3151605374" sldId="269"/>
            <ac:spMk id="41" creationId="{F0B331C4-85E1-438D-4351-E99B34D69FC7}"/>
          </ac:spMkLst>
        </pc:spChg>
        <pc:spChg chg="add mod">
          <ac:chgData name="Julius Rublack" userId="745d74a4dee6b669" providerId="LiveId" clId="{98D96A6D-518D-4AC0-9BA2-40E21862AA9A}" dt="2023-01-16T16:56:07.624" v="870" actId="207"/>
          <ac:spMkLst>
            <pc:docMk/>
            <pc:sldMk cId="3151605374" sldId="269"/>
            <ac:spMk id="42" creationId="{0431E433-10A3-B995-E8C9-AB3AF76ED018}"/>
          </ac:spMkLst>
        </pc:spChg>
        <pc:spChg chg="add mod">
          <ac:chgData name="Julius Rublack" userId="745d74a4dee6b669" providerId="LiveId" clId="{98D96A6D-518D-4AC0-9BA2-40E21862AA9A}" dt="2023-01-16T16:55:47.247" v="869" actId="207"/>
          <ac:spMkLst>
            <pc:docMk/>
            <pc:sldMk cId="3151605374" sldId="269"/>
            <ac:spMk id="43" creationId="{8F0BAA79-93FD-9445-485A-3788DE15EFCD}"/>
          </ac:spMkLst>
        </pc:spChg>
        <pc:spChg chg="add mod">
          <ac:chgData name="Julius Rublack" userId="745d74a4dee6b669" providerId="LiveId" clId="{98D96A6D-518D-4AC0-9BA2-40E21862AA9A}" dt="2023-01-16T16:54:27.077" v="866" actId="207"/>
          <ac:spMkLst>
            <pc:docMk/>
            <pc:sldMk cId="3151605374" sldId="269"/>
            <ac:spMk id="44" creationId="{C923A04B-738B-7565-DB7B-698F3CAE300C}"/>
          </ac:spMkLst>
        </pc:spChg>
        <pc:spChg chg="add mod">
          <ac:chgData name="Julius Rublack" userId="745d74a4dee6b669" providerId="LiveId" clId="{98D96A6D-518D-4AC0-9BA2-40E21862AA9A}" dt="2023-01-16T16:54:05.137" v="865" actId="207"/>
          <ac:spMkLst>
            <pc:docMk/>
            <pc:sldMk cId="3151605374" sldId="269"/>
            <ac:spMk id="45" creationId="{0666C4A2-74F1-14F1-A832-CE1BFA4A8007}"/>
          </ac:spMkLst>
        </pc:spChg>
        <pc:spChg chg="add mod">
          <ac:chgData name="Julius Rublack" userId="745d74a4dee6b669" providerId="LiveId" clId="{98D96A6D-518D-4AC0-9BA2-40E21862AA9A}" dt="2023-01-16T16:36:03.608" v="854" actId="113"/>
          <ac:spMkLst>
            <pc:docMk/>
            <pc:sldMk cId="3151605374" sldId="269"/>
            <ac:spMk id="46" creationId="{04BFE90B-0F10-4383-DF39-960D0E8E9350}"/>
          </ac:spMkLst>
        </pc:spChg>
        <pc:spChg chg="add mod">
          <ac:chgData name="Julius Rublack" userId="745d74a4dee6b669" providerId="LiveId" clId="{98D96A6D-518D-4AC0-9BA2-40E21862AA9A}" dt="2023-01-18T14:16:07.732" v="1037" actId="1076"/>
          <ac:spMkLst>
            <pc:docMk/>
            <pc:sldMk cId="3151605374" sldId="269"/>
            <ac:spMk id="47" creationId="{3F7D54CB-01EF-69EE-FB7D-DB06A55240F5}"/>
          </ac:spMkLst>
        </pc:spChg>
        <pc:spChg chg="add mod">
          <ac:chgData name="Julius Rublack" userId="745d74a4dee6b669" providerId="LiveId" clId="{98D96A6D-518D-4AC0-9BA2-40E21862AA9A}" dt="2023-01-18T14:16:29.045" v="1039" actId="1076"/>
          <ac:spMkLst>
            <pc:docMk/>
            <pc:sldMk cId="3151605374" sldId="269"/>
            <ac:spMk id="48" creationId="{A068FFEB-8CAB-FD2B-450B-67389B6B701C}"/>
          </ac:spMkLst>
        </pc:spChg>
        <pc:spChg chg="add mod">
          <ac:chgData name="Julius Rublack" userId="745d74a4dee6b669" providerId="LiveId" clId="{98D96A6D-518D-4AC0-9BA2-40E21862AA9A}" dt="2023-01-18T14:16:55.667" v="1042" actId="1076"/>
          <ac:spMkLst>
            <pc:docMk/>
            <pc:sldMk cId="3151605374" sldId="269"/>
            <ac:spMk id="49" creationId="{683FCA29-B7D1-4536-ABA9-6A4B2A72E20E}"/>
          </ac:spMkLst>
        </pc:spChg>
        <pc:spChg chg="add mod">
          <ac:chgData name="Julius Rublack" userId="745d74a4dee6b669" providerId="LiveId" clId="{98D96A6D-518D-4AC0-9BA2-40E21862AA9A}" dt="2023-01-18T14:17:50.657" v="1048" actId="1076"/>
          <ac:spMkLst>
            <pc:docMk/>
            <pc:sldMk cId="3151605374" sldId="269"/>
            <ac:spMk id="50" creationId="{19F749F7-7EAA-70C7-F2AA-24D524F665A3}"/>
          </ac:spMkLst>
        </pc:spChg>
        <pc:spChg chg="add mod">
          <ac:chgData name="Julius Rublack" userId="745d74a4dee6b669" providerId="LiveId" clId="{98D96A6D-518D-4AC0-9BA2-40E21862AA9A}" dt="2023-01-18T14:18:02.753" v="1050" actId="1076"/>
          <ac:spMkLst>
            <pc:docMk/>
            <pc:sldMk cId="3151605374" sldId="269"/>
            <ac:spMk id="51" creationId="{6B7A6960-60DA-EC96-9B9A-85437C8AF9A0}"/>
          </ac:spMkLst>
        </pc:spChg>
        <pc:spChg chg="add mod">
          <ac:chgData name="Julius Rublack" userId="745d74a4dee6b669" providerId="LiveId" clId="{98D96A6D-518D-4AC0-9BA2-40E21862AA9A}" dt="2023-01-18T14:18:14.834" v="1052" actId="1076"/>
          <ac:spMkLst>
            <pc:docMk/>
            <pc:sldMk cId="3151605374" sldId="269"/>
            <ac:spMk id="52" creationId="{97A9CBB2-51F3-B633-5A34-723922FFCE04}"/>
          </ac:spMkLst>
        </pc:spChg>
        <pc:spChg chg="add mod">
          <ac:chgData name="Julius Rublack" userId="745d74a4dee6b669" providerId="LiveId" clId="{98D96A6D-518D-4AC0-9BA2-40E21862AA9A}" dt="2023-01-18T14:20:39.672" v="1087" actId="1076"/>
          <ac:spMkLst>
            <pc:docMk/>
            <pc:sldMk cId="3151605374" sldId="269"/>
            <ac:spMk id="53" creationId="{E90E3DDC-FCAB-5E53-B271-0B8B21021A53}"/>
          </ac:spMkLst>
        </pc:spChg>
        <pc:spChg chg="add mod">
          <ac:chgData name="Julius Rublack" userId="745d74a4dee6b669" providerId="LiveId" clId="{98D96A6D-518D-4AC0-9BA2-40E21862AA9A}" dt="2023-01-18T14:23:31.823" v="1128" actId="1076"/>
          <ac:spMkLst>
            <pc:docMk/>
            <pc:sldMk cId="3151605374" sldId="269"/>
            <ac:spMk id="56" creationId="{CA574CA6-F4E2-79DD-80E0-C94BE4C91058}"/>
          </ac:spMkLst>
        </pc:spChg>
        <pc:spChg chg="add mod">
          <ac:chgData name="Julius Rublack" userId="745d74a4dee6b669" providerId="LiveId" clId="{98D96A6D-518D-4AC0-9BA2-40E21862AA9A}" dt="2023-01-18T14:24:03.659" v="1146" actId="20577"/>
          <ac:spMkLst>
            <pc:docMk/>
            <pc:sldMk cId="3151605374" sldId="269"/>
            <ac:spMk id="60" creationId="{330E9C67-D04A-D188-1D58-974AB1293318}"/>
          </ac:spMkLst>
        </pc:spChg>
        <pc:spChg chg="add mod">
          <ac:chgData name="Julius Rublack" userId="745d74a4dee6b669" providerId="LiveId" clId="{98D96A6D-518D-4AC0-9BA2-40E21862AA9A}" dt="2023-01-18T14:24:20.426" v="1148" actId="1076"/>
          <ac:spMkLst>
            <pc:docMk/>
            <pc:sldMk cId="3151605374" sldId="269"/>
            <ac:spMk id="63" creationId="{CCE27E66-021E-9F7F-24F3-0AAB3DA4BF75}"/>
          </ac:spMkLst>
        </pc:spChg>
        <pc:spChg chg="add mod">
          <ac:chgData name="Julius Rublack" userId="745d74a4dee6b669" providerId="LiveId" clId="{98D96A6D-518D-4AC0-9BA2-40E21862AA9A}" dt="2023-01-18T14:24:28.428" v="1150" actId="1076"/>
          <ac:spMkLst>
            <pc:docMk/>
            <pc:sldMk cId="3151605374" sldId="269"/>
            <ac:spMk id="64" creationId="{FDEA02AB-1734-71DE-CFD3-D0CB8C382099}"/>
          </ac:spMkLst>
        </pc:spChg>
        <pc:spChg chg="add mod">
          <ac:chgData name="Julius Rublack" userId="745d74a4dee6b669" providerId="LiveId" clId="{98D96A6D-518D-4AC0-9BA2-40E21862AA9A}" dt="2023-01-18T14:24:43.617" v="1152" actId="1076"/>
          <ac:spMkLst>
            <pc:docMk/>
            <pc:sldMk cId="3151605374" sldId="269"/>
            <ac:spMk id="65" creationId="{08C8AEE6-894A-8668-59BA-4D8A75E825FA}"/>
          </ac:spMkLst>
        </pc:spChg>
        <pc:spChg chg="add mod">
          <ac:chgData name="Julius Rublack" userId="745d74a4dee6b669" providerId="LiveId" clId="{98D96A6D-518D-4AC0-9BA2-40E21862AA9A}" dt="2023-01-18T14:25:32.577" v="1170" actId="1076"/>
          <ac:spMkLst>
            <pc:docMk/>
            <pc:sldMk cId="3151605374" sldId="269"/>
            <ac:spMk id="66" creationId="{492F2B65-F1F4-885B-D2F4-E1D4C19C27B6}"/>
          </ac:spMkLst>
        </pc:spChg>
        <pc:spChg chg="add mod">
          <ac:chgData name="Julius Rublack" userId="745d74a4dee6b669" providerId="LiveId" clId="{98D96A6D-518D-4AC0-9BA2-40E21862AA9A}" dt="2023-01-18T14:25:06.155" v="1161" actId="20577"/>
          <ac:spMkLst>
            <pc:docMk/>
            <pc:sldMk cId="3151605374" sldId="269"/>
            <ac:spMk id="67" creationId="{24477EC3-1237-7171-7E8C-B7A7FA8C7E4F}"/>
          </ac:spMkLst>
        </pc:spChg>
        <pc:picChg chg="add del mod">
          <ac:chgData name="Julius Rublack" userId="745d74a4dee6b669" providerId="LiveId" clId="{98D96A6D-518D-4AC0-9BA2-40E21862AA9A}" dt="2023-01-18T14:25:58.687" v="1181" actId="478"/>
          <ac:picMkLst>
            <pc:docMk/>
            <pc:sldMk cId="3151605374" sldId="269"/>
            <ac:picMk id="5" creationId="{77AED2C8-FB3E-549D-AD65-A42D9D459319}"/>
          </ac:picMkLst>
        </pc:picChg>
        <pc:picChg chg="add mod">
          <ac:chgData name="Julius Rublack" userId="745d74a4dee6b669" providerId="LiveId" clId="{98D96A6D-518D-4AC0-9BA2-40E21862AA9A}" dt="2023-01-18T14:26:11.001" v="1183" actId="1076"/>
          <ac:picMkLst>
            <pc:docMk/>
            <pc:sldMk cId="3151605374" sldId="269"/>
            <ac:picMk id="7" creationId="{6EEB22F8-F9A8-A5A4-805B-0933C48BF25F}"/>
          </ac:picMkLst>
        </pc:picChg>
        <pc:cxnChg chg="add mod">
          <ac:chgData name="Julius Rublack" userId="745d74a4dee6b669" providerId="LiveId" clId="{98D96A6D-518D-4AC0-9BA2-40E21862AA9A}" dt="2023-01-18T14:21:06.438" v="1091" actId="1582"/>
          <ac:cxnSpMkLst>
            <pc:docMk/>
            <pc:sldMk cId="3151605374" sldId="269"/>
            <ac:cxnSpMk id="55" creationId="{585FAA50-F6E7-5A83-5D8F-7EBD44EF0A24}"/>
          </ac:cxnSpMkLst>
        </pc:cxnChg>
        <pc:cxnChg chg="add mod">
          <ac:chgData name="Julius Rublack" userId="745d74a4dee6b669" providerId="LiveId" clId="{98D96A6D-518D-4AC0-9BA2-40E21862AA9A}" dt="2023-01-18T14:22:22.757" v="1102" actId="14100"/>
          <ac:cxnSpMkLst>
            <pc:docMk/>
            <pc:sldMk cId="3151605374" sldId="269"/>
            <ac:cxnSpMk id="57" creationId="{F94682F3-DE69-5623-278D-87AEFFC0638C}"/>
          </ac:cxnSpMkLst>
        </pc:cxnChg>
        <pc:cxnChg chg="add mod">
          <ac:chgData name="Julius Rublack" userId="745d74a4dee6b669" providerId="LiveId" clId="{98D96A6D-518D-4AC0-9BA2-40E21862AA9A}" dt="2023-01-18T14:22:57.251" v="1122" actId="1076"/>
          <ac:cxnSpMkLst>
            <pc:docMk/>
            <pc:sldMk cId="3151605374" sldId="269"/>
            <ac:cxnSpMk id="61" creationId="{F11BF946-1975-89B4-BB88-CB45C21145C0}"/>
          </ac:cxnSpMkLst>
        </pc:cxnChg>
        <pc:cxnChg chg="add mod">
          <ac:chgData name="Julius Rublack" userId="745d74a4dee6b669" providerId="LiveId" clId="{98D96A6D-518D-4AC0-9BA2-40E21862AA9A}" dt="2023-01-18T14:25:23.918" v="1166" actId="1076"/>
          <ac:cxnSpMkLst>
            <pc:docMk/>
            <pc:sldMk cId="3151605374" sldId="269"/>
            <ac:cxnSpMk id="68" creationId="{CC04ACB6-43D5-5C67-CCA0-4F3B1086F875}"/>
          </ac:cxnSpMkLst>
        </pc:cxnChg>
        <pc:cxnChg chg="add mod">
          <ac:chgData name="Julius Rublack" userId="745d74a4dee6b669" providerId="LiveId" clId="{98D96A6D-518D-4AC0-9BA2-40E21862AA9A}" dt="2023-01-18T14:25:37.782" v="1173" actId="1076"/>
          <ac:cxnSpMkLst>
            <pc:docMk/>
            <pc:sldMk cId="3151605374" sldId="269"/>
            <ac:cxnSpMk id="70" creationId="{AC6C0FB8-0D82-CC04-040D-B1039194D683}"/>
          </ac:cxnSpMkLst>
        </pc:cxnChg>
        <pc:cxnChg chg="add mod">
          <ac:chgData name="Julius Rublack" userId="745d74a4dee6b669" providerId="LiveId" clId="{98D96A6D-518D-4AC0-9BA2-40E21862AA9A}" dt="2023-01-18T14:25:53.308" v="1180" actId="1076"/>
          <ac:cxnSpMkLst>
            <pc:docMk/>
            <pc:sldMk cId="3151605374" sldId="269"/>
            <ac:cxnSpMk id="72" creationId="{089E733C-22D7-D5DB-D2DC-B0195D2C6CF7}"/>
          </ac:cxnSpMkLst>
        </pc:cxnChg>
      </pc:sldChg>
      <pc:sldChg chg="addSp delSp modSp add mod">
        <pc:chgData name="Julius Rublack" userId="745d74a4dee6b669" providerId="LiveId" clId="{98D96A6D-518D-4AC0-9BA2-40E21862AA9A}" dt="2023-01-18T11:45:44.837" v="1013"/>
        <pc:sldMkLst>
          <pc:docMk/>
          <pc:sldMk cId="4066046403" sldId="270"/>
        </pc:sldMkLst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" creationId="{BE533122-A732-23B4-A128-1FDD78587F9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1:45:44.837" v="1013"/>
          <ac:spMkLst>
            <pc:docMk/>
            <pc:sldMk cId="4066046403" sldId="270"/>
            <ac:spMk id="5" creationId="{34B049F4-BAC4-AD59-4701-7DA389B44F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8" creationId="{8B89563E-4607-890C-27AF-0D155A911D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9" creationId="{0906C29F-B6DA-2179-D836-FF2EE18706C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0" creationId="{C167F1DA-A267-D9CA-E7AF-8C5D225EFDF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1" creationId="{7E456172-4585-E217-3109-02E29C5572C8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2" creationId="{FE00973F-25CF-C8ED-189C-60F52B84B33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3" creationId="{D0879636-FB17-7D01-9C54-2086D75A0190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4" creationId="{BEB75868-A216-052D-EF33-4C4C4466D892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5" creationId="{BFA66716-B02D-12E0-9F73-BC5391BAE4CE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6" creationId="{C1D2CE52-B4FA-DECB-95FD-8C597CCCF81D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7" creationId="{78BCA95C-AFD9-3DE5-4596-BFFA036816CB}"/>
          </ac:spMkLst>
        </pc:spChg>
        <pc:spChg chg="del mod">
          <ac:chgData name="Julius Rublack" userId="745d74a4dee6b669" providerId="LiveId" clId="{98D96A6D-518D-4AC0-9BA2-40E21862AA9A}" dt="2023-01-16T16:25:33.172" v="755" actId="478"/>
          <ac:spMkLst>
            <pc:docMk/>
            <pc:sldMk cId="4066046403" sldId="270"/>
            <ac:spMk id="18" creationId="{CDFC24E4-963D-F211-8813-B905ECD174E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9" creationId="{56DC5564-7882-C839-94E4-78323FE1A75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0" creationId="{26115FC4-A06A-F9C9-9430-8A541DF7F19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1" creationId="{63FA4AEA-36E1-AB1C-4B7A-D79A4E9366D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2" creationId="{D07103C7-7D49-7C16-86CD-104C4421D581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3" creationId="{0819E97D-B87B-BB93-EBE6-F89A0EF4BEA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4" creationId="{FF7430AF-10C8-3999-DFB3-0776961CBDF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5" creationId="{18A8EFCE-3B36-473F-EC17-B2A2DCFB40B7}"/>
          </ac:spMkLst>
        </pc:spChg>
        <pc:picChg chg="add mod">
          <ac:chgData name="Julius Rublack" userId="745d74a4dee6b669" providerId="LiveId" clId="{98D96A6D-518D-4AC0-9BA2-40E21862AA9A}" dt="2023-01-18T11:45:29.320" v="1012" actId="1076"/>
          <ac:picMkLst>
            <pc:docMk/>
            <pc:sldMk cId="4066046403" sldId="270"/>
            <ac:picMk id="3" creationId="{BE675FF1-4AAF-F063-4D4B-4A9363C25B5A}"/>
          </ac:picMkLst>
        </pc:picChg>
        <pc:picChg chg="add mod">
          <ac:chgData name="Julius Rublack" userId="745d74a4dee6b669" providerId="LiveId" clId="{98D96A6D-518D-4AC0-9BA2-40E21862AA9A}" dt="2023-01-18T11:45:44.837" v="1013"/>
          <ac:picMkLst>
            <pc:docMk/>
            <pc:sldMk cId="4066046403" sldId="270"/>
            <ac:picMk id="4" creationId="{54EB6395-AAB2-3521-E503-077221CAF3BC}"/>
          </ac:picMkLst>
        </pc:picChg>
        <pc:picChg chg="del">
          <ac:chgData name="Julius Rublack" userId="745d74a4dee6b669" providerId="LiveId" clId="{98D96A6D-518D-4AC0-9BA2-40E21862AA9A}" dt="2023-01-16T16:25:29.294" v="752" actId="478"/>
          <ac:picMkLst>
            <pc:docMk/>
            <pc:sldMk cId="4066046403" sldId="270"/>
            <ac:picMk id="5" creationId="{77AED2C8-FB3E-549D-AD65-A42D9D459319}"/>
          </ac:picMkLst>
        </pc:picChg>
        <pc:picChg chg="del">
          <ac:chgData name="Julius Rublack" userId="745d74a4dee6b669" providerId="LiveId" clId="{98D96A6D-518D-4AC0-9BA2-40E21862AA9A}" dt="2023-01-16T16:25:31.133" v="753" actId="478"/>
          <ac:picMkLst>
            <pc:docMk/>
            <pc:sldMk cId="4066046403" sldId="270"/>
            <ac:picMk id="7" creationId="{6EEB22F8-F9A8-A5A4-805B-0933C48BF25F}"/>
          </ac:picMkLst>
        </pc:picChg>
      </pc:sldChg>
      <pc:sldChg chg="addSp delSp modSp new mod">
        <pc:chgData name="Julius Rublack" userId="745d74a4dee6b669" providerId="LiveId" clId="{98D96A6D-518D-4AC0-9BA2-40E21862AA9A}" dt="2023-01-18T11:46:43.089" v="1022" actId="20577"/>
        <pc:sldMkLst>
          <pc:docMk/>
          <pc:sldMk cId="3810203448" sldId="271"/>
        </pc:sldMkLst>
        <pc:spChg chg="del">
          <ac:chgData name="Julius Rublack" userId="745d74a4dee6b669" providerId="LiveId" clId="{98D96A6D-518D-4AC0-9BA2-40E21862AA9A}" dt="2023-01-18T11:46:24.260" v="1016" actId="478"/>
          <ac:spMkLst>
            <pc:docMk/>
            <pc:sldMk cId="3810203448" sldId="271"/>
            <ac:spMk id="2" creationId="{38119D50-C169-6B63-C5DE-D06E8D625488}"/>
          </ac:spMkLst>
        </pc:spChg>
        <pc:spChg chg="del">
          <ac:chgData name="Julius Rublack" userId="745d74a4dee6b669" providerId="LiveId" clId="{98D96A6D-518D-4AC0-9BA2-40E21862AA9A}" dt="2023-01-18T11:46:21.913" v="1015" actId="478"/>
          <ac:spMkLst>
            <pc:docMk/>
            <pc:sldMk cId="3810203448" sldId="271"/>
            <ac:spMk id="3" creationId="{F198C9D9-AACF-22B4-838C-049264B6E1DD}"/>
          </ac:spMkLst>
        </pc:spChg>
        <pc:spChg chg="add mod">
          <ac:chgData name="Julius Rublack" userId="745d74a4dee6b669" providerId="LiveId" clId="{98D96A6D-518D-4AC0-9BA2-40E21862AA9A}" dt="2023-01-18T11:46:43.089" v="1022" actId="20577"/>
          <ac:spMkLst>
            <pc:docMk/>
            <pc:sldMk cId="3810203448" sldId="271"/>
            <ac:spMk id="7" creationId="{9998BF88-A39D-A48C-3BD5-215D6AEC1BC7}"/>
          </ac:spMkLst>
        </pc:spChg>
        <pc:picChg chg="add mod">
          <ac:chgData name="Julius Rublack" userId="745d74a4dee6b669" providerId="LiveId" clId="{98D96A6D-518D-4AC0-9BA2-40E21862AA9A}" dt="2023-01-18T11:46:36.535" v="1019" actId="1076"/>
          <ac:picMkLst>
            <pc:docMk/>
            <pc:sldMk cId="3810203448" sldId="271"/>
            <ac:picMk id="5" creationId="{E725CD62-D742-D9DB-549F-CF1FDA809393}"/>
          </ac:picMkLst>
        </pc:picChg>
        <pc:picChg chg="add mod">
          <ac:chgData name="Julius Rublack" userId="745d74a4dee6b669" providerId="LiveId" clId="{98D96A6D-518D-4AC0-9BA2-40E21862AA9A}" dt="2023-01-18T11:46:41.268" v="1020"/>
          <ac:picMkLst>
            <pc:docMk/>
            <pc:sldMk cId="3810203448" sldId="271"/>
            <ac:picMk id="6" creationId="{51F2129E-4D12-92F1-6DFF-6C03037DF95C}"/>
          </ac:picMkLst>
        </pc:picChg>
      </pc:sldChg>
      <pc:sldChg chg="addSp delSp modSp new mod">
        <pc:chgData name="Julius Rublack" userId="745d74a4dee6b669" providerId="LiveId" clId="{98D96A6D-518D-4AC0-9BA2-40E21862AA9A}" dt="2023-01-18T15:42:36.571" v="1362" actId="9405"/>
        <pc:sldMkLst>
          <pc:docMk/>
          <pc:sldMk cId="2057905348" sldId="272"/>
        </pc:sldMkLst>
        <pc:spChg chg="add del">
          <ac:chgData name="Julius Rublack" userId="745d74a4dee6b669" providerId="LiveId" clId="{98D96A6D-518D-4AC0-9BA2-40E21862AA9A}" dt="2023-01-18T15:27:02.665" v="1207" actId="11529"/>
          <ac:spMkLst>
            <pc:docMk/>
            <pc:sldMk cId="2057905348" sldId="272"/>
            <ac:spMk id="2" creationId="{531E1CAA-7A50-4FF7-5093-6B7287E01A13}"/>
          </ac:spMkLst>
        </pc:spChg>
        <pc:spChg chg="del">
          <ac:chgData name="Julius Rublack" userId="745d74a4dee6b669" providerId="LiveId" clId="{98D96A6D-518D-4AC0-9BA2-40E21862AA9A}" dt="2023-01-18T14:28:01.879" v="1187" actId="478"/>
          <ac:spMkLst>
            <pc:docMk/>
            <pc:sldMk cId="2057905348" sldId="272"/>
            <ac:spMk id="2" creationId="{96531B67-8A18-ACA1-DD70-A2FC01BD253A}"/>
          </ac:spMkLst>
        </pc:spChg>
        <pc:spChg chg="del">
          <ac:chgData name="Julius Rublack" userId="745d74a4dee6b669" providerId="LiveId" clId="{98D96A6D-518D-4AC0-9BA2-40E21862AA9A}" dt="2023-01-18T14:28:00.993" v="1186" actId="478"/>
          <ac:spMkLst>
            <pc:docMk/>
            <pc:sldMk cId="2057905348" sldId="272"/>
            <ac:spMk id="3" creationId="{874164FE-5DB2-39E1-598D-481C9549F44D}"/>
          </ac:spMkLst>
        </pc:spChg>
        <pc:spChg chg="add del mod">
          <ac:chgData name="Julius Rublack" userId="745d74a4dee6b669" providerId="LiveId" clId="{98D96A6D-518D-4AC0-9BA2-40E21862AA9A}" dt="2023-01-18T15:30:43.853" v="1261" actId="478"/>
          <ac:spMkLst>
            <pc:docMk/>
            <pc:sldMk cId="2057905348" sldId="272"/>
            <ac:spMk id="3" creationId="{91F2232F-80B6-5300-36C2-31E197B11927}"/>
          </ac:spMkLst>
        </pc:spChg>
        <pc:spChg chg="add del mod">
          <ac:chgData name="Julius Rublack" userId="745d74a4dee6b669" providerId="LiveId" clId="{98D96A6D-518D-4AC0-9BA2-40E21862AA9A}" dt="2023-01-18T15:30:44.625" v="1262" actId="478"/>
          <ac:spMkLst>
            <pc:docMk/>
            <pc:sldMk cId="2057905348" sldId="272"/>
            <ac:spMk id="5" creationId="{F463E776-5E88-7287-F14C-A091BAECBE35}"/>
          </ac:spMkLst>
        </pc:spChg>
        <pc:spChg chg="add del mod">
          <ac:chgData name="Julius Rublack" userId="745d74a4dee6b669" providerId="LiveId" clId="{98D96A6D-518D-4AC0-9BA2-40E21862AA9A}" dt="2023-01-18T15:30:45.100" v="1263" actId="478"/>
          <ac:spMkLst>
            <pc:docMk/>
            <pc:sldMk cId="2057905348" sldId="272"/>
            <ac:spMk id="6" creationId="{BF6CCA61-D521-04B4-ABE7-21F2EE445AA1}"/>
          </ac:spMkLst>
        </pc:spChg>
        <pc:spChg chg="add del mod">
          <ac:chgData name="Julius Rublack" userId="745d74a4dee6b669" providerId="LiveId" clId="{98D96A6D-518D-4AC0-9BA2-40E21862AA9A}" dt="2023-01-18T15:30:46.016" v="1264" actId="478"/>
          <ac:spMkLst>
            <pc:docMk/>
            <pc:sldMk cId="2057905348" sldId="272"/>
            <ac:spMk id="7" creationId="{EA1F41CA-908D-FB14-EB0B-86655F1431BE}"/>
          </ac:spMkLst>
        </pc:spChg>
        <pc:spChg chg="add del mod">
          <ac:chgData name="Julius Rublack" userId="745d74a4dee6b669" providerId="LiveId" clId="{98D96A6D-518D-4AC0-9BA2-40E21862AA9A}" dt="2023-01-18T15:30:40.147" v="1253"/>
          <ac:spMkLst>
            <pc:docMk/>
            <pc:sldMk cId="2057905348" sldId="272"/>
            <ac:spMk id="8" creationId="{476949E9-E8C2-286C-0BC4-7691B6F83F4F}"/>
          </ac:spMkLst>
        </pc:spChg>
        <pc:spChg chg="add del mod">
          <ac:chgData name="Julius Rublack" userId="745d74a4dee6b669" providerId="LiveId" clId="{98D96A6D-518D-4AC0-9BA2-40E21862AA9A}" dt="2023-01-18T15:30:38.398" v="1244"/>
          <ac:spMkLst>
            <pc:docMk/>
            <pc:sldMk cId="2057905348" sldId="272"/>
            <ac:spMk id="9" creationId="{CDE81237-1F30-8DAC-0C00-29737CE4E28A}"/>
          </ac:spMkLst>
        </pc:spChg>
        <pc:spChg chg="add mod">
          <ac:chgData name="Julius Rublack" userId="745d74a4dee6b669" providerId="LiveId" clId="{98D96A6D-518D-4AC0-9BA2-40E21862AA9A}" dt="2023-01-18T15:32:48.099" v="1284" actId="1076"/>
          <ac:spMkLst>
            <pc:docMk/>
            <pc:sldMk cId="2057905348" sldId="272"/>
            <ac:spMk id="10" creationId="{3383F751-44C3-587E-7A46-FA027BF3713C}"/>
          </ac:spMkLst>
        </pc:spChg>
        <pc:spChg chg="add mod">
          <ac:chgData name="Julius Rublack" userId="745d74a4dee6b669" providerId="LiveId" clId="{98D96A6D-518D-4AC0-9BA2-40E21862AA9A}" dt="2023-01-18T15:32:02.070" v="1277" actId="1076"/>
          <ac:spMkLst>
            <pc:docMk/>
            <pc:sldMk cId="2057905348" sldId="272"/>
            <ac:spMk id="11" creationId="{D581CDA2-BFA1-D512-8CFD-5534E6089B62}"/>
          </ac:spMkLst>
        </pc:spChg>
        <pc:spChg chg="add mod">
          <ac:chgData name="Julius Rublack" userId="745d74a4dee6b669" providerId="LiveId" clId="{98D96A6D-518D-4AC0-9BA2-40E21862AA9A}" dt="2023-01-18T15:38:56.432" v="1318" actId="207"/>
          <ac:spMkLst>
            <pc:docMk/>
            <pc:sldMk cId="2057905348" sldId="272"/>
            <ac:spMk id="12" creationId="{48A81C88-1F32-7E73-E7B1-B559EFDB9C59}"/>
          </ac:spMkLst>
        </pc:spChg>
        <pc:spChg chg="add mod">
          <ac:chgData name="Julius Rublack" userId="745d74a4dee6b669" providerId="LiveId" clId="{98D96A6D-518D-4AC0-9BA2-40E21862AA9A}" dt="2023-01-18T15:35:36.476" v="1300" actId="1076"/>
          <ac:spMkLst>
            <pc:docMk/>
            <pc:sldMk cId="2057905348" sldId="272"/>
            <ac:spMk id="13" creationId="{A49D9D80-AA6C-27FF-139A-7B7CC7378CC5}"/>
          </ac:spMkLst>
        </pc:spChg>
        <pc:spChg chg="add mod">
          <ac:chgData name="Julius Rublack" userId="745d74a4dee6b669" providerId="LiveId" clId="{98D96A6D-518D-4AC0-9BA2-40E21862AA9A}" dt="2023-01-18T15:35:24.843" v="1298" actId="14100"/>
          <ac:spMkLst>
            <pc:docMk/>
            <pc:sldMk cId="2057905348" sldId="272"/>
            <ac:spMk id="14" creationId="{36F77B42-F5B6-402A-FC36-18C9CB940936}"/>
          </ac:spMkLst>
        </pc:spChg>
        <pc:spChg chg="add mod">
          <ac:chgData name="Julius Rublack" userId="745d74a4dee6b669" providerId="LiveId" clId="{98D96A6D-518D-4AC0-9BA2-40E21862AA9A}" dt="2023-01-18T15:38:38.429" v="1316" actId="207"/>
          <ac:spMkLst>
            <pc:docMk/>
            <pc:sldMk cId="2057905348" sldId="272"/>
            <ac:spMk id="15" creationId="{02A8FFB6-769A-8F98-DD9D-8BCFB7E27D7D}"/>
          </ac:spMkLst>
        </pc:spChg>
        <pc:spChg chg="add mod">
          <ac:chgData name="Julius Rublack" userId="745d74a4dee6b669" providerId="LiveId" clId="{98D96A6D-518D-4AC0-9BA2-40E21862AA9A}" dt="2023-01-18T15:38:49.033" v="1317" actId="207"/>
          <ac:spMkLst>
            <pc:docMk/>
            <pc:sldMk cId="2057905348" sldId="272"/>
            <ac:spMk id="16" creationId="{74252550-A5A4-A1E9-DDB8-8772B95A0DE3}"/>
          </ac:spMkLst>
        </pc:spChg>
        <pc:grpChg chg="add del mod">
          <ac:chgData name="Julius Rublack" userId="745d74a4dee6b669" providerId="LiveId" clId="{98D96A6D-518D-4AC0-9BA2-40E21862AA9A}" dt="2023-01-18T15:40:40.239" v="1339"/>
          <ac:grpSpMkLst>
            <pc:docMk/>
            <pc:sldMk cId="2057905348" sldId="272"/>
            <ac:grpSpMk id="26" creationId="{ED6DD4C5-25CB-77A6-B763-FD5D27502B69}"/>
          </ac:grpSpMkLst>
        </pc:grpChg>
        <pc:grpChg chg="mod">
          <ac:chgData name="Julius Rublack" userId="745d74a4dee6b669" providerId="LiveId" clId="{98D96A6D-518D-4AC0-9BA2-40E21862AA9A}" dt="2023-01-18T15:40:33.898" v="1337"/>
          <ac:grpSpMkLst>
            <pc:docMk/>
            <pc:sldMk cId="2057905348" sldId="272"/>
            <ac:grpSpMk id="28" creationId="{BB741F98-6963-6AEC-80E4-B9961544E298}"/>
          </ac:grpSpMkLst>
        </pc:grpChg>
        <pc:grpChg chg="del 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0" creationId="{A9D67267-181C-261F-F696-2B07EE20F4B9}"/>
          </ac:grpSpMkLst>
        </pc:grpChg>
        <pc:grpChg chg="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5" creationId="{562116B1-B380-B0B9-E29F-DA26F039FDB7}"/>
          </ac:grpSpMkLst>
        </pc:grpChg>
        <pc:grpChg chg="del 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3" creationId="{CBDF78BF-3FCE-1F53-789C-3D19D560861D}"/>
          </ac:grpSpMkLst>
        </pc:grpChg>
        <pc:grpChg chg="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6" creationId="{2A302202-2CAC-443B-0236-F3999F193B0C}"/>
          </ac:grpSpMkLst>
        </pc:grpChg>
        <pc:picChg chg="add mod">
          <ac:chgData name="Julius Rublack" userId="745d74a4dee6b669" providerId="LiveId" clId="{98D96A6D-518D-4AC0-9BA2-40E21862AA9A}" dt="2023-01-18T15:36:38.773" v="1311" actId="1076"/>
          <ac:picMkLst>
            <pc:docMk/>
            <pc:sldMk cId="2057905348" sldId="272"/>
            <ac:picMk id="4" creationId="{99A5BC9C-4A2E-3FE0-1189-3009EC0DB99F}"/>
          </ac:picMkLst>
        </pc:picChg>
        <pc:inkChg chg="add del">
          <ac:chgData name="Julius Rublack" userId="745d74a4dee6b669" providerId="LiveId" clId="{98D96A6D-518D-4AC0-9BA2-40E21862AA9A}" dt="2023-01-18T15:39:48.427" v="1322" actId="9405"/>
          <ac:inkMkLst>
            <pc:docMk/>
            <pc:sldMk cId="2057905348" sldId="272"/>
            <ac:inkMk id="17" creationId="{251346FC-02AB-C1EA-6CED-FE672A1ACD1C}"/>
          </ac:inkMkLst>
        </pc:inkChg>
        <pc:inkChg chg="add">
          <ac:chgData name="Julius Rublack" userId="745d74a4dee6b669" providerId="LiveId" clId="{98D96A6D-518D-4AC0-9BA2-40E21862AA9A}" dt="2023-01-18T15:40:01.533" v="1323" actId="9405"/>
          <ac:inkMkLst>
            <pc:docMk/>
            <pc:sldMk cId="2057905348" sldId="272"/>
            <ac:inkMk id="18" creationId="{49E7A0AE-B78C-F275-6C19-3ECCE1082F63}"/>
          </ac:inkMkLst>
        </pc:inkChg>
        <pc:inkChg chg="add">
          <ac:chgData name="Julius Rublack" userId="745d74a4dee6b669" providerId="LiveId" clId="{98D96A6D-518D-4AC0-9BA2-40E21862AA9A}" dt="2023-01-18T15:40:02.318" v="1324" actId="9405"/>
          <ac:inkMkLst>
            <pc:docMk/>
            <pc:sldMk cId="2057905348" sldId="272"/>
            <ac:inkMk id="19" creationId="{7CB3C00C-B310-9E27-FE51-C83237DE70D2}"/>
          </ac:inkMkLst>
        </pc:inkChg>
        <pc:inkChg chg="add del">
          <ac:chgData name="Julius Rublack" userId="745d74a4dee6b669" providerId="LiveId" clId="{98D96A6D-518D-4AC0-9BA2-40E21862AA9A}" dt="2023-01-18T15:40:13.846" v="1326" actId="9405"/>
          <ac:inkMkLst>
            <pc:docMk/>
            <pc:sldMk cId="2057905348" sldId="272"/>
            <ac:inkMk id="20" creationId="{01E65B70-D9C8-C157-68C0-2758958A2F2C}"/>
          </ac:inkMkLst>
        </pc:inkChg>
        <pc:inkChg chg="add del">
          <ac:chgData name="Julius Rublack" userId="745d74a4dee6b669" providerId="LiveId" clId="{98D96A6D-518D-4AC0-9BA2-40E21862AA9A}" dt="2023-01-18T15:40:18.796" v="1328" actId="9405"/>
          <ac:inkMkLst>
            <pc:docMk/>
            <pc:sldMk cId="2057905348" sldId="272"/>
            <ac:inkMk id="21" creationId="{214E2BF6-BD44-8066-ECC9-488176ACDBAA}"/>
          </ac:inkMkLst>
        </pc:inkChg>
        <pc:inkChg chg="add">
          <ac:chgData name="Julius Rublack" userId="745d74a4dee6b669" providerId="LiveId" clId="{98D96A6D-518D-4AC0-9BA2-40E21862AA9A}" dt="2023-01-18T15:40:24.846" v="1329" actId="9405"/>
          <ac:inkMkLst>
            <pc:docMk/>
            <pc:sldMk cId="2057905348" sldId="272"/>
            <ac:inkMk id="22" creationId="{115BFAF0-649E-34D4-EA88-76B462AD6D60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3" creationId="{0544F10A-C9BB-9371-3A69-6615E92C8688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4" creationId="{96B7A978-4D8B-191E-8A6F-62E94D93C746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5" creationId="{7D43D91B-7012-2732-3E46-BF7DCC25BB2A}"/>
          </ac:inkMkLst>
        </pc:inkChg>
        <pc:inkChg chg="add del mod">
          <ac:chgData name="Julius Rublack" userId="745d74a4dee6b669" providerId="LiveId" clId="{98D96A6D-518D-4AC0-9BA2-40E21862AA9A}" dt="2023-01-18T15:40:33.898" v="1337"/>
          <ac:inkMkLst>
            <pc:docMk/>
            <pc:sldMk cId="2057905348" sldId="272"/>
            <ac:inkMk id="27" creationId="{D419F1F4-7408-0819-367C-359EA2F43F6C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9" creationId="{C06B0B7F-7A4D-4CA5-8580-109ED4A000C8}"/>
          </ac:inkMkLst>
        </pc:inkChg>
        <pc:inkChg chg="add del">
          <ac:chgData name="Julius Rublack" userId="745d74a4dee6b669" providerId="LiveId" clId="{98D96A6D-518D-4AC0-9BA2-40E21862AA9A}" dt="2023-01-18T15:40:46.245" v="1341" actId="9405"/>
          <ac:inkMkLst>
            <pc:docMk/>
            <pc:sldMk cId="2057905348" sldId="272"/>
            <ac:inkMk id="31" creationId="{0F892EC8-759F-F34C-E37C-8D790D07A0B2}"/>
          </ac:inkMkLst>
        </pc:inkChg>
        <pc:inkChg chg="add del">
          <ac:chgData name="Julius Rublack" userId="745d74a4dee6b669" providerId="LiveId" clId="{98D96A6D-518D-4AC0-9BA2-40E21862AA9A}" dt="2023-01-18T15:40:48.051" v="1343" actId="9405"/>
          <ac:inkMkLst>
            <pc:docMk/>
            <pc:sldMk cId="2057905348" sldId="272"/>
            <ac:inkMk id="32" creationId="{C8391F62-78A1-DCC2-14BB-6B1964EFE69A}"/>
          </ac:inkMkLst>
        </pc:inkChg>
        <pc:inkChg chg="add del">
          <ac:chgData name="Julius Rublack" userId="745d74a4dee6b669" providerId="LiveId" clId="{98D96A6D-518D-4AC0-9BA2-40E21862AA9A}" dt="2023-01-18T15:40:49.310" v="1345" actId="9405"/>
          <ac:inkMkLst>
            <pc:docMk/>
            <pc:sldMk cId="2057905348" sldId="272"/>
            <ac:inkMk id="33" creationId="{66CF689B-E876-1213-C2F4-4A8C7CB92D57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34" creationId="{5FAC32B7-A447-703A-43C4-2E8F48D6C5BB}"/>
          </ac:inkMkLst>
        </pc:inkChg>
        <pc:inkChg chg="add del">
          <ac:chgData name="Julius Rublack" userId="745d74a4dee6b669" providerId="LiveId" clId="{98D96A6D-518D-4AC0-9BA2-40E21862AA9A}" dt="2023-01-18T15:42:04.340" v="1349" actId="9405"/>
          <ac:inkMkLst>
            <pc:docMk/>
            <pc:sldMk cId="2057905348" sldId="272"/>
            <ac:inkMk id="36" creationId="{EE7FA574-50C1-8C66-830D-7FB559C4E1E0}"/>
          </ac:inkMkLst>
        </pc:inkChg>
        <pc:inkChg chg="add del">
          <ac:chgData name="Julius Rublack" userId="745d74a4dee6b669" providerId="LiveId" clId="{98D96A6D-518D-4AC0-9BA2-40E21862AA9A}" dt="2023-01-18T15:42:07.978" v="1351" actId="9405"/>
          <ac:inkMkLst>
            <pc:docMk/>
            <pc:sldMk cId="2057905348" sldId="272"/>
            <ac:inkMk id="37" creationId="{C5CD1D38-EAFB-6304-5D7C-3CECE3B3C514}"/>
          </ac:inkMkLst>
        </pc:inkChg>
        <pc:inkChg chg="add del">
          <ac:chgData name="Julius Rublack" userId="745d74a4dee6b669" providerId="LiveId" clId="{98D96A6D-518D-4AC0-9BA2-40E21862AA9A}" dt="2023-01-18T15:42:10.925" v="1353" actId="9405"/>
          <ac:inkMkLst>
            <pc:docMk/>
            <pc:sldMk cId="2057905348" sldId="272"/>
            <ac:inkMk id="38" creationId="{477B2FF3-8D41-9CCA-A531-D0B3D73B0B59}"/>
          </ac:inkMkLst>
        </pc:inkChg>
        <pc:inkChg chg="add">
          <ac:chgData name="Julius Rublack" userId="745d74a4dee6b669" providerId="LiveId" clId="{98D96A6D-518D-4AC0-9BA2-40E21862AA9A}" dt="2023-01-18T15:42:17.104" v="1354" actId="9405"/>
          <ac:inkMkLst>
            <pc:docMk/>
            <pc:sldMk cId="2057905348" sldId="272"/>
            <ac:inkMk id="39" creationId="{49AA5E52-9D40-8BC4-076E-3EF1251B85AE}"/>
          </ac:inkMkLst>
        </pc:inkChg>
        <pc:inkChg chg="add">
          <ac:chgData name="Julius Rublack" userId="745d74a4dee6b669" providerId="LiveId" clId="{98D96A6D-518D-4AC0-9BA2-40E21862AA9A}" dt="2023-01-18T15:42:21.538" v="1355" actId="9405"/>
          <ac:inkMkLst>
            <pc:docMk/>
            <pc:sldMk cId="2057905348" sldId="272"/>
            <ac:inkMk id="40" creationId="{96EE5451-E8A8-92A1-A9EE-394F793A9D7C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1" creationId="{07A1DA64-2C55-A196-B796-F6BDB23C3FF6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2" creationId="{EF7C4374-1435-E091-9F45-1C7DEB8F56A8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4" creationId="{28583A9F-A6ED-77D7-7B21-4941A2410850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5" creationId="{8330E354-96FF-FD52-272F-8724940F6BEA}"/>
          </ac:inkMkLst>
        </pc:inkChg>
        <pc:inkChg chg="add">
          <ac:chgData name="Julius Rublack" userId="745d74a4dee6b669" providerId="LiveId" clId="{98D96A6D-518D-4AC0-9BA2-40E21862AA9A}" dt="2023-01-18T15:42:36.571" v="1362" actId="9405"/>
          <ac:inkMkLst>
            <pc:docMk/>
            <pc:sldMk cId="2057905348" sldId="272"/>
            <ac:inkMk id="47" creationId="{18E80E80-06F0-74AE-725E-90DC40CE510B}"/>
          </ac:inkMkLst>
        </pc:inkChg>
      </pc:sldChg>
      <pc:sldChg chg="addSp delSp modSp new mod">
        <pc:chgData name="Julius Rublack" userId="745d74a4dee6b669" providerId="LiveId" clId="{98D96A6D-518D-4AC0-9BA2-40E21862AA9A}" dt="2023-01-24T12:31:34.036" v="1521" actId="20577"/>
        <pc:sldMkLst>
          <pc:docMk/>
          <pc:sldMk cId="709892674" sldId="273"/>
        </pc:sldMkLst>
        <pc:spChg chg="del">
          <ac:chgData name="Julius Rublack" userId="745d74a4dee6b669" providerId="LiveId" clId="{98D96A6D-518D-4AC0-9BA2-40E21862AA9A}" dt="2023-01-24T12:18:42.516" v="1365" actId="478"/>
          <ac:spMkLst>
            <pc:docMk/>
            <pc:sldMk cId="709892674" sldId="273"/>
            <ac:spMk id="2" creationId="{F12C8A3A-9A58-7FEE-A7A3-B33CB6C495DE}"/>
          </ac:spMkLst>
        </pc:spChg>
        <pc:spChg chg="del">
          <ac:chgData name="Julius Rublack" userId="745d74a4dee6b669" providerId="LiveId" clId="{98D96A6D-518D-4AC0-9BA2-40E21862AA9A}" dt="2023-01-24T12:18:41.270" v="1364" actId="478"/>
          <ac:spMkLst>
            <pc:docMk/>
            <pc:sldMk cId="709892674" sldId="273"/>
            <ac:spMk id="3" creationId="{CA1700C4-9B8A-5E28-2D8C-B266D9D1254E}"/>
          </ac:spMkLst>
        </pc:spChg>
        <pc:spChg chg="add mod">
          <ac:chgData name="Julius Rublack" userId="745d74a4dee6b669" providerId="LiveId" clId="{98D96A6D-518D-4AC0-9BA2-40E21862AA9A}" dt="2023-01-24T12:30:15.872" v="1502" actId="1076"/>
          <ac:spMkLst>
            <pc:docMk/>
            <pc:sldMk cId="709892674" sldId="273"/>
            <ac:spMk id="16" creationId="{63F37036-BBFD-4A6C-B068-97A54EB82A11}"/>
          </ac:spMkLst>
        </pc:spChg>
        <pc:spChg chg="add mod">
          <ac:chgData name="Julius Rublack" userId="745d74a4dee6b669" providerId="LiveId" clId="{98D96A6D-518D-4AC0-9BA2-40E21862AA9A}" dt="2023-01-24T12:28:11.514" v="1406" actId="207"/>
          <ac:spMkLst>
            <pc:docMk/>
            <pc:sldMk cId="709892674" sldId="273"/>
            <ac:spMk id="20" creationId="{ABD3713A-916E-1193-4CE7-70E6947BFA4F}"/>
          </ac:spMkLst>
        </pc:spChg>
        <pc:spChg chg="add mod">
          <ac:chgData name="Julius Rublack" userId="745d74a4dee6b669" providerId="LiveId" clId="{98D96A6D-518D-4AC0-9BA2-40E21862AA9A}" dt="2023-01-24T12:28:43.430" v="1431" actId="1076"/>
          <ac:spMkLst>
            <pc:docMk/>
            <pc:sldMk cId="709892674" sldId="273"/>
            <ac:spMk id="21" creationId="{904A72F2-CED8-B3DE-F16D-5612B22BF28E}"/>
          </ac:spMkLst>
        </pc:spChg>
        <pc:spChg chg="add mod">
          <ac:chgData name="Julius Rublack" userId="745d74a4dee6b669" providerId="LiveId" clId="{98D96A6D-518D-4AC0-9BA2-40E21862AA9A}" dt="2023-01-24T12:28:52.510" v="1441" actId="20577"/>
          <ac:spMkLst>
            <pc:docMk/>
            <pc:sldMk cId="709892674" sldId="273"/>
            <ac:spMk id="22" creationId="{9767DE89-A94B-A246-BD5C-B023D708A6C9}"/>
          </ac:spMkLst>
        </pc:spChg>
        <pc:spChg chg="add mod">
          <ac:chgData name="Julius Rublack" userId="745d74a4dee6b669" providerId="LiveId" clId="{98D96A6D-518D-4AC0-9BA2-40E21862AA9A}" dt="2023-01-24T12:29:15.085" v="1468" actId="20577"/>
          <ac:spMkLst>
            <pc:docMk/>
            <pc:sldMk cId="709892674" sldId="273"/>
            <ac:spMk id="23" creationId="{5FEC346E-2E4E-5796-74C5-CFCCBEB11DA7}"/>
          </ac:spMkLst>
        </pc:spChg>
        <pc:spChg chg="add mod">
          <ac:chgData name="Julius Rublack" userId="745d74a4dee6b669" providerId="LiveId" clId="{98D96A6D-518D-4AC0-9BA2-40E21862AA9A}" dt="2023-01-24T12:29:43.865" v="1494" actId="20577"/>
          <ac:spMkLst>
            <pc:docMk/>
            <pc:sldMk cId="709892674" sldId="273"/>
            <ac:spMk id="24" creationId="{7AB9BCAF-F215-DBFF-D676-3255F4C13B77}"/>
          </ac:spMkLst>
        </pc:spChg>
        <pc:spChg chg="add mod">
          <ac:chgData name="Julius Rublack" userId="745d74a4dee6b669" providerId="LiveId" clId="{98D96A6D-518D-4AC0-9BA2-40E21862AA9A}" dt="2023-01-24T12:29:53.013" v="1497" actId="14100"/>
          <ac:spMkLst>
            <pc:docMk/>
            <pc:sldMk cId="709892674" sldId="273"/>
            <ac:spMk id="25" creationId="{007D0551-489C-6ACE-E3C5-7F0335CE33FC}"/>
          </ac:spMkLst>
        </pc:spChg>
        <pc:spChg chg="add mod">
          <ac:chgData name="Julius Rublack" userId="745d74a4dee6b669" providerId="LiveId" clId="{98D96A6D-518D-4AC0-9BA2-40E21862AA9A}" dt="2023-01-24T12:31:26.063" v="1517" actId="1076"/>
          <ac:spMkLst>
            <pc:docMk/>
            <pc:sldMk cId="709892674" sldId="273"/>
            <ac:spMk id="28" creationId="{FC6D16E9-5785-1931-E77E-8FF31FB8A27F}"/>
          </ac:spMkLst>
        </pc:spChg>
        <pc:spChg chg="add mod">
          <ac:chgData name="Julius Rublack" userId="745d74a4dee6b669" providerId="LiveId" clId="{98D96A6D-518D-4AC0-9BA2-40E21862AA9A}" dt="2023-01-24T12:31:34.036" v="1521" actId="20577"/>
          <ac:spMkLst>
            <pc:docMk/>
            <pc:sldMk cId="709892674" sldId="273"/>
            <ac:spMk id="29" creationId="{2B847395-3242-EAE2-27D8-33BB354B70B3}"/>
          </ac:spMkLst>
        </pc:spChg>
        <pc:picChg chg="add mod">
          <ac:chgData name="Julius Rublack" userId="745d74a4dee6b669" providerId="LiveId" clId="{98D96A6D-518D-4AC0-9BA2-40E21862AA9A}" dt="2023-01-24T12:23:49.619" v="1372" actId="1076"/>
          <ac:picMkLst>
            <pc:docMk/>
            <pc:sldMk cId="709892674" sldId="273"/>
            <ac:picMk id="5" creationId="{23FA4512-56DB-6F36-ABB3-6519B4B4411B}"/>
          </ac:picMkLst>
        </pc:picChg>
        <pc:picChg chg="add mod">
          <ac:chgData name="Julius Rublack" userId="745d74a4dee6b669" providerId="LiveId" clId="{98D96A6D-518D-4AC0-9BA2-40E21862AA9A}" dt="2023-01-24T12:24:05.435" v="1374" actId="1076"/>
          <ac:picMkLst>
            <pc:docMk/>
            <pc:sldMk cId="709892674" sldId="273"/>
            <ac:picMk id="6" creationId="{7AE7BB59-5AA9-D47A-5237-5BBF657F6A23}"/>
          </ac:picMkLst>
        </pc:picChg>
        <pc:inkChg chg="add del">
          <ac:chgData name="Julius Rublack" userId="745d74a4dee6b669" providerId="LiveId" clId="{98D96A6D-518D-4AC0-9BA2-40E21862AA9A}" dt="2023-01-24T12:25:21.087" v="1382" actId="9405"/>
          <ac:inkMkLst>
            <pc:docMk/>
            <pc:sldMk cId="709892674" sldId="273"/>
            <ac:inkMk id="9" creationId="{094F9FBD-9B83-381B-249D-7202B10FA5D9}"/>
          </ac:inkMkLst>
        </pc:inkChg>
        <pc:inkChg chg="add del">
          <ac:chgData name="Julius Rublack" userId="745d74a4dee6b669" providerId="LiveId" clId="{98D96A6D-518D-4AC0-9BA2-40E21862AA9A}" dt="2023-01-24T12:25:20.770" v="1381" actId="9405"/>
          <ac:inkMkLst>
            <pc:docMk/>
            <pc:sldMk cId="709892674" sldId="273"/>
            <ac:inkMk id="10" creationId="{8AE52D4D-19F5-18AB-54F0-D0709ECE764B}"/>
          </ac:inkMkLst>
        </pc:inkChg>
        <pc:inkChg chg="add">
          <ac:chgData name="Julius Rublack" userId="745d74a4dee6b669" providerId="LiveId" clId="{98D96A6D-518D-4AC0-9BA2-40E21862AA9A}" dt="2023-01-24T12:25:29.457" v="1383" actId="9405"/>
          <ac:inkMkLst>
            <pc:docMk/>
            <pc:sldMk cId="709892674" sldId="273"/>
            <ac:inkMk id="11" creationId="{36E5ED0C-D206-45EE-75EE-ADB58F08F08C}"/>
          </ac:inkMkLst>
        </pc:inkChg>
        <pc:inkChg chg="add">
          <ac:chgData name="Julius Rublack" userId="745d74a4dee6b669" providerId="LiveId" clId="{98D96A6D-518D-4AC0-9BA2-40E21862AA9A}" dt="2023-01-24T12:25:49.603" v="1384" actId="9405"/>
          <ac:inkMkLst>
            <pc:docMk/>
            <pc:sldMk cId="709892674" sldId="273"/>
            <ac:inkMk id="12" creationId="{300D5B7F-125B-B042-4555-BCC7B76561B5}"/>
          </ac:inkMkLst>
        </pc:inkChg>
        <pc:inkChg chg="add">
          <ac:chgData name="Julius Rublack" userId="745d74a4dee6b669" providerId="LiveId" clId="{98D96A6D-518D-4AC0-9BA2-40E21862AA9A}" dt="2023-01-24T12:25:53.808" v="1385" actId="9405"/>
          <ac:inkMkLst>
            <pc:docMk/>
            <pc:sldMk cId="709892674" sldId="273"/>
            <ac:inkMk id="13" creationId="{53888777-C367-7D37-9535-FFACE6A8BA15}"/>
          </ac:inkMkLst>
        </pc:inkChg>
        <pc:inkChg chg="add">
          <ac:chgData name="Julius Rublack" userId="745d74a4dee6b669" providerId="LiveId" clId="{98D96A6D-518D-4AC0-9BA2-40E21862AA9A}" dt="2023-01-24T12:25:58.509" v="1386" actId="9405"/>
          <ac:inkMkLst>
            <pc:docMk/>
            <pc:sldMk cId="709892674" sldId="273"/>
            <ac:inkMk id="14" creationId="{F308F31B-FB3F-136D-B1E9-CDBD5B341367}"/>
          </ac:inkMkLst>
        </pc:inkChg>
        <pc:inkChg chg="add">
          <ac:chgData name="Julius Rublack" userId="745d74a4dee6b669" providerId="LiveId" clId="{98D96A6D-518D-4AC0-9BA2-40E21862AA9A}" dt="2023-01-24T12:25:59.553" v="1387" actId="9405"/>
          <ac:inkMkLst>
            <pc:docMk/>
            <pc:sldMk cId="709892674" sldId="273"/>
            <ac:inkMk id="15" creationId="{D34848DC-EE48-D16C-A605-1A21F23E5932}"/>
          </ac:inkMkLst>
        </pc:inkChg>
        <pc:cxnChg chg="add mod">
          <ac:chgData name="Julius Rublack" userId="745d74a4dee6b669" providerId="LiveId" clId="{98D96A6D-518D-4AC0-9BA2-40E21862AA9A}" dt="2023-01-24T12:24:39.730" v="1378" actId="1076"/>
          <ac:cxnSpMkLst>
            <pc:docMk/>
            <pc:sldMk cId="709892674" sldId="273"/>
            <ac:cxnSpMk id="8" creationId="{F710A375-F20C-9A96-C6F7-A5EE3D5AFA9D}"/>
          </ac:cxnSpMkLst>
        </pc:cxnChg>
        <pc:cxnChg chg="add mod">
          <ac:chgData name="Julius Rublack" userId="745d74a4dee6b669" providerId="LiveId" clId="{98D96A6D-518D-4AC0-9BA2-40E21862AA9A}" dt="2023-01-24T12:30:29.329" v="1504" actId="14100"/>
          <ac:cxnSpMkLst>
            <pc:docMk/>
            <pc:sldMk cId="709892674" sldId="273"/>
            <ac:cxnSpMk id="18" creationId="{B91A8BD1-A993-FAC7-66E6-EDAAABD4709A}"/>
          </ac:cxnSpMkLst>
        </pc:cxn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1.53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12,'-1'-1,"-1"0,1 0,-1 0,1 0,-1 0,1 0,-1 1,1-1,-1 0,0 1,1-1,-1 1,0 0,0-1,1 1,-1 0,0 0,0 0,1 0,-1 0,0 1,-3 0,-36 18,21-7,-10-3,25-8,0 0,0 1,1-1,-1 1,0 0,1 0,-1 1,-5 4,3-3,0 0,-1-1,0 0,0 0,0-1,0 1,0-2,-1 1,1-1,-1-1,1 1,0-2,-16-1,13 1,0 1,0 0,0 0,0 1,0 1,0-1,-19 8,-5 5,16-6,0 0,0 1,0 1,-29 22,4-3,35-25,1 1,-1 1,2-1,-1 1,0 1,-10 11,-57 77,-52 39,73-68,45-55,2 2,0-1,0 1,1 0,1 0,0 1,-5 23,0-2,7-22,0 0,1 1,1-1,0 1,2 24,0-24,-1 0,-1 0,0 1,-5 25,4-35,-1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2.31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0,'7'130,"-5"-119,-1 1,-1-1,0 1,0 0,-1-1,-1 1,0-1,0 0,-1 1,-7 15,-5 13,11-30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4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513 0 24575,'-203'191'0,"166"-166"0,31-21 0,-1 0 0,1 0 0,0 0 0,0 0 0,-6 8 0,-14 11 0,22-20 0,0 0 0,0 0 0,1 1 0,-1-1 0,1 1 0,0 0 0,0 0 0,0 0 0,1 0 0,-4 7 0,-5 12 0,-26 39 0,26-46 0,1 0 0,1 0 0,1 1 0,0 0 0,-6 21 0,-2 17 0,7-29 0,1 1 0,2 0 0,0 0 0,2 0 0,0 29 0,2-22 0,1-26 0,1 0 0,-1-1 0,2 1 0,-1 0 0,1-1 0,2 12 0,1-5 0,-1 0 0,-1-1 0,0 1 0,-1 1 0,-1-1 0,0 0 0,-1 0 0,0 0 0,-1 0 0,-1 0 0,-5 17 0,7-27 0,1 0 0,0 0 0,-1 1 0,2-1 0,-1 0 0,0 0 0,1 1 0,0-1 0,0 0 0,0 0 0,3 6 0,5 34 0,-3 71 0,-5-109 0,0 1 0,1-1 0,0 0 0,0 0 0,1 1 0,-1-1 0,2 0 0,-1-1 0,0 1 0,1-1 0,0 1 0,8 7 0,-8-9 0,1 1 0,-1 0 0,-1 0 0,1 0 0,-1 1 0,0-1 0,0 1 0,0-1 0,-1 1 0,0 0 0,0 0 0,0 0 0,-1 0 0,0 1 0,0 5 0,0-5 11,-1-1 0,1 0 0,1 1 0,-1-1 0,1 0 0,0 0-1,0 0 1,1 0 0,0 0 0,3 5 0,-5-10-21,0 0 1,-1 1-1,1-1 1,0 0-1,0 0 1,0 0-1,0-1 0,0 1 1,0 0-1,0 0 1,0 0-1,0-1 1,0 1-1,0 0 0,1-1 1,-1 1-1,0-1 1,1 0-1,-1 1 1,2-1-1,-1 0-48,-1-1-1,1 1 1,0-1 0,-1 0-1,1 1 1,-1-1-1,1 0 1,-1 0 0,0 0-1,1 0 1,-1 0 0,0 0-1,0-1 1,0 1 0,0 0-1,0 0 1,0-1-1,0 1 1,0-1 0,0 1-1,0-3 1,4-4-6768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16 906 24575,'0'-2'0,"0"1"0,0-1 0,-1 1 0,1-1 0,0 0 0,-1 1 0,0-1 0,1 1 0,-1-1 0,0 1 0,0-1 0,-1-2 0,1 3 0,0 0 0,0 0 0,1 0 0,-1 0 0,0 0 0,1 0 0,-1 0 0,1 0 0,-1 0 0,1-1 0,0 1 0,-1 0 0,1 0 0,0 0 0,0-1 0,0 1 0,0 0 0,0 0 0,0-1 0,0 1 0,1 0 0,-1 0 0,0-1 0,1 1 0,-1 0 0,1-2 0,2-6 0,0-1 0,-1 0 0,0-1 0,-1 1 0,0 0 0,-2-20 0,3-17 0,1 28 0,2 0 0,0 1 0,1-1 0,1 1 0,1 1 0,1-1 0,19-30 0,-19 33 0,-2 2 0,-1-1 0,-1 0 0,0 0 0,4-20 0,-5 17 0,1 0 0,11-25 0,-4 22 0,1 1 0,0 1 0,1 0 0,20-19 0,35-48 0,-34 53 0,-26 24 0,0 0 0,0 0 0,11-15 0,36-58-1365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24575,'-12'46'0,"3"-15"0,6-13 0,2-1 0,0 1 0,1 0 0,3 28 0,0-24 0,-3 46 0,-2-57 0,0 1 0,-1-1 0,0 0 0,-7 16 0,6-18 0,1 0 0,0 1 0,0-1 0,1 1 0,0 0 0,0 0 0,1 11 0,1-17 0,-1 5 0,1 0 0,1 0 0,-1 0 0,1 0 0,1-1 0,0 1 0,0 0 0,1-1 0,0 0 0,0 1 0,5 7 0,2 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24575,'18'38'0,"-7"-18"0,37 119 0,-47-135-116,0 0-23,0-1 1,0 0-1,0 0 0,0 0 0,0 0 0,1 0 1,-1 0-1,4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0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24575,'1'5'0,"1"0"0,0 0 0,0-1 0,0 1 0,1-1 0,-1 1 0,1-1 0,0 0 0,0 0 0,1 0 0,-1 0 0,5 3 0,11 15 0,-8-7 0,-6-9 0,0 1 0,-1 0 0,1 0 0,-1 0 0,-1 0 0,1 0 0,-1 1 0,-1 0 0,4 13 0,-4-11 0,1 7 0,0-1 0,-1 0 0,-1 1 0,-1 26 0,-27-81 0,5-24-1365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50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1 153 24575,'0'-6'0,"1"0"0,1 1 0,-1-1 0,1 0 0,0 1 0,3-8 0,8-27 0,-6-26-1365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1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24575,'37'30'0,"-31"-27"0,0 1 0,0 0 0,-1 1 0,1 0 0,-1-1 0,-1 2 0,9 9 0,-2 0 0,1-1 0,0-1 0,1 0 0,0-1 0,1 0 0,24 15 0,39 35 0,-22 1 0,8 8 0,-54-62 0,-1 1 0,0 0 0,-1 0 0,6 12 0,11 15 0,-18-26 0,0 2 0,0-1 0,-2 0 0,0 1 0,0 0 0,-1 0 0,0 1 0,0 22 0,2-5 0,9 128 0,-7-61 0,6-26 0,1 11 0,-6 33 0,-3-65 0,-2-36 0,-1 1 0,0 0 0,-2 0 0,0 0 0,0 0 0,-2 0 0,0-1 0,0 1 0,-8 22 0,3-27 0,-1 0 0,-1 0 0,1-1 0,-2 0 0,1 0 0,-1-1 0,-16 10 0,8-4 0,11-9 0,-3 2 0,1 0 0,-1 1 0,2 0 0,-1 1 0,1-1 0,-10 16 0,7-6 0,-2 0 0,-1-1 0,0 0 0,-1-2 0,-1 1 0,0-2 0,-1 0 0,-30 19 0,40-29 0,1 1 0,-1 0 0,1 0 0,1 0 0,-1 0 0,-8 15 0,11-15 0,-1 0 0,0-1 0,0 0 0,0 1 0,-1-1 0,0-1 0,0 1 0,0-1 0,-1 0 0,1 0 0,-11 6 0,-1-3-1365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1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1523 24575,'10'-2'0,"0"0"0,0-1 0,-1 0 0,1 0 0,-1-1 0,13-7 0,-7 5 0,5-6 0,0 0 0,-1-2 0,-1 0 0,0 0 0,0-2 0,18-21 0,1-1 0,-26 28 0,-1-1 0,0 0 0,0-1 0,-2 0 0,1 0 0,-2-1 0,10-19 0,10-19 0,-19 39 0,-1-1 0,-1 1 0,0-2 0,7-20 0,-1-16 0,-2-1 0,-3 0 0,-1 0 0,-3 0 0,-4-66 0,-4 51 0,-2 0 0,-22-84 0,-34-33 0,14 11 0,44 151 0,-10-33 0,24 95 0,-8-34 0,0 0 0,0 0 0,1 0 0,-1 0 0,6 12 0,14 26 0,16 48 0,2 7 0,-34-86 0,0-5 0,-4-26 0,-2 6 0,0 0 0,-1 0 0,-1 0 0,0 0 0,0 0 0,-1 1 0,0 0 0,-1 0 0,-10-16 0,6 11 0,2 0 0,-12-31 0,14-2-1365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6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24575,'60'56'0,"-38"-37"0,-1 1 0,25 30 0,-37-40 0,1 0 0,0-1 0,1 0 0,0-1 0,0 0 0,18 9 0,-12-7 0,-1 0 0,19 17 0,-20-12 0,-1 1 0,15 21 0,8 10 0,-28-35 0,-1 0 0,-1 1 0,0 0 0,-1 1 0,0-1 0,-1 1 0,-1 0 0,0 1 0,4 25 0,8 28 0,1-18 0,-10-32 0,0 1 0,-2 0 0,6 37 0,-6-11 0,-2 1 0,-2 0 0,-3-1 0,-11 82 0,9-60-348,5-54-669,-1-2-5809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9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24575,'3'1'0,"0"0"0,0 1 0,0 0 0,0 0 0,0 0 0,0 0 0,-1 0 0,1 0 0,-1 1 0,1-1 0,-1 1 0,4 5 0,8 8 0,-8-10 0,0 0 0,-1 1 0,1-1 0,-2 1 0,1 0 0,-1 0 0,0 1 0,0-1 0,-1 1 0,4 14 0,2 9 0,5 44 0,-14-73 0,2 6 0,25 196 0,-25-182 0,0 1 0,-1-1 0,-2 1 0,0-1 0,-1 0 0,-2 1 0,-5 22 0,-17 61-1365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24575,'6'16'0,"-1"-1"0,-1 2 0,0-1 0,-1 0 0,-1 1 0,0 17 0,-3-24 0,-1 1 0,0-1 0,0 0 0,-2 0 0,1 0 0,-1 0 0,0 0 0,-1-1 0,0 0 0,-9 11 0,-17 40 0,25-44 0,3-6 0,-1 0 0,0-1 0,0 1 0,-1-1 0,0 0 0,-1 0 0,0 0 0,0-1 0,-13 14 0,-13 8 0,-38 31 0,13-12-1365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0 820 24575,'1'-10'0,"1"0"0,0 0 0,0 0 0,1 0 0,0 1 0,1-1 0,7-13 0,-5 10 0,-1 0 0,0 0 0,4-17 0,6-31 0,-10 41 0,0-1 0,-1 0 0,-1 0 0,1-28 0,0-26 0,-2 62 0,-1 1 0,0-1 0,0 0 0,-1 0 0,-1 0 0,0 0 0,-1 1 0,-1-1 0,0 0 0,0 1 0,-11-24 0,5 19-136,0 0-1,1-1 1,1 1-1,0-2 1,2 1-1,0-1 1,1 0-1,0 0 0,0-32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9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1137 24575,'-1'0'0,"-1"0"0,0 0 0,0 0 0,0-1 0,1 1 0,-1-1 0,0 1 0,1-1 0,-1 0 0,0 0 0,1 0 0,-1 0 0,1 0 0,-1 0 0,1 0 0,0 0 0,-1 0 0,1-1 0,0 1 0,0-1 0,0 1 0,0 0 0,0-1 0,0 0 0,1 1 0,-1-1 0,0 0 0,1 1 0,-1-1 0,0-2 0,-1-9 0,0 1 0,1 0 0,0-21 0,-1 0 0,1 22 0,-1 0 0,0 0 0,-1 1 0,0-1 0,-1 1 0,0-1 0,0 1 0,-1 0 0,0 1 0,-1-1 0,0 1 0,-1 0 0,-10-11 0,12 15 0,1 0 0,0-1 0,1 1 0,-1-1 0,1 0 0,0 0 0,1 0 0,-1 0 0,1 0 0,0-1 0,1 1 0,-2-9 0,1-9 0,0 0 0,3-26 0,-1 7 0,1 10 0,0 0 0,2 0 0,8-36 0,-11 63 0,0 0 0,-1-1 0,0 1 0,0 0 0,0 0 0,-1 0 0,0 0 0,-4-10 0,-5-19 0,4 6 0,-1 1 0,-17-39 0,19 51 0,1-3-39,0-1-1,2 0 1,0 0 0,1-1-1,1 1 1,2-34-1,0 15-1049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9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506 1449 24575,'0'2'0,"-1"0"0,0 0 0,1 0 0,-1 0 0,0-1 0,0 1 0,0 0 0,0 0 0,0-1 0,0 1 0,-1-1 0,1 1 0,0-1 0,-1 1 0,0-1 0,1 0 0,-1 0 0,1 0 0,-1 0 0,0 0 0,0 0 0,0 0 0,0-1 0,1 1 0,-1-1 0,-3 1 0,-52 10 0,44-10 0,0 0 0,0-1 0,0-1 0,0 0 0,0 0 0,1-1 0,-1-1 0,0 0 0,1-1 0,0 0 0,0-1 0,0-1 0,1 1 0,-17-12 0,19 13 0,0 1 0,1 0 0,-1 1 0,0 0 0,-1 0 0,1 1 0,0 1 0,0-1 0,-17 2 0,73 16 0,-26-12 0,-1 0 0,1-1 0,0-1 0,1-1 0,-1-1 0,0-1 0,0 0 0,1-2 0,24-5 0,37-2 0,-141 1 0,24 5 0,0-2 0,1-1 0,-34-11 0,17-7 0,41 19 0,0 0 0,-1 0 0,1 1 0,-1 1 0,-15-4 0,283 40 0,-285-35 0,-49 3 0,14 1 0,27-2 0,17 1 0,0 0 0,0-2 0,1 0 0,-1-1 0,-31-8 0,49 10 0,0 0 0,0 0 0,-1 0 0,1 0 0,0 0 0,0 0 0,-1 0 0,1 0 0,0 0 0,0 0 0,0 0 0,-1 0 0,1 0 0,0 0 0,0 0 0,-1 0 0,1 0 0,0 0 0,0 0 0,-1-1 0,1 1 0,0 0 0,0 0 0,0 0 0,0 0 0,-1 0 0,1-1 0,0 1 0,0 0 0,0 0 0,0 0 0,-1-1 0,1 1 0,0 0 0,0 0 0,0 0 0,0-1 0,0 1 0,0 0 0,0 0 0,0-1 0,0 1 0,0 0 0,0 0 0,0 0 0,0-1 0,0 1 0,0 0 0,0 0 0,0-1 0,0 1 0,0 0 0,0 0 0,0-1 0,0 1 0,0 0 0,1 0 0,17-7 0,28-1 0,12 5 0,-36 3 0,1-1 0,-1-1 0,0-2 0,25-6 0,-47 10 0,0 0 0,0 0 0,0 0 0,-1 0 0,1 0 0,0 0 0,0 0 0,0 0 0,0 0 0,0 0 0,0 0 0,0 0 0,0 0 0,0 0 0,0 0 0,0 0 0,0 0 0,0 0 0,0 0 0,0 0 0,0-1 0,0 1 0,-1 0 0,1 0 0,0 0 0,0 0 0,0 0 0,0 0 0,0 0 0,0 0 0,0 0 0,0 0 0,0 0 0,0-1 0,0 1 0,0 0 0,0 0 0,0 0 0,0 0 0,0 0 0,0 0 0,1 0 0,-1 0 0,0 0 0,0 0 0,0 0 0,0 0 0,0 0 0,0-1 0,0 1 0,0 0 0,0 0 0,0 0 0,0 0 0,0 0 0,0 0 0,0 0 0,-13-3 0,-18-2 0,-9 6 0,29 0 0,0-1 0,1 0 0,-1 0 0,0-1 0,1 0 0,-1-1 0,1 0 0,-13-5 0,57 3 0,37-3 0,79-19 0,-284 38 0,117-11 0,12 0 0,0-1 0,0 0 0,1 1 0,-1 0 0,0 0 0,0 0 0,1 1 0,-8 3 0,12-5 0,0 0 0,0 0 0,0 0 0,-1 0 0,1 0 0,0 0 0,0 1 0,0-1 0,0 0 0,0 0 0,0 0 0,0 0 0,0 0 0,-1 0 0,1 1 0,0-1 0,0 0 0,0 0 0,0 0 0,0 0 0,0 0 0,0 1 0,0-1 0,0 0 0,0 0 0,0 0 0,0 0 0,0 1 0,0-1 0,0 0 0,0 0 0,0 0 0,0 0 0,0 0 0,0 1 0,0-1 0,1 0 0,-1 0 0,0 0 0,0 0 0,0 0 0,0 1 0,0-1 0,0 0 0,0 0 0,0 0 0,1 0 0,-1 0 0,0 0 0,0 0 0,0 0 0,0 0 0,0 1 0,1-1 0,14 6 0,16 1 0,76-7 0,-80-1 0,0 1 0,50 5 0,-78-5 0,1 0 0,0 0 0,0 0 0,0 0 0,0 0 0,0 0 0,0 0 0,0 0 0,0 0 0,0 1 0,0-1 0,-1 0 0,1 0 0,0 0 0,0 0 0,0 0 0,0 0 0,0 0 0,0 0 0,0 0 0,0 0 0,0 0 0,0 0 0,0 1 0,0-1 0,0 0 0,0 0 0,0 0 0,0 0 0,0 0 0,0 0 0,0 0 0,0 0 0,0 0 0,0 1 0,0-1 0,0 0 0,0 0 0,0 0 0,0 0 0,0 0 0,0 0 0,0 0 0,0 0 0,0 0 0,0 1 0,0-1 0,0 0 0,0 0 0,0 0 0,1 0 0,-1 0 0,0 0 0,0 0 0,0 0 0,0 0 0,0 0 0,0 0 0,0 0 0,0 0 0,0 0 0,0 0 0,1 0 0,-1 0 0,0 0 0,0 0 0,-13 8 0,-15 3 0,2-2 0,20-4 0,19-5 0,-6 0 0,0-1 0,0 1 0,0-2 0,0 1 0,0-1 0,0 0 0,0-1 0,11-5 0,-63-2 0,41 10 0,-40-8 0,43 8 0,1 0 0,0 0 0,0 0 0,-1 0 0,1-1 0,0 1 0,-1 0 0,1 0 0,0 0 0,0-1 0,-1 1 0,1 0 0,0 0 0,0-1 0,-1 1 0,1 0 0,0 0 0,0-1 0,0 1 0,0 0 0,-1-1 0,1 1 0,0 0 0,0-1 0,0 1 0,0 0 0,0-1 0,0 1 0,0 0 0,0-1 0,0 1 0,0 0 0,0-1 0,0 0 0,18-16 0,-17 17 0,-1 0 0,0 0 0,1 0 0,-1 0 0,0 0 0,1 0 0,-1 0 0,0 0 0,1 0 0,-1-1 0,1 1 0,-1 0 0,0 0 0,1 0 0,-1-1 0,0 1 0,0 0 0,1 0 0,-1-1 0,0 1 0,0 0 0,1-1 0,-1 1 0,0 0 0,0-1 0,0 1 0,0 0 0,1-1 0,-1 1 0,0 0 0,0-1 0,0 1 0,0-1 0,0 1 0,0 0 0,0-1 0,0 1 0,0 0 0,0-1 0,0 1 0,0-1 0,0 1 0,0 0 0,-1-1 0,-19-2 0,-31 9 0,27-2 0,10-1 0,1-1 0,-1 0 0,-19-1 0,33-1 0,0 0 0,0 0 0,0 0 0,0 0 0,0 0 0,0 0 0,0 0 0,0 0 0,1 0 0,-1-1 0,0 1 0,0 0 0,0 0 0,0 0 0,0 0 0,0 0 0,0 0 0,0 0 0,0 0 0,0 0 0,0-1 0,0 1 0,0 0 0,0 0 0,0 0 0,0 0 0,0 0 0,0 0 0,0 0 0,0-1 0,0 1 0,0 0 0,0 0 0,0 0 0,0 0 0,0 0 0,0 0 0,0 0 0,0 0 0,0-1 0,0 1 0,0 0 0,0 0 0,-1 0 0,1 0 0,0 0 0,0 0 0,0 0 0,0 0 0,0 0 0,0 0 0,0 0 0,0 0 0,0 0 0,-1 0 0,1 0 0,0-1 0,0 1 0,0 0 0,0 0 0,0 0 0,0 0 0,0 0 0,0 0 0,-1 0 0,1 0 0,0 0 0,0 1 0,0-1 0,12-10 0,19-7 0,-29 16 0,2-1 0,21-14 0,-24 10 0,-17 4 0,-9 3 0,0 1 0,-1 2 0,1 1 0,0 0 0,-28 12 0,168-44 0,93-44 0,-225 76 0,-20 6 0,-38 17 0,50-17 0,29-17 0,41-25 0,-33 23 0,33-18 0,-31 19 0,-1-1 0,0 0 0,-1-1 0,17-14 0,-32 22 0,0 0 0,0 1 0,0-1 0,0 1 0,-1 0 0,1 0 0,0 0 0,0 0 0,0 1 0,-5 1 0,-171 31 0,179-33 0,-1 0 0,1 0 0,0 1 0,0-1 0,0 0 0,0 0 0,0 0 0,0 0 0,-1 0 0,1 0 0,0 0 0,0 0 0,0 0 0,0 0 0,0 0 0,0 0 0,-1 0 0,1 0 0,0 0 0,0 0 0,0 0 0,0 0 0,0 0 0,-1 0 0,1 0 0,0 0 0,0 0 0,0 0 0,0 0 0,0 0 0,0-1 0,-1 1 0,1 0 0,0 0 0,0 0 0,0 0 0,0 0 0,0 0 0,0 0 0,0 0 0,0-1 0,0 1 0,-1 0 0,1 0 0,0 0 0,0 0 0,0 0 0,0 0 0,0-1 0,0 1 0,0 0 0,0 0 0,0 0 0,0 0 0,0 0 0,0-1 0,0 1 0,0 0 0,9-11 0,20-13 0,-25 22 0,17-14 0,-3 2 0,1-1 0,26-28 0,-45 43 0,0 0 0,0 0 0,1 0 0,-1 0 0,0 0 0,0 0 0,0 0 0,0 0 0,1 0 0,-1-1 0,0 1 0,0 0 0,0 0 0,0 0 0,1 0 0,-1 0 0,0-1 0,0 1 0,0 0 0,0 0 0,0 0 0,0-1 0,0 1 0,0 0 0,1 0 0,-1 0 0,0-1 0,0 1 0,0 0 0,0 0 0,0 0 0,0-1 0,0 1 0,0 0 0,0 0 0,0 0 0,-1-1 0,1 1 0,0 0 0,0 0 0,0 0 0,0-1 0,0 1 0,0 0 0,0 0 0,0 0 0,0 0 0,-1-1 0,1 1 0,0 0 0,0 0 0,0 0 0,0 0 0,-1 0 0,1-1 0,-18 4 0,-34 15 0,39-14 0,13-3 0,0-1 0,0 0 0,-1 0 0,1 1 0,0-1 0,-1 0 0,1 0 0,0 1 0,-1-1 0,1 0 0,0 0 0,-1 0 0,1 0 0,0 0 0,-1 1 0,1-1 0,0 0 0,-1 0 0,1 0 0,-1 0 0,1 0 0,0 0 0,-1 0 0,1 0 0,0 0 0,-1-1 0,1 1 0,0 0 0,-1 0 0,1 0 0,0 0 0,-1 0 0,1-1 0,0 1 0,-1 0 0,1 0 0,0 0 0,-1-1 0,1 1 0,0 0 0,0-1 0,-1 1 0,1 0 0,0 0 0,0-1 0,0 1 0,0 0 0,-1-1 0,1 1 0,0-1 0,12-22 0,-7 17 0,0 0 0,0 1 0,0-1 0,1 1 0,11-8 0,-17 17 0,-1 0 0,0 0 0,0 0 0,0 0 0,-1-1 0,1 1 0,-5 7 0,-4 6 0,-42 66 0,52-105 0,6-14 0,11-36 0,-17 72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0,0-1 0,-8 12 0,-7 17 0,5-1 0,-6 10 0,14-42 0,7-26 0,16-64 0,-38 194 0,9-76 0,11-37 0,9-39 0,1 13 0,-8 34 0,-8 27 0,-2 2 0,2-1 0,-1 0 0,-1-1 0,-2 1 0,0-1 0,-17 36 0,24-57 0,0-1 0,0 1 0,0 0 0,0 0 0,0 0 0,0 0 0,0 0 0,0-1 0,0 1 0,0 0 0,0 0 0,0 0 0,0 0 0,0 0 0,0 0 0,0 0 0,0-1 0,-1 1 0,1 0 0,0 0 0,0 0 0,0 0 0,0 0 0,0 0 0,0 0 0,0 0 0,0-1 0,-1 1 0,1 0 0,0 0 0,0 0 0,0 0 0,0 0 0,0 0 0,0 0 0,-1 0 0,1 0 0,0 0 0,0 0 0,0 0 0,0 0 0,0 0 0,0 0 0,-1 0 0,1 0 0,0 0 0,0 0 0,0 0 0,0 0 0,0 0 0,-1 0 0,1 1 0,0-1 0,0 0 0,0 0 0,0 0 0,0 0 0,0 0 0,0 0 0,0 0 0,0 0 0,-1 1 0,-1-21 0,0 2 0,0 17 0,-2 11 0,-1 5 0,-11 39 0,15-50 0,3-8 0,12-30 0,1 7 0,-11 29 0,-6 17 0,-8 26 0,9-42 0,1-6 0,4-23 0,18-111 0,-38 188 0,11-42 0,12-43 0,5-23 0,-5 23 0,19-59 0,-26 93 0,0 1 0,1-1 0,-1 0 0,0 0 0,0 0 0,0 0 0,0 0 0,0 0 0,0 0 0,0 0 0,0 0 0,0 0 0,0 0 0,1 0 0,-1 0 0,0 0 0,0 0 0,0 0 0,0 0 0,0 0 0,0 0 0,0 0 0,0 0 0,0 0 0,1 0 0,-1 0 0,0 0 0,0 0 0,0 0 0,0 0 0,0 0 0,0 0 0,-1 19 0,0 3 0,8-35 0,17-79 0,-15 54 0,-8 33 0,-4 14 0,-6 26 0,6-23 0,1 0 0,-2-1 0,0 1 0,0-1 0,-8 14 0,14-69 0,-1 35 0,1-4 0,0 1 0,0 0 0,1 0 0,0 1 0,10-21 0,-10 47 0,-4 11 0,-5-2 0,5-39 0,-17 100 0,-47 128 0,61-199 0,0 1 0,2 0 0,-1 1 0,2-1 0,0 0 0,1 1 0,0-1 0,2 0 0,-1 1 0,6 16 0,-7-31 0,0-1 0,0 1 0,0-1 0,0 1 0,0-1 0,0 1 0,0-1 0,0 1 0,1-1 0,-1 0 0,0 1 0,0-1 0,0 1 0,1-1 0,-1 1 0,0-1 0,1 0 0,-1 1 0,1-1 0,-1 0 0,0 1 0,1-1 0,-1 0 0,1 1 0,-1-1 0,1 0 0,-1 0 0,0 0 0,1 1 0,-1-1 0,1 0 0,-1 0 0,1 0 0,0 0 0,-1 0 0,1 0 0,-1 0 0,1 0 0,22-14 0,12-28 0,-33 37 0,0 0 0,0-1 0,-1 1 0,0 0 0,0-1 0,0 1 0,0-1 0,-1 1 0,0-1 0,-1-9 0,0 0 0,-10 38 0,9-21 0,1 0 0,0 0 0,-1 0 0,1 0 0,0 0 0,0 0 0,0 1 0,0-1 0,0 0 0,0 1 0,1-1 0,-1 0 0,1 1 0,0-1 0,0 4 0,4-24 0,-1 1 0,-3 17 0,0 0 0,-1-1 0,1 1 0,-1 0 0,0 0 0,1 0 0,-1-1 0,1 1 0,-1 0 0,1 0 0,-1 0 0,1 0 0,-1 0 0,0 0 0,1 0 0,-1 0 0,1 0 0,-1 0 0,1 1 0,-1-1 0,1 0 0,-1 0 0,1 0 0,-1 1 0,1-1 0,-1 0 0,1 0 0,-1 1 0,1-1 0,-1 1 0,1-1 0,-1 0 0,1 1 0,-5 2 0,-35 23 0,41-26 0,-1 1 0,0 0 0,0-1 0,0 1 0,0-1 0,1 1 0,-1 0 0,0-1 0,1 1 0,-1-1 0,0 1 0,1-1 0,-1 1 0,1-1 0,-1 0 0,1 1 0,-1-1 0,1 1 0,-1-1 0,1 0 0,-1 0 0,1 1 0,0-1 0,-1 0 0,1 0 0,-1 0 0,1 1 0,0-1 0,-1 0 0,1 0 0,-1 0 0,2 0 0,23 7 0,9-2 0,0-2 0,1 0 0,38-4 0,14 1 0,-63 3 0,46 10 0,-20-3 0,-64-13 0,0 0 0,0-1 0,0 0 0,1-1 0,-1-1 0,1 0 0,0-1 0,1 0 0,0-1 0,0 0 0,-21-20 0,31 27 0,0 0 0,0 0 0,0-1 0,0 2 0,0-1 0,0 0 0,0 0 0,-1 1 0,1-1 0,0 1 0,0 0 0,-1-1 0,1 1 0,0 0 0,-1 1 0,1-1 0,0 0 0,0 1 0,0-1 0,-1 1 0,1-1 0,0 1 0,-3 2 0,-1-1 0,1 0 0,0 1 0,0-1 0,0 1 0,0 1 0,1-1 0,-1 1 0,-5 5 0,10-8 0,-1-1 0,1 0 0,0 0 0,0 1 0,-1-1 0,1 0 0,0 1 0,0-1 0,0 0 0,0 0 0,0 1 0,0-1 0,-1 0 0,1 1 0,0-1 0,0 0 0,0 1 0,0-1 0,0 0 0,0 1 0,0-1 0,0 0 0,0 1 0,1-1 0,-1 0 0,0 1 0,0-1 0,0 0 0,0 1 0,0-1 0,0 0 0,1 1 0,-1-1 0,0 0 0,0 0 0,1 1 0,-1-1 0,0 0 0,18 9 0,18-2 0,9-4 0,39 6 0,-79-8 0,0 0 0,0 1 0,0-1 0,0 1 0,0 0 0,0 1 0,0-1 0,0 1 0,-1 0 0,0 0 0,1 0 0,5 7 0,-9-9 0,-1-1 0,1 1 0,0-1 0,-1 1 0,0 0 0,1-1 0,-1 1 0,1 0 0,-1-1 0,0 1 0,1 0 0,-1 0 0,0-1 0,0 1 0,0 0 0,0 0 0,1-1 0,-1 1 0,0 0 0,0 0 0,-1 0 0,1-1 0,0 1 0,0 0 0,0 0 0,0-1 0,-1 1 0,1 0 0,-1 1 0,-20 14 0,13-13 0,0 0 0,0-1 0,-1 1 0,-12 0 0,16-2 0,1-1 0,-1 0 0,1 0 0,-1-1 0,1 0 0,0 1 0,-1-1 0,1-1 0,0 1 0,0-1 0,0 1 0,0-1 0,0 0 0,0-1 0,0 1 0,-4-5 0,-14-7 0,20 13 0,1 0 0,0 0 0,0 1 0,-1-1 0,1 1 0,0-1 0,-1 1 0,1-1 0,-1 1 0,1 0 0,-1 0 0,1 0 0,0 0 0,-1 0 0,1 0 0,-1 0 0,1 0 0,-1 0 0,1 1 0,-1-1 0,1 0 0,0 1 0,-1 0 0,1-1 0,0 1 0,-2 0 0,3 0 0,0-1 0,-1 0 0,1 1 0,0-1 0,-1 0 0,1 1 0,0-1 0,0 1 0,-1-1 0,1 0 0,0 1 0,0-1 0,0 1 0,0-1 0,0 1 0,0-1 0,0 1 0,0-1 0,-1 1 0,2-1 0,-1 0 0,0 1 0,0-1 0,0 1 0,0-1 0,0 1 0,0 0 0,18 13 0,-9-11 0,0 0 0,1-1 0,-1 0 0,0 0 0,12 0 0,-14-2 0,-1 0 0,1 1 0,-1 0 0,1 0 0,-1 0 0,0 1 0,1 0 0,-1 0 0,0 1 0,0-1 0,-1 2 0,1-1 0,5 4 0,-55-3 0,19-5 0,-8 2 0,36 4 0,20 5 0,12 2 0,60 13 0,-95-25 0,0 0 0,0 0 0,-1 0 0,1 0 0,0 0 0,0 1 0,0-1 0,0 0 0,0 0 0,0 0 0,0 0 0,0 0 0,0 0 0,0 0 0,0 0 0,0 0 0,0 0 0,-1 0 0,1 0 0,0 0 0,0 0 0,0 0 0,0 0 0,0 0 0,0 1 0,0-1 0,0 0 0,0 0 0,0 0 0,0 0 0,0 0 0,0 0 0,0 0 0,0 0 0,0 0 0,0 0 0,0 1 0,0-1 0,0 0 0,0 0 0,0 0 0,0 0 0,0 0 0,0 0 0,0 0 0,-17 4 0,-24-2 0,-27-19 0,56 13 0,0 0 0,0 1 0,0 0 0,0 1 0,-14 0 0,9 0 0,0 0 0,0 0 0,-18-7 0,-25-3 0,49 11 0,-27-4 0,-44-10 0,69 12 0,0-2 0,1 1 0,-1-1 0,1-1 0,0-1 0,-22-14 0,34 20 0,0 1 0,-1-1 0,1 1 0,-1-1 0,1 0 0,0 1 0,0-1 0,-1 1 0,1-1 0,0 0 0,0 1 0,0-1 0,0 0 0,0 1 0,0-1 0,0 0 0,0 0 0,0 1 0,0-1 0,0 0 0,0 1 0,0-1 0,1 0 0,-1 1 0,0-1 0,0 1 0,1-1 0,-1 0 0,0 1 0,1-1 0,-1 1 0,1-1 0,-1 1 0,1-1 0,21-26 0,-13 18 0,20-33 0,23-47 0,-101 236 0,109-387 0,-67 277 0,-3 54 0,36-181 0,-36 153 0,9-49 0,-1 0 0,0 0 0,-1 0 0,-6 18 0,7-77 0,3 31 0,0-23 0,2 0 0,1 1 0,2 0 0,11-38 0,-17 74 0,0 0 0,0 0 0,0 0 0,0 0 0,0 0 0,0 0 0,0 0 0,1 1 0,-1-1 0,0 0 0,0 0 0,0 0 0,0 0 0,0 0 0,0 0 0,0 0 0,1 0 0,-1 0 0,0 0 0,0 0 0,0 0 0,0 0 0,0 0 0,0 0 0,1 0 0,-1 0 0,0 0 0,0 0 0,0 0 0,0 0 0,0 0 0,1 0 0,-1 0 0,0 0 0,0 0 0,0 0 0,0 0 0,0 0 0,0 0 0,0-1 0,1 1 0,-1 0 0,0 0 0,0 0 0,0 0 0,0 0 0,0 0 0,0 0 0,0 0 0,0-1 0,0 1 0,0 0 0,0 0 0,0 0 0,0 0 0,0 0 0,0 0 0,0-1 0,0 1 0,0 0 0,0 0 0,0 0 0,0 0 0,0 0 0,0-1 0,0 1 0,0 0 0,5 16 0,-1 21 0,-2-6 0,-1-59 0,1-19 0,2 4 0,-2 27 0,0 0 0,-1-1 0,-3-27 0,2 44 0,0 0 0,0 0 0,0 0 0,1-1 0,-1 1 0,0 0 0,0 0 0,0 0 0,-1-1 0,1 1 0,0 0 0,0 0 0,0 0 0,0 0 0,0-1 0,0 1 0,0 0 0,0 0 0,0 0 0,0 0 0,0 0 0,0-1 0,-1 1 0,1 0 0,0 0 0,0 0 0,0 0 0,0 0 0,0 0 0,0 0 0,-1-1 0,1 1 0,0 0 0,0 0 0,0 0 0,0 0 0,-1 0 0,1 0 0,0 0 0,0 0 0,0 0 0,0 0 0,-1 0 0,1 0 0,0 0 0,0 0 0,0 0 0,0 0 0,-1 0 0,1 0 0,0 0 0,0 0 0,0 0 0,-1 1 0,-9 10 0,-8 17 0,2-1 0,1 2 0,1 0 0,2 1 0,1 0 0,-12 51 0,71-283 0,-2 9 0,-54 226 0,6-23 0,-1 0 0,1 0 0,0 0 0,1 0 0,1 0 0,0 16 0,14-60 0,0-10 0,26-58 0,-40 102 0,0 0 0,0 0 0,0 0 0,0 0 0,0 0 0,0 1 0,0-1 0,0 0 0,1 0 0,-1 0 0,0 0 0,0 0 0,0 0 0,0 0 0,0 0 0,0 1 0,0-1 0,1 0 0,-1 0 0,0 0 0,0 0 0,0 0 0,0 0 0,0 0 0,1 0 0,-1 0 0,0 0 0,0 0 0,0 0 0,0 0 0,0 0 0,1 0 0,-1 0 0,0 0 0,0 0 0,0 0 0,0 0 0,0 0 0,0-1 0,1 1 0,-1 0 0,0 0 0,0 0 0,0 0 0,0 0 0,0 0 0,0 0 0,0 0 0,1 0 0,-1-1 0,0 1 0,0 0 0,0 0 0,0 0 0,0 0 0,0 0 0,0 0 0,0-1 0,0 1 0,0 0 0,0 0 0,0 0 0,0 0 0,0 0 0,0-1 0,3 21 0,-1 25 0,-3-10 0,2 41 0,22-142 0,-20 55 0,9-38 0,-9 46 0,-5 30 0,-16 91 0,34-187 0,-6 30 0,8-58 0,-45 226 0,58-300 0,-29 141 0,-2-1 0,-1 1 0,-5-33 0,0 28 0,-1-31 0,4 41 0,2-4 0,1 28 0,1 1 0,-1-1 0,1 0 0,-1 1 0,1-1 0,-1 1 0,1-1 0,0 0 0,-1 1 0,1-1 0,0 1 0,-1 0 0,1-1 0,0 1 0,0 0 0,-1-1 0,1 1 0,0 0 0,0 0 0,0 0 0,0 0 0,-1 0 0,1 0 0,0 0 0,0 0 0,0 0 0,-1 0 0,1 0 0,0 0 0,0 0 0,0 1 0,-1-1 0,2 1 0,19 1 0,-1-1 0,1-1 0,-1-1 0,1 0 0,33-8 0,-7 2 0,1-2 0,-35 6 0,1 0 0,-1 1 0,24-1 0,-49 12 0,-13 1 0,-3-4 0,-56 6 0,-15 3 0,97-14 0,-1-1 0,1 1 0,0-1 0,0 1 0,0 0 0,0 0 0,0 0 0,0 0 0,1 0 0,-1 0 0,0 0 0,0 1 0,1-1 0,-1 1 0,1-1 0,-1 1 0,1-1 0,-2 4 0,3-5 0,0 0 0,0 1 0,0-1 0,0 1 0,0-1 0,0 1 0,0-1 0,0 1 0,0-1 0,0 1 0,0-1 0,0 1 0,0-1 0,0 1 0,0-1 0,0 1 0,1-1 0,-1 1 0,0-1 0,0 0 0,1 1 0,-1-1 0,0 1 0,1-1 0,-1 0 0,0 1 0,1-1 0,23 9 0,15-4 0,-1-1 0,1-2 0,66-5 0,-87-1 0,-35 1 0,-35 2 0,-36 16 0,58-9 0,26-6 0,11-2 0,82-22 0,74-24 0,-151 42 0,0-1 0,0 0 0,-1 0 0,0-1 0,0-1 0,-1 1 0,0-2 0,12-14 0,-49 35 0,-18 16 0,-22 23 0,43-31 0,-1 0 0,-48 25 0,119-77 0,-15 8 0,4 2 0,-22 16 0,0-1 0,-1-1 0,0 0 0,-1 0 0,1-1 0,-2 0 0,1-1 0,10-15 0,-65 46 0,-197 123 0,240-142 0,1-1 0,0 1 0,-1-1 0,1 1 0,0-1 0,-1 0 0,1 1 0,-1-1 0,1 0 0,-1 1 0,1-1 0,-1 0 0,1 0 0,-1 0 0,1 1 0,-1-1 0,1 0 0,-1 0 0,1 0 0,-1 0 0,1 0 0,-1 0 0,1 0 0,-1 0 0,1 0 0,-1 0 0,1 0 0,-1 0 0,1 0 0,-2-1 0,12-14 0,25-20 0,-8 15 0,2 2 0,0 2 0,0 0 0,64-22 0,-93 38 0,46-27 0,-44 26 0,1-1 0,-1 0 0,0 0 0,1 0 0,-1 0 0,0 0 0,0 0 0,-1 0 0,1-1 0,0 1 0,-1-1 0,0 1 0,1-1 0,-1 0 0,1-3 0,-29 26 0,-260 200 0,252-195 0,9-12 0,26-13 0,-1-1 0,1 1 0,0 0 0,0 0 0,-1 0 0,1-1 0,0 1 0,0 0 0,0 0 0,-1-1 0,1 1 0,0 0 0,0-1 0,0 1 0,0 0 0,-1-1 0,1 1 0,0 0 0,0 0 0,0-1 0,0 1 0,0 0 0,0-1 0,0 1 0,0 0 0,0-1 0,0 1 0,0 0 0,0-1 0,0 1 0,0 0 0,1-1 0,-1 1 0,0 0 0,0-1 0,0 1 0,0 0 0,0 0 0,1-1 0,27-47 0,9 3 0,1 2 0,3 2 0,86-69 0,-239 245 0,89-110 0,-35 34 0,91-110 0,67-48 0,-72 74 0,-1-1 0,-1-1 0,24-34 0,-79 102 0,-2-1 0,-72 70 0,95-107 0,17-18 0,21-22 0,-18 24 0,1 0 0,1 1 0,0 1 0,1 0 0,0 1 0,30-15 0,-44 25 0,-1 0 0,0 0 0,0 0 0,1 0 0,-1 0 0,0 0 0,0 0 0,1 0 0,-1 0 0,0 0 0,0 0 0,1 0 0,-1 0 0,0 0 0,0 0 0,1 1 0,-1-1 0,0 0 0,0 0 0,0 0 0,1 0 0,-1 0 0,0 1 0,0-1 0,0 0 0,1 0 0,-1 0 0,0 0 0,0 1 0,0-1 0,0 0 0,0 0 0,1 1 0,-1-1 0,0 0 0,0 0 0,0 0 0,0 1 0,0-1 0,0 0 0,0 0 0,0 1 0,0-1 0,0 0 0,0 0 0,0 1 0,0-1 0,0 0 0,0 0 0,0 1 0,0-1 0,0 0 0,0 0 0,-1 1 0,1-1 0,0 0 0,0 0 0,0 1 0,0-1 0,0 0 0,-1 0 0,1 0 0,0 0 0,0 1 0,-9 18 0,-14 21 0,-2-1 0,-1-1 0,-3-1 0,0-2 0,-3-1 0,0-1 0,-2-2 0,-66 46 0,201-141 0,-169 101 0,-159 83 0,218-116 0,-22 10 0,24-14 0,15-13 0,7-3 0,2 1 0,0 1 0,0 0 0,1 1 0,1 1 0,0 1 0,1 1 0,0 0 0,23-7 0,-43 17 0,1 0 0,0-1 0,-1 1 0,1 0 0,-1 0 0,1 0 0,-1 0 0,1-1 0,0 1 0,-1 0 0,1 0 0,0 0 0,-1 0 0,1 1 0,-1-1 0,1 0 0,0 0 0,-1 0 0,1 0 0,-1 1 0,1-1 0,-1 0 0,1 0 0,-1 1 0,1-1 0,-1 0 0,1 1 0,-1-1 0,1 1 0,-1-1 0,1 1 0,-1-1 0,0 1 0,1-1 0,-1 2 0,2 26 0,-17 28 0,4-24 0,4-8 0,-2 1 0,-1-1 0,-23 41 0,22-47 0,1 0 0,0 0 0,1 2 0,2-1 0,-11 38 0,15-50 0,1-1 0,-1 1 0,0-1 0,0 0 0,-1 0 0,0 0 0,0-1 0,-8 9 0,-10 14 0,19-22 0,0 1 0,0-1 0,0 1 0,1-1 0,0 1 0,0 0 0,1 0 0,0 0 0,0 0 0,0 0 0,1 0 0,1 11 0,-2 21 0,-14 6 0,-1 2 0,15-42-115,0-1 11,1-1 0,-1 1 0,1 0-1,0-1 1,0 1 0,0-1 0,0 1 0,1 0-1,0-1 1,-1 1 0,3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47 24575,'-4'1'0,"0"-1"0,0 1 0,1 0 0,-1 0 0,1 1 0,-1-1 0,1 1 0,-4 2 0,-27 9 0,21-12 0,1-1 0,0-1 0,-1 0 0,-16-4 0,-36-2 0,-91 0 0,185 6 0,0-2 0,29-6 0,47-5 0,-89 13 0,-1-1 0,28-7 0,-29 5 0,0 1 0,0 0 0,0 1 0,14 0 0,52 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8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22 24575,'-1'0'0,"0"0"0,0 0 0,-1-1 0,1 1 0,0 0 0,-1 0 0,1 0 0,0 0 0,0 0 0,-1 1 0,1-1 0,0 0 0,0 1 0,-1-1 0,1 1 0,0-1 0,0 1 0,0-1 0,0 1 0,-2 1 0,21 10 0,44 8 0,-59-19 0,-5-2 0,-13-5 0,-2 0 0,0-1 0,1 0 0,-21-13 0,17 6 0,18 14 0,14 9 0,2 0 0,1 0 0,0-1 0,0 0 0,1-2 0,25 8 0,-41-14 0,14 9 0,-18 0 0,-30 8 0,7-10 0,56-14 0,-45 2 0,0-2 0,0 0 0,-17-9 0,33 15 0,-1 1 0,1 0 0,-1 0 0,1 0 0,-1 0 0,0-1 0,1 1 0,-1 0 0,1 0 0,0-1 0,-1 1 0,1 0 0,-1-1 0,1 1 0,-1-1 0,1 1 0,0 0 0,-1-1 0,1 1 0,0-1 0,-1 1 0,1-1 0,0 1 0,0-1 0,0 1 0,-1-1 0,1 1 0,0-1 0,0 0 0,0 1 0,0-1 0,0 1 0,0-1 0,0 1 0,0-1 0,0 0 0,23-3 0,42 12 0,-61-7 0,8 1-1365,-2-1-5461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9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5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52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34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60.png"/><Relationship Id="rId10" Type="http://schemas.openxmlformats.org/officeDocument/2006/relationships/image" Target="../media/image51.png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48.png"/><Relationship Id="rId9" Type="http://schemas.openxmlformats.org/officeDocument/2006/relationships/customXml" Target="../ink/ink33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42.xml"/><Relationship Id="rId30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EEB22F8-F9A8-A5A4-805B-0933C48B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83" y="5680501"/>
            <a:ext cx="3143572" cy="67016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B89563E-4607-890C-27AF-0D155A911D5B}"/>
              </a:ext>
            </a:extLst>
          </p:cNvPr>
          <p:cNvSpPr/>
          <p:nvPr/>
        </p:nvSpPr>
        <p:spPr>
          <a:xfrm>
            <a:off x="2976880" y="19455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F1DA59-2CC1-1585-EC13-6AB267A88467}"/>
              </a:ext>
            </a:extLst>
          </p:cNvPr>
          <p:cNvSpPr/>
          <p:nvPr/>
        </p:nvSpPr>
        <p:spPr>
          <a:xfrm>
            <a:off x="2010893" y="3231366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41BD-0659-02F0-77C6-DF20CDE9616D}"/>
              </a:ext>
            </a:extLst>
          </p:cNvPr>
          <p:cNvSpPr/>
          <p:nvPr/>
        </p:nvSpPr>
        <p:spPr>
          <a:xfrm>
            <a:off x="2010893" y="3727642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EBBB61-4E65-2B10-380C-72563E6A5762}"/>
              </a:ext>
            </a:extLst>
          </p:cNvPr>
          <p:cNvSpPr txBox="1"/>
          <p:nvPr/>
        </p:nvSpPr>
        <p:spPr>
          <a:xfrm>
            <a:off x="1681957" y="313459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76C7F0-DE9A-C657-665A-B4205CC69244}"/>
              </a:ext>
            </a:extLst>
          </p:cNvPr>
          <p:cNvSpPr txBox="1"/>
          <p:nvPr/>
        </p:nvSpPr>
        <p:spPr>
          <a:xfrm>
            <a:off x="10181107" y="363086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67B52E-D79C-4683-5E50-2A080332E836}"/>
              </a:ext>
            </a:extLst>
          </p:cNvPr>
          <p:cNvSpPr txBox="1"/>
          <p:nvPr/>
        </p:nvSpPr>
        <p:spPr>
          <a:xfrm>
            <a:off x="10181107" y="31208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D0DEFB-6651-234D-B74F-ADD4A98EFF42}"/>
              </a:ext>
            </a:extLst>
          </p:cNvPr>
          <p:cNvSpPr txBox="1"/>
          <p:nvPr/>
        </p:nvSpPr>
        <p:spPr>
          <a:xfrm>
            <a:off x="1681957" y="36353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75BF47-00F3-3E79-7AF4-768DA735A4F5}"/>
              </a:ext>
            </a:extLst>
          </p:cNvPr>
          <p:cNvSpPr/>
          <p:nvPr/>
        </p:nvSpPr>
        <p:spPr>
          <a:xfrm>
            <a:off x="2339829" y="3204643"/>
            <a:ext cx="615340" cy="167674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FD1E7C4-0C1A-9ADF-4D35-26B5BFF095DA}"/>
              </a:ext>
            </a:extLst>
          </p:cNvPr>
          <p:cNvSpPr/>
          <p:nvPr/>
        </p:nvSpPr>
        <p:spPr>
          <a:xfrm>
            <a:off x="2339829" y="3700919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583D89D-AA1F-5E4E-47DA-556367CB2D6D}"/>
              </a:ext>
            </a:extLst>
          </p:cNvPr>
          <p:cNvSpPr/>
          <p:nvPr/>
        </p:nvSpPr>
        <p:spPr>
          <a:xfrm>
            <a:off x="3131620" y="3202496"/>
            <a:ext cx="615340" cy="167674"/>
          </a:xfrm>
          <a:prstGeom prst="rect">
            <a:avLst/>
          </a:prstGeom>
          <a:solidFill>
            <a:srgbClr val="1EE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9B10C8F-E6A1-815B-8626-EFBAEE3BCF70}"/>
              </a:ext>
            </a:extLst>
          </p:cNvPr>
          <p:cNvSpPr/>
          <p:nvPr/>
        </p:nvSpPr>
        <p:spPr>
          <a:xfrm>
            <a:off x="3131620" y="3700919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3B1433F-5EFD-A83B-C95B-CCFE886C6535}"/>
              </a:ext>
            </a:extLst>
          </p:cNvPr>
          <p:cNvSpPr/>
          <p:nvPr/>
        </p:nvSpPr>
        <p:spPr>
          <a:xfrm>
            <a:off x="3923411" y="3700919"/>
            <a:ext cx="615340" cy="1676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AA6D3A7-0AD5-402E-C2EE-04BB9B581989}"/>
              </a:ext>
            </a:extLst>
          </p:cNvPr>
          <p:cNvSpPr/>
          <p:nvPr/>
        </p:nvSpPr>
        <p:spPr>
          <a:xfrm>
            <a:off x="3923411" y="3193611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720901-B38E-C6C2-AE4B-F6D07DAFF475}"/>
              </a:ext>
            </a:extLst>
          </p:cNvPr>
          <p:cNvSpPr/>
          <p:nvPr/>
        </p:nvSpPr>
        <p:spPr>
          <a:xfrm>
            <a:off x="4715202" y="3202496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AB0991D-B2BF-8791-10E0-9049C2EC0B11}"/>
              </a:ext>
            </a:extLst>
          </p:cNvPr>
          <p:cNvSpPr/>
          <p:nvPr/>
        </p:nvSpPr>
        <p:spPr>
          <a:xfrm>
            <a:off x="4715202" y="3700919"/>
            <a:ext cx="615340" cy="16767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1C30740-1078-BA77-893F-71BF040FFDAC}"/>
              </a:ext>
            </a:extLst>
          </p:cNvPr>
          <p:cNvSpPr/>
          <p:nvPr/>
        </p:nvSpPr>
        <p:spPr>
          <a:xfrm>
            <a:off x="6858000" y="3204643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AC3797-A13C-2993-45C4-5C05899AB618}"/>
              </a:ext>
            </a:extLst>
          </p:cNvPr>
          <p:cNvSpPr/>
          <p:nvPr/>
        </p:nvSpPr>
        <p:spPr>
          <a:xfrm>
            <a:off x="6858000" y="3700919"/>
            <a:ext cx="615340" cy="16767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9834C5F-CE3B-DD93-69FC-93CE6D441581}"/>
              </a:ext>
            </a:extLst>
          </p:cNvPr>
          <p:cNvSpPr/>
          <p:nvPr/>
        </p:nvSpPr>
        <p:spPr>
          <a:xfrm>
            <a:off x="7649791" y="3202496"/>
            <a:ext cx="615340" cy="167674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0B331C4-85E1-438D-4351-E99B34D69FC7}"/>
              </a:ext>
            </a:extLst>
          </p:cNvPr>
          <p:cNvSpPr/>
          <p:nvPr/>
        </p:nvSpPr>
        <p:spPr>
          <a:xfrm>
            <a:off x="7649791" y="3700919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31E433-10A3-B995-E8C9-AB3AF76ED018}"/>
              </a:ext>
            </a:extLst>
          </p:cNvPr>
          <p:cNvSpPr/>
          <p:nvPr/>
        </p:nvSpPr>
        <p:spPr>
          <a:xfrm>
            <a:off x="8441582" y="3700919"/>
            <a:ext cx="615340" cy="167674"/>
          </a:xfrm>
          <a:prstGeom prst="rect">
            <a:avLst/>
          </a:prstGeom>
          <a:solidFill>
            <a:srgbClr val="96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F0BAA79-93FD-9445-485A-3788DE15EFCD}"/>
              </a:ext>
            </a:extLst>
          </p:cNvPr>
          <p:cNvSpPr/>
          <p:nvPr/>
        </p:nvSpPr>
        <p:spPr>
          <a:xfrm>
            <a:off x="8441582" y="3193611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923A04B-738B-7565-DB7B-698F3CAE300C}"/>
              </a:ext>
            </a:extLst>
          </p:cNvPr>
          <p:cNvSpPr/>
          <p:nvPr/>
        </p:nvSpPr>
        <p:spPr>
          <a:xfrm>
            <a:off x="9233373" y="3202496"/>
            <a:ext cx="615340" cy="167674"/>
          </a:xfrm>
          <a:prstGeom prst="rect">
            <a:avLst/>
          </a:prstGeom>
          <a:solidFill>
            <a:srgbClr val="00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666C4A2-74F1-14F1-A832-CE1BFA4A8007}"/>
              </a:ext>
            </a:extLst>
          </p:cNvPr>
          <p:cNvSpPr/>
          <p:nvPr/>
        </p:nvSpPr>
        <p:spPr>
          <a:xfrm>
            <a:off x="9233373" y="3700919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4BFE90B-0F10-4383-DF39-960D0E8E9350}"/>
              </a:ext>
            </a:extLst>
          </p:cNvPr>
          <p:cNvSpPr txBox="1"/>
          <p:nvPr/>
        </p:nvSpPr>
        <p:spPr>
          <a:xfrm>
            <a:off x="5600511" y="39400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Ziel DNA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2AB4-2014-C664-6991-06B0B5E17749}"/>
              </a:ext>
            </a:extLst>
          </p:cNvPr>
          <p:cNvSpPr txBox="1"/>
          <p:nvPr/>
        </p:nvSpPr>
        <p:spPr>
          <a:xfrm>
            <a:off x="2412499" y="287106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1D289E-A3BE-0077-D92A-B83E690A578F}"/>
              </a:ext>
            </a:extLst>
          </p:cNvPr>
          <p:cNvSpPr txBox="1"/>
          <p:nvPr/>
        </p:nvSpPr>
        <p:spPr>
          <a:xfrm>
            <a:off x="3207230" y="28604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22B4E2-E104-EDE9-65E4-91BC545C5826}"/>
              </a:ext>
            </a:extLst>
          </p:cNvPr>
          <p:cNvSpPr txBox="1"/>
          <p:nvPr/>
        </p:nvSpPr>
        <p:spPr>
          <a:xfrm>
            <a:off x="3993689" y="286043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E23BC9-F8A0-9552-95C7-DA032BC25294}"/>
              </a:ext>
            </a:extLst>
          </p:cNvPr>
          <p:cNvSpPr txBox="1"/>
          <p:nvPr/>
        </p:nvSpPr>
        <p:spPr>
          <a:xfrm>
            <a:off x="4787872" y="28644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B84E15-A591-178A-A416-1256FECE5812}"/>
              </a:ext>
            </a:extLst>
          </p:cNvPr>
          <p:cNvSpPr txBox="1"/>
          <p:nvPr/>
        </p:nvSpPr>
        <p:spPr>
          <a:xfrm>
            <a:off x="2412499" y="38849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61B56C-2B29-82A1-D7C8-88041DFE5556}"/>
              </a:ext>
            </a:extLst>
          </p:cNvPr>
          <p:cNvSpPr txBox="1"/>
          <p:nvPr/>
        </p:nvSpPr>
        <p:spPr>
          <a:xfrm>
            <a:off x="3204290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FF1880-EC57-CB64-9250-2E752B7BDD2D}"/>
              </a:ext>
            </a:extLst>
          </p:cNvPr>
          <p:cNvSpPr txBox="1"/>
          <p:nvPr/>
        </p:nvSpPr>
        <p:spPr>
          <a:xfrm>
            <a:off x="4004354" y="3869675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FLc</a:t>
            </a:r>
            <a:endParaRPr lang="de-DE" sz="16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D94E76-628C-08A6-68CF-2DC3B1128E6A}"/>
              </a:ext>
            </a:extLst>
          </p:cNvPr>
          <p:cNvSpPr txBox="1"/>
          <p:nvPr/>
        </p:nvSpPr>
        <p:spPr>
          <a:xfrm>
            <a:off x="4807286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2905E2-58CF-3604-78E4-B0DB892BB2EC}"/>
              </a:ext>
            </a:extLst>
          </p:cNvPr>
          <p:cNvSpPr txBox="1"/>
          <p:nvPr/>
        </p:nvSpPr>
        <p:spPr>
          <a:xfrm>
            <a:off x="6927694" y="287106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1460A1-B683-1A5D-0BF2-5EA6D68CDE46}"/>
              </a:ext>
            </a:extLst>
          </p:cNvPr>
          <p:cNvSpPr txBox="1"/>
          <p:nvPr/>
        </p:nvSpPr>
        <p:spPr>
          <a:xfrm>
            <a:off x="7722461" y="285306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BLc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6555A-98A6-30F9-56DF-BB26791003D6}"/>
              </a:ext>
            </a:extLst>
          </p:cNvPr>
          <p:cNvSpPr txBox="1"/>
          <p:nvPr/>
        </p:nvSpPr>
        <p:spPr>
          <a:xfrm>
            <a:off x="8518119" y="2853069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C5261E-3569-0C6B-44D2-FCAF1293F871}"/>
              </a:ext>
            </a:extLst>
          </p:cNvPr>
          <p:cNvSpPr txBox="1"/>
          <p:nvPr/>
        </p:nvSpPr>
        <p:spPr>
          <a:xfrm>
            <a:off x="9303103" y="2859288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3C177A-BBFA-6DC6-806B-CA7D979F4025}"/>
              </a:ext>
            </a:extLst>
          </p:cNvPr>
          <p:cNvSpPr txBox="1"/>
          <p:nvPr/>
        </p:nvSpPr>
        <p:spPr>
          <a:xfrm>
            <a:off x="9303103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009BF1-F76C-1755-2573-A847745F1E67}"/>
              </a:ext>
            </a:extLst>
          </p:cNvPr>
          <p:cNvSpPr txBox="1"/>
          <p:nvPr/>
        </p:nvSpPr>
        <p:spPr>
          <a:xfrm>
            <a:off x="8511312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D62EEE-C73F-BCF9-BDC9-B759AB579C1D}"/>
              </a:ext>
            </a:extLst>
          </p:cNvPr>
          <p:cNvSpPr txBox="1"/>
          <p:nvPr/>
        </p:nvSpPr>
        <p:spPr>
          <a:xfrm>
            <a:off x="7726328" y="386859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B9B335-C763-63D3-707E-4CE7FDBB42E8}"/>
              </a:ext>
            </a:extLst>
          </p:cNvPr>
          <p:cNvSpPr txBox="1"/>
          <p:nvPr/>
        </p:nvSpPr>
        <p:spPr>
          <a:xfrm>
            <a:off x="6923934" y="387412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AD945D-3818-28EA-0AED-36A637865110}"/>
              </a:ext>
            </a:extLst>
          </p:cNvPr>
          <p:cNvSpPr/>
          <p:nvPr/>
        </p:nvSpPr>
        <p:spPr>
          <a:xfrm>
            <a:off x="3131620" y="2298040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469117C-937C-63E0-1CF6-6B1FA5AAD962}"/>
              </a:ext>
            </a:extLst>
          </p:cNvPr>
          <p:cNvSpPr/>
          <p:nvPr/>
        </p:nvSpPr>
        <p:spPr>
          <a:xfrm rot="2700000">
            <a:off x="2669210" y="2108784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F7D54CB-01EF-69EE-FB7D-DB06A55240F5}"/>
              </a:ext>
            </a:extLst>
          </p:cNvPr>
          <p:cNvSpPr/>
          <p:nvPr/>
        </p:nvSpPr>
        <p:spPr>
          <a:xfrm>
            <a:off x="2339829" y="2665364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068FFEB-8CAB-FD2B-450B-67389B6B701C}"/>
              </a:ext>
            </a:extLst>
          </p:cNvPr>
          <p:cNvSpPr/>
          <p:nvPr/>
        </p:nvSpPr>
        <p:spPr>
          <a:xfrm>
            <a:off x="3923411" y="2668028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83FCA29-B7D1-4536-ABA9-6A4B2A72E20E}"/>
              </a:ext>
            </a:extLst>
          </p:cNvPr>
          <p:cNvSpPr/>
          <p:nvPr/>
        </p:nvSpPr>
        <p:spPr>
          <a:xfrm>
            <a:off x="8441582" y="4665250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9F749F7-7EAA-70C7-F2AA-24D524F665A3}"/>
              </a:ext>
            </a:extLst>
          </p:cNvPr>
          <p:cNvSpPr/>
          <p:nvPr/>
        </p:nvSpPr>
        <p:spPr>
          <a:xfrm rot="2700000">
            <a:off x="8891564" y="4858252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7A6960-60DA-EC96-9B9A-85437C8AF9A0}"/>
              </a:ext>
            </a:extLst>
          </p:cNvPr>
          <p:cNvSpPr/>
          <p:nvPr/>
        </p:nvSpPr>
        <p:spPr>
          <a:xfrm>
            <a:off x="9233373" y="4285150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7A9CBB2-51F3-B633-5A34-723922FFCE04}"/>
              </a:ext>
            </a:extLst>
          </p:cNvPr>
          <p:cNvSpPr/>
          <p:nvPr/>
        </p:nvSpPr>
        <p:spPr>
          <a:xfrm>
            <a:off x="7649791" y="4280282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0E3DDC-FCAB-5E53-B271-0B8B21021A53}"/>
              </a:ext>
            </a:extLst>
          </p:cNvPr>
          <p:cNvSpPr txBox="1"/>
          <p:nvPr/>
        </p:nvSpPr>
        <p:spPr>
          <a:xfrm>
            <a:off x="2209610" y="97009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85FAA50-F6E7-5A83-5D8F-7EBD44EF0A24}"/>
              </a:ext>
            </a:extLst>
          </p:cNvPr>
          <p:cNvCxnSpPr/>
          <p:nvPr/>
        </p:nvCxnSpPr>
        <p:spPr>
          <a:xfrm>
            <a:off x="2558498" y="1581198"/>
            <a:ext cx="170202" cy="31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A574CA6-F4E2-79DD-80E0-C94BE4C91058}"/>
              </a:ext>
            </a:extLst>
          </p:cNvPr>
          <p:cNvSpPr txBox="1"/>
          <p:nvPr/>
        </p:nvSpPr>
        <p:spPr>
          <a:xfrm>
            <a:off x="898393" y="1891671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(F3)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94682F3-DE69-5623-278D-87AEFFC0638C}"/>
              </a:ext>
            </a:extLst>
          </p:cNvPr>
          <p:cNvCxnSpPr>
            <a:cxnSpLocks/>
          </p:cNvCxnSpPr>
          <p:nvPr/>
        </p:nvCxnSpPr>
        <p:spPr>
          <a:xfrm>
            <a:off x="1930324" y="2450936"/>
            <a:ext cx="281279" cy="206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30E9C67-D04A-D188-1D58-974AB1293318}"/>
              </a:ext>
            </a:extLst>
          </p:cNvPr>
          <p:cNvSpPr txBox="1"/>
          <p:nvPr/>
        </p:nvSpPr>
        <p:spPr>
          <a:xfrm>
            <a:off x="4053840" y="1721526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1BF946-1975-89B4-BB88-CB45C21145C0}"/>
              </a:ext>
            </a:extLst>
          </p:cNvPr>
          <p:cNvCxnSpPr>
            <a:cxnSpLocks/>
          </p:cNvCxnSpPr>
          <p:nvPr/>
        </p:nvCxnSpPr>
        <p:spPr>
          <a:xfrm flipH="1">
            <a:off x="4607511" y="2298040"/>
            <a:ext cx="215382" cy="29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CE27E66-021E-9F7F-24F3-0AAB3DA4BF75}"/>
              </a:ext>
            </a:extLst>
          </p:cNvPr>
          <p:cNvSpPr txBox="1"/>
          <p:nvPr/>
        </p:nvSpPr>
        <p:spPr>
          <a:xfrm>
            <a:off x="3406281" y="197923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DEA02AB-1734-71DE-CFD3-D0CB8C382099}"/>
              </a:ext>
            </a:extLst>
          </p:cNvPr>
          <p:cNvSpPr txBox="1"/>
          <p:nvPr/>
        </p:nvSpPr>
        <p:spPr>
          <a:xfrm>
            <a:off x="2799611" y="16836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C8AEE6-894A-8668-59BA-4D8A75E825FA}"/>
              </a:ext>
            </a:extLst>
          </p:cNvPr>
          <p:cNvSpPr txBox="1"/>
          <p:nvPr/>
        </p:nvSpPr>
        <p:spPr>
          <a:xfrm>
            <a:off x="6451125" y="4772812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2F2B65-F1F4-885B-D2F4-E1D4C19C27B6}"/>
              </a:ext>
            </a:extLst>
          </p:cNvPr>
          <p:cNvSpPr txBox="1"/>
          <p:nvPr/>
        </p:nvSpPr>
        <p:spPr>
          <a:xfrm>
            <a:off x="8088151" y="5430810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77EC3-1237-7171-7E8C-B7A7FA8C7E4F}"/>
              </a:ext>
            </a:extLst>
          </p:cNvPr>
          <p:cNvSpPr txBox="1"/>
          <p:nvPr/>
        </p:nvSpPr>
        <p:spPr>
          <a:xfrm>
            <a:off x="9707381" y="492653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(B3c)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C04ACB6-43D5-5C67-CCA0-4F3B1086F875}"/>
              </a:ext>
            </a:extLst>
          </p:cNvPr>
          <p:cNvCxnSpPr>
            <a:cxnSpLocks/>
          </p:cNvCxnSpPr>
          <p:nvPr/>
        </p:nvCxnSpPr>
        <p:spPr>
          <a:xfrm flipV="1">
            <a:off x="7508813" y="4553361"/>
            <a:ext cx="281956" cy="246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C6C0FB8-0D82-CC04-040D-B1039194D683}"/>
              </a:ext>
            </a:extLst>
          </p:cNvPr>
          <p:cNvCxnSpPr>
            <a:cxnSpLocks/>
          </p:cNvCxnSpPr>
          <p:nvPr/>
        </p:nvCxnSpPr>
        <p:spPr>
          <a:xfrm flipV="1">
            <a:off x="8717006" y="4992411"/>
            <a:ext cx="17787" cy="37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89E733C-22D7-D5DB-D2DC-B0195D2C6CF7}"/>
              </a:ext>
            </a:extLst>
          </p:cNvPr>
          <p:cNvCxnSpPr>
            <a:cxnSpLocks/>
          </p:cNvCxnSpPr>
          <p:nvPr/>
        </p:nvCxnSpPr>
        <p:spPr>
          <a:xfrm flipH="1" flipV="1">
            <a:off x="9825685" y="4580513"/>
            <a:ext cx="293211" cy="314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A5BC9C-4A2E-3FE0-1189-3009EC0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63" y="2925870"/>
            <a:ext cx="9651672" cy="20576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383F751-44C3-587E-7A46-FA027BF3713C}"/>
              </a:ext>
            </a:extLst>
          </p:cNvPr>
          <p:cNvSpPr/>
          <p:nvPr/>
        </p:nvSpPr>
        <p:spPr>
          <a:xfrm>
            <a:off x="3305502" y="4254580"/>
            <a:ext cx="794058" cy="18840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81CDA2-BFA1-D512-8CFD-5534E6089B62}"/>
              </a:ext>
            </a:extLst>
          </p:cNvPr>
          <p:cNvSpPr/>
          <p:nvPr/>
        </p:nvSpPr>
        <p:spPr>
          <a:xfrm>
            <a:off x="3305502" y="3618835"/>
            <a:ext cx="794058" cy="18840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A81C88-1F32-7E73-E7B1-B559EFDB9C59}"/>
              </a:ext>
            </a:extLst>
          </p:cNvPr>
          <p:cNvSpPr/>
          <p:nvPr/>
        </p:nvSpPr>
        <p:spPr>
          <a:xfrm>
            <a:off x="4099560" y="3618835"/>
            <a:ext cx="3992882" cy="188404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49D9D80-AA6C-27FF-139A-7B7CC7378CC5}"/>
              </a:ext>
            </a:extLst>
          </p:cNvPr>
          <p:cNvSpPr/>
          <p:nvPr/>
        </p:nvSpPr>
        <p:spPr>
          <a:xfrm>
            <a:off x="8069443" y="4271962"/>
            <a:ext cx="794058" cy="19245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F77B42-F5B6-402A-FC36-18C9CB940936}"/>
              </a:ext>
            </a:extLst>
          </p:cNvPr>
          <p:cNvSpPr/>
          <p:nvPr/>
        </p:nvSpPr>
        <p:spPr>
          <a:xfrm>
            <a:off x="8092442" y="3618835"/>
            <a:ext cx="794058" cy="18840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02A8FFB6-769A-8F98-DD9D-8BCFB7E27D7D}"/>
              </a:ext>
            </a:extLst>
          </p:cNvPr>
          <p:cNvSpPr/>
          <p:nvPr/>
        </p:nvSpPr>
        <p:spPr>
          <a:xfrm rot="16200000">
            <a:off x="2100892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74252550-A5A4-A1E9-DDB8-8772B95A0DE3}"/>
              </a:ext>
            </a:extLst>
          </p:cNvPr>
          <p:cNvSpPr/>
          <p:nvPr/>
        </p:nvSpPr>
        <p:spPr>
          <a:xfrm rot="5400000" flipH="1">
            <a:off x="8902389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14:cNvPr>
              <p14:cNvContentPartPr/>
              <p14:nvPr/>
            </p14:nvContentPartPr>
            <p14:xfrm>
              <a:off x="2282666" y="3619774"/>
              <a:ext cx="370080" cy="3344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66" y="3584134"/>
                <a:ext cx="405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14:cNvPr>
              <p14:cNvContentPartPr/>
              <p14:nvPr/>
            </p14:nvContentPartPr>
            <p14:xfrm>
              <a:off x="2256386" y="3926494"/>
              <a:ext cx="14400" cy="1159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386" y="3890494"/>
                <a:ext cx="50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14:cNvPr>
              <p14:cNvContentPartPr/>
              <p14:nvPr/>
            </p14:nvContentPartPr>
            <p14:xfrm>
              <a:off x="2272586" y="3688534"/>
              <a:ext cx="185040" cy="5533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586" y="3679534"/>
                <a:ext cx="2026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14:cNvPr>
              <p14:cNvContentPartPr/>
              <p14:nvPr/>
            </p14:nvContentPartPr>
            <p14:xfrm>
              <a:off x="2261066" y="3707614"/>
              <a:ext cx="160920" cy="32652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2066" y="3698614"/>
                <a:ext cx="17856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62116B1-B380-B0B9-E29F-DA26F039FDB7}"/>
              </a:ext>
            </a:extLst>
          </p:cNvPr>
          <p:cNvGrpSpPr/>
          <p:nvPr/>
        </p:nvGrpSpPr>
        <p:grpSpPr>
          <a:xfrm>
            <a:off x="2257106" y="3888334"/>
            <a:ext cx="55440" cy="332640"/>
            <a:chOff x="2257106" y="3888334"/>
            <a:chExt cx="554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14:cNvPr>
                <p14:cNvContentPartPr/>
                <p14:nvPr/>
              </p14:nvContentPartPr>
              <p14:xfrm>
                <a:off x="2259266" y="3888334"/>
                <a:ext cx="21960" cy="209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0266" y="3879694"/>
                  <a:ext cx="3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14:cNvPr>
                <p14:cNvContentPartPr/>
                <p14:nvPr/>
              </p14:nvContentPartPr>
              <p14:xfrm>
                <a:off x="2259626" y="4076614"/>
                <a:ext cx="33480" cy="83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0626" y="4067614"/>
                  <a:ext cx="5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14:cNvPr>
                <p14:cNvContentPartPr/>
                <p14:nvPr/>
              </p14:nvContentPartPr>
              <p14:xfrm>
                <a:off x="2268986" y="4112254"/>
                <a:ext cx="43560" cy="10872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60346" y="4103254"/>
                  <a:ext cx="61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14:cNvPr>
                <p14:cNvContentPartPr/>
                <p14:nvPr/>
              </p14:nvContentPartPr>
              <p14:xfrm>
                <a:off x="2257106" y="3957454"/>
                <a:ext cx="12240" cy="55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8466" y="3948454"/>
                  <a:ext cx="298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14:cNvPr>
              <p14:cNvContentPartPr/>
              <p14:nvPr/>
            </p14:nvContentPartPr>
            <p14:xfrm>
              <a:off x="9702610" y="3666985"/>
              <a:ext cx="208080" cy="6807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3610" y="3657985"/>
                <a:ext cx="225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14:cNvPr>
              <p14:cNvContentPartPr/>
              <p14:nvPr/>
            </p14:nvContentPartPr>
            <p14:xfrm>
              <a:off x="9724930" y="3801625"/>
              <a:ext cx="168840" cy="54828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15930" y="3792625"/>
                <a:ext cx="18648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302202-2CAC-443B-0236-F3999F193B0C}"/>
              </a:ext>
            </a:extLst>
          </p:cNvPr>
          <p:cNvGrpSpPr/>
          <p:nvPr/>
        </p:nvGrpSpPr>
        <p:grpSpPr>
          <a:xfrm>
            <a:off x="9721690" y="3673105"/>
            <a:ext cx="211680" cy="612720"/>
            <a:chOff x="9721690" y="3673105"/>
            <a:chExt cx="2116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14:cNvPr>
                <p14:cNvContentPartPr/>
                <p14:nvPr/>
              </p14:nvContentPartPr>
              <p14:xfrm>
                <a:off x="9721690" y="3673105"/>
                <a:ext cx="194040" cy="4208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12690" y="3664465"/>
                  <a:ext cx="211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14:cNvPr>
                <p14:cNvContentPartPr/>
                <p14:nvPr/>
              </p14:nvContentPartPr>
              <p14:xfrm>
                <a:off x="9873970" y="3857425"/>
                <a:ext cx="59400" cy="2768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65330" y="3848785"/>
                  <a:ext cx="77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14:cNvPr>
                <p14:cNvContentPartPr/>
                <p14:nvPr/>
              </p14:nvContentPartPr>
              <p14:xfrm>
                <a:off x="9805930" y="4079545"/>
                <a:ext cx="109800" cy="2062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96930" y="4070905"/>
                  <a:ext cx="127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14:cNvPr>
                <p14:cNvContentPartPr/>
                <p14:nvPr/>
              </p14:nvContentPartPr>
              <p14:xfrm>
                <a:off x="9893050" y="3854545"/>
                <a:ext cx="35280" cy="2952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84050" y="3845905"/>
                  <a:ext cx="5292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14:cNvPr>
              <p14:cNvContentPartPr/>
              <p14:nvPr/>
            </p14:nvContentPartPr>
            <p14:xfrm>
              <a:off x="10820050" y="3809905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11410" y="3800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9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675FF1-4AAF-F063-4D4B-4A9363C2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3" y="64800"/>
            <a:ext cx="9891753" cy="6728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EB6395-AAB2-3521-E503-077221CA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B049F4-BAC4-AD59-4701-7DA389B44F5B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604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25CD62-D742-D9DB-549F-CF1FDA80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08" y="64800"/>
            <a:ext cx="9778384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F2129E-4D12-92F1-6DFF-6C03037DF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98BF88-A39D-A48C-3BD5-215D6AEC1BC7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020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FA4512-56DB-6F36-ABB3-6519B4B4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404496"/>
            <a:ext cx="11416522" cy="20121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AE7BB59-5AA9-D47A-5237-5BBF657F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3057500"/>
            <a:ext cx="11416522" cy="201213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710A375-F20C-9A96-C6F7-A5EE3D5AFA9D}"/>
              </a:ext>
            </a:extLst>
          </p:cNvPr>
          <p:cNvCxnSpPr/>
          <p:nvPr/>
        </p:nvCxnSpPr>
        <p:spPr>
          <a:xfrm flipH="1">
            <a:off x="5324475" y="4421982"/>
            <a:ext cx="123825" cy="0"/>
          </a:xfrm>
          <a:prstGeom prst="line">
            <a:avLst/>
          </a:prstGeom>
          <a:ln>
            <a:solidFill>
              <a:srgbClr val="B28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14:cNvPr>
              <p14:cNvContentPartPr/>
              <p14:nvPr/>
            </p14:nvContentPartPr>
            <p14:xfrm>
              <a:off x="5363873" y="3979174"/>
              <a:ext cx="84600" cy="4096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233" y="3970174"/>
                <a:ext cx="1022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14:cNvPr>
              <p14:cNvContentPartPr/>
              <p14:nvPr/>
            </p14:nvContentPartPr>
            <p14:xfrm>
              <a:off x="5287553" y="3862174"/>
              <a:ext cx="273600" cy="5396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8913" y="3853174"/>
                <a:ext cx="2912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14:cNvPr>
              <p14:cNvContentPartPr/>
              <p14:nvPr/>
            </p14:nvContentPartPr>
            <p14:xfrm>
              <a:off x="5326793" y="4381294"/>
              <a:ext cx="165600" cy="266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8153" y="4372294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14:cNvPr>
              <p14:cNvContentPartPr/>
              <p14:nvPr/>
            </p14:nvContentPartPr>
            <p14:xfrm>
              <a:off x="5294393" y="4361494"/>
              <a:ext cx="51480" cy="381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5393" y="4352494"/>
                <a:ext cx="69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14:cNvPr>
              <p14:cNvContentPartPr/>
              <p14:nvPr/>
            </p14:nvContentPartPr>
            <p14:xfrm>
              <a:off x="6062633" y="3455014"/>
              <a:ext cx="360" cy="3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3633" y="34460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63F37036-BBFD-4A6C-B068-97A54EB82A11}"/>
              </a:ext>
            </a:extLst>
          </p:cNvPr>
          <p:cNvSpPr txBox="1"/>
          <p:nvPr/>
        </p:nvSpPr>
        <p:spPr>
          <a:xfrm>
            <a:off x="5083438" y="40926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dT</a:t>
            </a:r>
            <a:endParaRPr lang="de-DE" b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91A8BD1-A993-FAC7-66E6-EDAAABD4709A}"/>
              </a:ext>
            </a:extLst>
          </p:cNvPr>
          <p:cNvCxnSpPr>
            <a:cxnSpLocks/>
          </p:cNvCxnSpPr>
          <p:nvPr/>
        </p:nvCxnSpPr>
        <p:spPr>
          <a:xfrm flipV="1">
            <a:off x="5287553" y="3926095"/>
            <a:ext cx="76320" cy="293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BD3713A-916E-1193-4CE7-70E6947BFA4F}"/>
              </a:ext>
            </a:extLst>
          </p:cNvPr>
          <p:cNvSpPr/>
          <p:nvPr/>
        </p:nvSpPr>
        <p:spPr>
          <a:xfrm>
            <a:off x="9933111" y="784859"/>
            <a:ext cx="1935480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04A72F2-CED8-B3DE-F16D-5612B22BF28E}"/>
              </a:ext>
            </a:extLst>
          </p:cNvPr>
          <p:cNvSpPr txBox="1"/>
          <p:nvPr/>
        </p:nvSpPr>
        <p:spPr>
          <a:xfrm>
            <a:off x="9743504" y="784858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Reporterfluorophor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7DE89-A94B-A246-BD5C-B023D708A6C9}"/>
              </a:ext>
            </a:extLst>
          </p:cNvPr>
          <p:cNvSpPr txBox="1"/>
          <p:nvPr/>
        </p:nvSpPr>
        <p:spPr>
          <a:xfrm>
            <a:off x="9775669" y="123141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Quencher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FEC346E-2E4E-5796-74C5-CFCCBEB11DA7}"/>
              </a:ext>
            </a:extLst>
          </p:cNvPr>
          <p:cNvSpPr txBox="1"/>
          <p:nvPr/>
        </p:nvSpPr>
        <p:spPr>
          <a:xfrm>
            <a:off x="9775668" y="1611773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a-basische Seite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B9BCAF-F215-DBFF-D676-3255F4C13B77}"/>
              </a:ext>
            </a:extLst>
          </p:cNvPr>
          <p:cNvSpPr txBox="1"/>
          <p:nvPr/>
        </p:nvSpPr>
        <p:spPr>
          <a:xfrm>
            <a:off x="9775668" y="2014199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Kohlenstoff-Rest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07D0551-489C-6ACE-E3C5-7F0335CE33FC}"/>
              </a:ext>
            </a:extLst>
          </p:cNvPr>
          <p:cNvSpPr/>
          <p:nvPr/>
        </p:nvSpPr>
        <p:spPr>
          <a:xfrm>
            <a:off x="9085287" y="3460629"/>
            <a:ext cx="2783304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6D16E9-5785-1931-E77E-8FF31FB8A27F}"/>
              </a:ext>
            </a:extLst>
          </p:cNvPr>
          <p:cNvSpPr txBox="1"/>
          <p:nvPr/>
        </p:nvSpPr>
        <p:spPr>
          <a:xfrm>
            <a:off x="1210088" y="80024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B847395-3242-EAE2-27D8-33BB354B70B3}"/>
              </a:ext>
            </a:extLst>
          </p:cNvPr>
          <p:cNvSpPr txBox="1"/>
          <p:nvPr/>
        </p:nvSpPr>
        <p:spPr>
          <a:xfrm>
            <a:off x="1210088" y="3438645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98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2023-01-24T12:31:34Z</dcterms:modified>
</cp:coreProperties>
</file>