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83C6"/>
    <a:srgbClr val="84AC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 showGuides="1">
      <p:cViewPr varScale="1">
        <p:scale>
          <a:sx n="122" d="100"/>
          <a:sy n="122" d="100"/>
        </p:scale>
        <p:origin x="79" y="26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E9F129-B1C0-419A-93DE-22F23E0E61A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851DDA-CA7D-4F4D-852C-37B13643F3F8}">
      <dgm:prSet phldrT="[Text]"/>
      <dgm:spPr/>
      <dgm:t>
        <a:bodyPr/>
        <a:lstStyle/>
        <a:p>
          <a:r>
            <a:rPr lang="en-US" dirty="0">
              <a:latin typeface="Aptos" panose="020B0004020202020204" pitchFamily="34" charset="0"/>
            </a:rPr>
            <a:t>T0</a:t>
          </a:r>
        </a:p>
      </dgm:t>
    </dgm:pt>
    <dgm:pt modelId="{74F5953E-707A-4804-BE77-B2C6EB7299FE}" type="parTrans" cxnId="{B2FEDDB3-6832-4FE9-93F3-C8EE86E11A96}">
      <dgm:prSet/>
      <dgm:spPr/>
      <dgm:t>
        <a:bodyPr/>
        <a:lstStyle/>
        <a:p>
          <a:endParaRPr lang="en-US"/>
        </a:p>
      </dgm:t>
    </dgm:pt>
    <dgm:pt modelId="{740A147A-A963-42C4-BF4F-B32682B57BF7}" type="sibTrans" cxnId="{B2FEDDB3-6832-4FE9-93F3-C8EE86E11A96}">
      <dgm:prSet/>
      <dgm:spPr/>
      <dgm:t>
        <a:bodyPr/>
        <a:lstStyle/>
        <a:p>
          <a:endParaRPr lang="en-US"/>
        </a:p>
      </dgm:t>
    </dgm:pt>
    <dgm:pt modelId="{A7C2CA75-9A7B-4E56-99A7-7DC960F482CF}">
      <dgm:prSet phldrT="[Text]"/>
      <dgm:spPr/>
      <dgm:t>
        <a:bodyPr/>
        <a:lstStyle/>
        <a:p>
          <a:pPr>
            <a:buNone/>
          </a:pPr>
          <a:r>
            <a:rPr lang="en-US" b="1" dirty="0" err="1">
              <a:latin typeface="Aptos" panose="020B0004020202020204" pitchFamily="34" charset="0"/>
            </a:rPr>
            <a:t>Funktionelles</a:t>
          </a:r>
          <a:r>
            <a:rPr lang="en-US" b="1" dirty="0">
              <a:latin typeface="Aptos" panose="020B0004020202020204" pitchFamily="34" charset="0"/>
            </a:rPr>
            <a:t> Assessment</a:t>
          </a:r>
        </a:p>
      </dgm:t>
    </dgm:pt>
    <dgm:pt modelId="{8AFCB7D2-6F63-4515-A208-76E4C9FBE573}" type="parTrans" cxnId="{5867D082-9662-462A-B814-6066612683C9}">
      <dgm:prSet/>
      <dgm:spPr/>
      <dgm:t>
        <a:bodyPr/>
        <a:lstStyle/>
        <a:p>
          <a:endParaRPr lang="en-US"/>
        </a:p>
      </dgm:t>
    </dgm:pt>
    <dgm:pt modelId="{9BCEA29C-3BEC-436E-8F8B-F168BFCD955F}" type="sibTrans" cxnId="{5867D082-9662-462A-B814-6066612683C9}">
      <dgm:prSet/>
      <dgm:spPr/>
      <dgm:t>
        <a:bodyPr/>
        <a:lstStyle/>
        <a:p>
          <a:endParaRPr lang="en-US"/>
        </a:p>
      </dgm:t>
    </dgm:pt>
    <dgm:pt modelId="{4D717562-4E18-4735-8848-DD791CA44A4A}">
      <dgm:prSet phldrT="[Text]"/>
      <dgm:spPr/>
      <dgm:t>
        <a:bodyPr/>
        <a:lstStyle/>
        <a:p>
          <a:pPr>
            <a:buNone/>
          </a:pPr>
          <a:r>
            <a:rPr lang="en-US" b="1" dirty="0" err="1">
              <a:latin typeface="Aptos" panose="020B0004020202020204" pitchFamily="34" charset="0"/>
            </a:rPr>
            <a:t>Häusliches</a:t>
          </a:r>
          <a:r>
            <a:rPr lang="en-US" b="1" dirty="0">
              <a:latin typeface="Aptos" panose="020B0004020202020204" pitchFamily="34" charset="0"/>
            </a:rPr>
            <a:t> Assessment</a:t>
          </a:r>
        </a:p>
      </dgm:t>
    </dgm:pt>
    <dgm:pt modelId="{90B868A7-DABB-4CB0-B9B3-F27745DEDFF0}" type="parTrans" cxnId="{7EAFFBA4-4BE2-4C5E-BF90-840AA0D9EAA2}">
      <dgm:prSet/>
      <dgm:spPr/>
      <dgm:t>
        <a:bodyPr/>
        <a:lstStyle/>
        <a:p>
          <a:endParaRPr lang="en-US"/>
        </a:p>
      </dgm:t>
    </dgm:pt>
    <dgm:pt modelId="{9954CD5C-405B-438C-B01D-ABE71250EC64}" type="sibTrans" cxnId="{7EAFFBA4-4BE2-4C5E-BF90-840AA0D9EAA2}">
      <dgm:prSet/>
      <dgm:spPr/>
      <dgm:t>
        <a:bodyPr/>
        <a:lstStyle/>
        <a:p>
          <a:endParaRPr lang="en-US"/>
        </a:p>
      </dgm:t>
    </dgm:pt>
    <dgm:pt modelId="{8AEB9306-6210-4DCD-BEBB-72888D55D078}">
      <dgm:prSet phldrT="[Text]"/>
      <dgm:spPr/>
      <dgm:t>
        <a:bodyPr/>
        <a:lstStyle/>
        <a:p>
          <a:r>
            <a:rPr lang="en-US" dirty="0">
              <a:latin typeface="Aptos" panose="020B0004020202020204" pitchFamily="34" charset="0"/>
            </a:rPr>
            <a:t>Training</a:t>
          </a:r>
        </a:p>
      </dgm:t>
    </dgm:pt>
    <dgm:pt modelId="{90DA9306-5F1E-4B67-8CA1-1255509C8D91}" type="parTrans" cxnId="{9A4C43C3-E29F-4568-B089-52AD463DCC3E}">
      <dgm:prSet/>
      <dgm:spPr/>
      <dgm:t>
        <a:bodyPr/>
        <a:lstStyle/>
        <a:p>
          <a:endParaRPr lang="en-US"/>
        </a:p>
      </dgm:t>
    </dgm:pt>
    <dgm:pt modelId="{AFB14A72-B401-4724-914E-7D6056D116B3}" type="sibTrans" cxnId="{9A4C43C3-E29F-4568-B089-52AD463DCC3E}">
      <dgm:prSet/>
      <dgm:spPr/>
      <dgm:t>
        <a:bodyPr/>
        <a:lstStyle/>
        <a:p>
          <a:endParaRPr lang="en-US"/>
        </a:p>
      </dgm:t>
    </dgm:pt>
    <dgm:pt modelId="{D806CA21-16F3-457D-80B4-E9EC0B0E5DC7}">
      <dgm:prSet phldrT="[Text]"/>
      <dgm:spPr/>
      <dgm:t>
        <a:bodyPr/>
        <a:lstStyle/>
        <a:p>
          <a:pPr>
            <a:buNone/>
          </a:pPr>
          <a:r>
            <a:rPr lang="en-US" dirty="0" err="1">
              <a:latin typeface="Aptos" panose="020B0004020202020204" pitchFamily="34" charset="0"/>
            </a:rPr>
            <a:t>Insgesamt</a:t>
          </a:r>
          <a:r>
            <a:rPr lang="en-US" dirty="0">
              <a:latin typeface="Aptos" panose="020B0004020202020204" pitchFamily="34" charset="0"/>
            </a:rPr>
            <a:t> 12 </a:t>
          </a:r>
          <a:r>
            <a:rPr lang="en-US" dirty="0" err="1">
              <a:latin typeface="Aptos" panose="020B0004020202020204" pitchFamily="34" charset="0"/>
            </a:rPr>
            <a:t>Einheiten</a:t>
          </a:r>
          <a:r>
            <a:rPr lang="en-US" dirty="0">
              <a:latin typeface="Aptos" panose="020B0004020202020204" pitchFamily="34" charset="0"/>
            </a:rPr>
            <a:t> auf dem </a:t>
          </a:r>
          <a:r>
            <a:rPr lang="en-US" dirty="0" err="1">
              <a:latin typeface="Aptos" panose="020B0004020202020204" pitchFamily="34" charset="0"/>
            </a:rPr>
            <a:t>Laufband</a:t>
          </a:r>
          <a:endParaRPr lang="en-US" dirty="0">
            <a:latin typeface="Aptos" panose="020B0004020202020204" pitchFamily="34" charset="0"/>
          </a:endParaRPr>
        </a:p>
      </dgm:t>
    </dgm:pt>
    <dgm:pt modelId="{FC9804EC-FFF5-45A2-B44D-2970A9A65E18}" type="parTrans" cxnId="{6C1A0062-BE8F-4D4B-B051-05C257F28B72}">
      <dgm:prSet/>
      <dgm:spPr/>
      <dgm:t>
        <a:bodyPr/>
        <a:lstStyle/>
        <a:p>
          <a:endParaRPr lang="en-US"/>
        </a:p>
      </dgm:t>
    </dgm:pt>
    <dgm:pt modelId="{0EAB4EF7-3CD3-41DF-85C1-22731E0ED877}" type="sibTrans" cxnId="{6C1A0062-BE8F-4D4B-B051-05C257F28B72}">
      <dgm:prSet/>
      <dgm:spPr/>
      <dgm:t>
        <a:bodyPr/>
        <a:lstStyle/>
        <a:p>
          <a:endParaRPr lang="en-US"/>
        </a:p>
      </dgm:t>
    </dgm:pt>
    <dgm:pt modelId="{F6CEA276-517F-4569-A968-45551367126F}">
      <dgm:prSet phldrT="[Text]"/>
      <dgm:spPr/>
      <dgm:t>
        <a:bodyPr/>
        <a:lstStyle/>
        <a:p>
          <a:pPr>
            <a:buNone/>
          </a:pPr>
          <a:r>
            <a:rPr lang="en-US" dirty="0" err="1">
              <a:latin typeface="Aptos" panose="020B0004020202020204" pitchFamily="34" charset="0"/>
            </a:rPr>
            <a:t>Individuelle</a:t>
          </a:r>
          <a:r>
            <a:rPr lang="en-US" dirty="0">
              <a:latin typeface="Aptos" panose="020B0004020202020204" pitchFamily="34" charset="0"/>
            </a:rPr>
            <a:t> </a:t>
          </a:r>
          <a:r>
            <a:rPr lang="en-US" dirty="0" err="1">
              <a:latin typeface="Aptos" panose="020B0004020202020204" pitchFamily="34" charset="0"/>
            </a:rPr>
            <a:t>Anpassung</a:t>
          </a:r>
          <a:r>
            <a:rPr lang="en-US" dirty="0">
              <a:latin typeface="Aptos" panose="020B0004020202020204" pitchFamily="34" charset="0"/>
            </a:rPr>
            <a:t> der </a:t>
          </a:r>
          <a:r>
            <a:rPr lang="en-US" dirty="0" err="1">
              <a:latin typeface="Aptos" panose="020B0004020202020204" pitchFamily="34" charset="0"/>
            </a:rPr>
            <a:t>Schwierigkeit</a:t>
          </a:r>
          <a:r>
            <a:rPr lang="en-US" dirty="0">
              <a:latin typeface="Aptos" panose="020B0004020202020204" pitchFamily="34" charset="0"/>
            </a:rPr>
            <a:t> </a:t>
          </a:r>
          <a:r>
            <a:rPr lang="en-US" dirty="0" err="1">
              <a:latin typeface="Aptos" panose="020B0004020202020204" pitchFamily="34" charset="0"/>
            </a:rPr>
            <a:t>bei</a:t>
          </a:r>
          <a:r>
            <a:rPr lang="en-US" dirty="0">
              <a:latin typeface="Aptos" panose="020B0004020202020204" pitchFamily="34" charset="0"/>
            </a:rPr>
            <a:t> </a:t>
          </a:r>
          <a:r>
            <a:rPr lang="en-US" dirty="0" err="1">
              <a:latin typeface="Aptos" panose="020B0004020202020204" pitchFamily="34" charset="0"/>
            </a:rPr>
            <a:t>jedem</a:t>
          </a:r>
          <a:r>
            <a:rPr lang="en-US" dirty="0">
              <a:latin typeface="Aptos" panose="020B0004020202020204" pitchFamily="34" charset="0"/>
            </a:rPr>
            <a:t> Training</a:t>
          </a:r>
        </a:p>
      </dgm:t>
    </dgm:pt>
    <dgm:pt modelId="{4F514D12-44F9-447E-B197-27391544C7EB}" type="parTrans" cxnId="{1C46C5D4-6C8D-4312-B4D9-0EC598713FFE}">
      <dgm:prSet/>
      <dgm:spPr/>
      <dgm:t>
        <a:bodyPr/>
        <a:lstStyle/>
        <a:p>
          <a:endParaRPr lang="en-US"/>
        </a:p>
      </dgm:t>
    </dgm:pt>
    <dgm:pt modelId="{6CA2098E-A5D3-4AFD-BBB5-5C02E2A4B1FD}" type="sibTrans" cxnId="{1C46C5D4-6C8D-4312-B4D9-0EC598713FFE}">
      <dgm:prSet/>
      <dgm:spPr/>
      <dgm:t>
        <a:bodyPr/>
        <a:lstStyle/>
        <a:p>
          <a:endParaRPr lang="en-US"/>
        </a:p>
      </dgm:t>
    </dgm:pt>
    <dgm:pt modelId="{F266A626-B42D-445B-994C-9A2F9BDD8FB0}">
      <dgm:prSet phldrT="[Text]"/>
      <dgm:spPr/>
      <dgm:t>
        <a:bodyPr/>
        <a:lstStyle/>
        <a:p>
          <a:r>
            <a:rPr lang="en-US" dirty="0">
              <a:latin typeface="Aptos" panose="020B0004020202020204" pitchFamily="34" charset="0"/>
            </a:rPr>
            <a:t>T1</a:t>
          </a:r>
        </a:p>
      </dgm:t>
    </dgm:pt>
    <dgm:pt modelId="{708F10D8-5735-49B2-B6CA-9EA7512D821F}" type="parTrans" cxnId="{4E9C0F3B-2B7E-447F-9DC9-216F11ABF7E7}">
      <dgm:prSet/>
      <dgm:spPr/>
      <dgm:t>
        <a:bodyPr/>
        <a:lstStyle/>
        <a:p>
          <a:endParaRPr lang="en-US"/>
        </a:p>
      </dgm:t>
    </dgm:pt>
    <dgm:pt modelId="{7E27EA74-A85F-40FF-9BDD-C1DC9872CEEA}" type="sibTrans" cxnId="{4E9C0F3B-2B7E-447F-9DC9-216F11ABF7E7}">
      <dgm:prSet/>
      <dgm:spPr/>
      <dgm:t>
        <a:bodyPr/>
        <a:lstStyle/>
        <a:p>
          <a:endParaRPr lang="en-US"/>
        </a:p>
      </dgm:t>
    </dgm:pt>
    <dgm:pt modelId="{AD5D13A4-9732-4D92-8F62-264CEB1ABF04}">
      <dgm:prSet phldrT="[Text]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1" dirty="0" err="1">
              <a:latin typeface="Aptos" panose="020B0004020202020204" pitchFamily="34" charset="0"/>
            </a:rPr>
            <a:t>Funktionelles</a:t>
          </a:r>
          <a:r>
            <a:rPr lang="en-US" b="1" dirty="0">
              <a:latin typeface="Aptos" panose="020B0004020202020204" pitchFamily="34" charset="0"/>
            </a:rPr>
            <a:t> Assessment</a:t>
          </a:r>
          <a:endParaRPr lang="en-US" dirty="0">
            <a:latin typeface="Aptos" panose="020B0004020202020204" pitchFamily="34" charset="0"/>
          </a:endParaRPr>
        </a:p>
      </dgm:t>
    </dgm:pt>
    <dgm:pt modelId="{AD4C3D24-36F0-482B-9162-E61C1688F20D}" type="parTrans" cxnId="{4394145C-DE9E-4581-978C-921F14E04421}">
      <dgm:prSet/>
      <dgm:spPr/>
      <dgm:t>
        <a:bodyPr/>
        <a:lstStyle/>
        <a:p>
          <a:endParaRPr lang="en-US"/>
        </a:p>
      </dgm:t>
    </dgm:pt>
    <dgm:pt modelId="{7A0D30D8-A3C1-42D2-AC38-A50AD24B789A}" type="sibTrans" cxnId="{4394145C-DE9E-4581-978C-921F14E04421}">
      <dgm:prSet/>
      <dgm:spPr/>
      <dgm:t>
        <a:bodyPr/>
        <a:lstStyle/>
        <a:p>
          <a:endParaRPr lang="en-US"/>
        </a:p>
      </dgm:t>
    </dgm:pt>
    <dgm:pt modelId="{B94ED90A-F98A-41FD-9CB5-6CCAEF309F16}">
      <dgm:prSet phldrT="[Text]"/>
      <dgm:spPr/>
      <dgm:t>
        <a:bodyPr/>
        <a:lstStyle/>
        <a:p>
          <a:r>
            <a:rPr lang="en-US" dirty="0">
              <a:latin typeface="Aptos" panose="020B0004020202020204" pitchFamily="34" charset="0"/>
            </a:rPr>
            <a:t>T2</a:t>
          </a:r>
        </a:p>
      </dgm:t>
    </dgm:pt>
    <dgm:pt modelId="{92820AE8-1095-4676-BD36-BD33E3DB694A}" type="parTrans" cxnId="{A9F062F5-AEDF-4F7D-8EA1-A289C592E215}">
      <dgm:prSet/>
      <dgm:spPr/>
      <dgm:t>
        <a:bodyPr/>
        <a:lstStyle/>
        <a:p>
          <a:endParaRPr lang="en-US"/>
        </a:p>
      </dgm:t>
    </dgm:pt>
    <dgm:pt modelId="{322842E7-C18C-4431-BF38-13566A8B96C3}" type="sibTrans" cxnId="{A9F062F5-AEDF-4F7D-8EA1-A289C592E215}">
      <dgm:prSet/>
      <dgm:spPr/>
      <dgm:t>
        <a:bodyPr/>
        <a:lstStyle/>
        <a:p>
          <a:endParaRPr lang="en-US"/>
        </a:p>
      </dgm:t>
    </dgm:pt>
    <dgm:pt modelId="{0754FEE0-24CB-4E5B-89E4-881896A35E45}">
      <dgm:prSet phldrT="[Text]"/>
      <dgm:spPr/>
      <dgm:t>
        <a:bodyPr/>
        <a:lstStyle/>
        <a:p>
          <a:pPr>
            <a:buNone/>
          </a:pPr>
          <a:r>
            <a:rPr lang="en-US" dirty="0" err="1">
              <a:latin typeface="Aptos" panose="020B0004020202020204" pitchFamily="34" charset="0"/>
            </a:rPr>
            <a:t>Klinische</a:t>
          </a:r>
          <a:r>
            <a:rPr lang="en-US" dirty="0">
              <a:latin typeface="Aptos" panose="020B0004020202020204" pitchFamily="34" charset="0"/>
            </a:rPr>
            <a:t> </a:t>
          </a:r>
          <a:r>
            <a:rPr lang="en-US" dirty="0" err="1">
              <a:latin typeface="Aptos" panose="020B0004020202020204" pitchFamily="34" charset="0"/>
            </a:rPr>
            <a:t>Untersuchtung</a:t>
          </a:r>
          <a:r>
            <a:rPr lang="en-US" dirty="0">
              <a:latin typeface="Aptos" panose="020B0004020202020204" pitchFamily="34" charset="0"/>
            </a:rPr>
            <a:t>, EEG, EMG, </a:t>
          </a:r>
          <a:r>
            <a:rPr lang="en-US" dirty="0" err="1">
              <a:latin typeface="Aptos" panose="020B0004020202020204" pitchFamily="34" charset="0"/>
            </a:rPr>
            <a:t>Laufband</a:t>
          </a:r>
          <a:endParaRPr lang="en-US" dirty="0">
            <a:latin typeface="Aptos" panose="020B0004020202020204" pitchFamily="34" charset="0"/>
          </a:endParaRPr>
        </a:p>
      </dgm:t>
    </dgm:pt>
    <dgm:pt modelId="{4CA7EC0C-A71D-40DB-92C4-0904A1FB1C9A}" type="parTrans" cxnId="{BE229594-AEF4-4DDA-AA34-959BFBF91CA7}">
      <dgm:prSet/>
      <dgm:spPr/>
      <dgm:t>
        <a:bodyPr/>
        <a:lstStyle/>
        <a:p>
          <a:endParaRPr lang="en-US"/>
        </a:p>
      </dgm:t>
    </dgm:pt>
    <dgm:pt modelId="{A723ECA6-2D88-4D18-811E-B1BDBCFB2B94}" type="sibTrans" cxnId="{BE229594-AEF4-4DDA-AA34-959BFBF91CA7}">
      <dgm:prSet/>
      <dgm:spPr/>
      <dgm:t>
        <a:bodyPr/>
        <a:lstStyle/>
        <a:p>
          <a:endParaRPr lang="en-US"/>
        </a:p>
      </dgm:t>
    </dgm:pt>
    <dgm:pt modelId="{625B9253-7D67-43F8-B6A6-CBBA979A9B3E}">
      <dgm:prSet phldrT="[Text]"/>
      <dgm:spPr/>
      <dgm:t>
        <a:bodyPr/>
        <a:lstStyle/>
        <a:p>
          <a:pPr>
            <a:buNone/>
          </a:pPr>
          <a:r>
            <a:rPr lang="en-US" dirty="0" err="1">
              <a:latin typeface="Aptos" panose="020B0004020202020204" pitchFamily="34" charset="0"/>
            </a:rPr>
            <a:t>Bewegungssensor</a:t>
          </a:r>
          <a:r>
            <a:rPr lang="en-US" dirty="0">
              <a:latin typeface="Aptos" panose="020B0004020202020204" pitchFamily="34" charset="0"/>
            </a:rPr>
            <a:t> </a:t>
          </a:r>
          <a:r>
            <a:rPr lang="en-US" dirty="0" err="1">
              <a:latin typeface="Aptos" panose="020B0004020202020204" pitchFamily="34" charset="0"/>
            </a:rPr>
            <a:t>wird</a:t>
          </a:r>
          <a:r>
            <a:rPr lang="en-US" dirty="0">
              <a:latin typeface="Aptos" panose="020B0004020202020204" pitchFamily="34" charset="0"/>
            </a:rPr>
            <a:t> am </a:t>
          </a:r>
          <a:r>
            <a:rPr lang="en-US" dirty="0" err="1">
              <a:latin typeface="Aptos" panose="020B0004020202020204" pitchFamily="34" charset="0"/>
            </a:rPr>
            <a:t>unteren</a:t>
          </a:r>
          <a:r>
            <a:rPr lang="en-US" dirty="0">
              <a:latin typeface="Aptos" panose="020B0004020202020204" pitchFamily="34" charset="0"/>
            </a:rPr>
            <a:t> </a:t>
          </a:r>
          <a:r>
            <a:rPr lang="en-US" dirty="0" err="1">
              <a:latin typeface="Aptos" panose="020B0004020202020204" pitchFamily="34" charset="0"/>
            </a:rPr>
            <a:t>Rücken</a:t>
          </a:r>
          <a:r>
            <a:rPr lang="en-US" dirty="0">
              <a:latin typeface="Aptos" panose="020B0004020202020204" pitchFamily="34" charset="0"/>
            </a:rPr>
            <a:t> für 7 </a:t>
          </a:r>
          <a:r>
            <a:rPr lang="en-US" dirty="0" err="1">
              <a:latin typeface="Aptos" panose="020B0004020202020204" pitchFamily="34" charset="0"/>
            </a:rPr>
            <a:t>Tage</a:t>
          </a:r>
          <a:r>
            <a:rPr lang="en-US" dirty="0">
              <a:latin typeface="Aptos" panose="020B0004020202020204" pitchFamily="34" charset="0"/>
            </a:rPr>
            <a:t> </a:t>
          </a:r>
          <a:r>
            <a:rPr lang="en-US" dirty="0" err="1">
              <a:latin typeface="Aptos" panose="020B0004020202020204" pitchFamily="34" charset="0"/>
            </a:rPr>
            <a:t>getragen</a:t>
          </a:r>
          <a:endParaRPr lang="en-US" dirty="0">
            <a:latin typeface="Aptos" panose="020B0004020202020204" pitchFamily="34" charset="0"/>
          </a:endParaRPr>
        </a:p>
      </dgm:t>
    </dgm:pt>
    <dgm:pt modelId="{BB205F10-DF91-43D3-8FAF-D18B5ECB9231}" type="parTrans" cxnId="{BE5B2635-C5DE-4B91-845E-D348A992DCB1}">
      <dgm:prSet/>
      <dgm:spPr/>
      <dgm:t>
        <a:bodyPr/>
        <a:lstStyle/>
        <a:p>
          <a:endParaRPr lang="en-US"/>
        </a:p>
      </dgm:t>
    </dgm:pt>
    <dgm:pt modelId="{815C0B23-3A64-40E3-99E2-E4605E812D3A}" type="sibTrans" cxnId="{BE5B2635-C5DE-4B91-845E-D348A992DCB1}">
      <dgm:prSet/>
      <dgm:spPr/>
      <dgm:t>
        <a:bodyPr/>
        <a:lstStyle/>
        <a:p>
          <a:endParaRPr lang="en-US"/>
        </a:p>
      </dgm:t>
    </dgm:pt>
    <dgm:pt modelId="{0FED48E3-C4F7-4994-BD22-71AE2D54419D}">
      <dgm:prSet/>
      <dgm:spPr/>
      <dgm:t>
        <a:bodyPr/>
        <a:lstStyle/>
        <a:p>
          <a:pPr>
            <a:buNone/>
          </a:pPr>
          <a:r>
            <a:rPr lang="en-US">
              <a:latin typeface="Aptos" panose="020B0004020202020204" pitchFamily="34" charset="0"/>
            </a:rPr>
            <a:t>Klinische Untersuchtung, EEG, EMG, Laufband</a:t>
          </a:r>
          <a:endParaRPr lang="en-US" dirty="0">
            <a:latin typeface="Aptos" panose="020B0004020202020204" pitchFamily="34" charset="0"/>
          </a:endParaRPr>
        </a:p>
      </dgm:t>
    </dgm:pt>
    <dgm:pt modelId="{AD9B6783-92CA-46AB-9434-9698B32B56F8}" type="parTrans" cxnId="{B9950DB5-CC74-4815-9695-3EF6C62218D4}">
      <dgm:prSet/>
      <dgm:spPr/>
      <dgm:t>
        <a:bodyPr/>
        <a:lstStyle/>
        <a:p>
          <a:endParaRPr lang="en-US"/>
        </a:p>
      </dgm:t>
    </dgm:pt>
    <dgm:pt modelId="{FD95F658-7C7B-40AB-ACAA-09AF784803E2}" type="sibTrans" cxnId="{B9950DB5-CC74-4815-9695-3EF6C62218D4}">
      <dgm:prSet/>
      <dgm:spPr/>
      <dgm:t>
        <a:bodyPr/>
        <a:lstStyle/>
        <a:p>
          <a:endParaRPr lang="en-US"/>
        </a:p>
      </dgm:t>
    </dgm:pt>
    <dgm:pt modelId="{7622F851-45A3-41A9-B43D-FEE92C42295A}">
      <dgm:prSet/>
      <dgm:spPr/>
      <dgm:t>
        <a:bodyPr/>
        <a:lstStyle/>
        <a:p>
          <a:pPr>
            <a:buNone/>
          </a:pPr>
          <a:r>
            <a:rPr lang="en-US" b="1">
              <a:latin typeface="Aptos" panose="020B0004020202020204" pitchFamily="34" charset="0"/>
            </a:rPr>
            <a:t>Häusliches Assessment</a:t>
          </a:r>
          <a:endParaRPr lang="en-US" b="1" dirty="0">
            <a:latin typeface="Aptos" panose="020B0004020202020204" pitchFamily="34" charset="0"/>
          </a:endParaRPr>
        </a:p>
      </dgm:t>
    </dgm:pt>
    <dgm:pt modelId="{EEDCF924-E6EF-482D-967F-B1AA540D9080}" type="parTrans" cxnId="{B2B843F2-B2E0-416D-BAA7-493E3A09C16A}">
      <dgm:prSet/>
      <dgm:spPr/>
      <dgm:t>
        <a:bodyPr/>
        <a:lstStyle/>
        <a:p>
          <a:endParaRPr lang="en-US"/>
        </a:p>
      </dgm:t>
    </dgm:pt>
    <dgm:pt modelId="{63BAF9F5-9BAB-4DF5-9C1C-7713C2EFBCFF}" type="sibTrans" cxnId="{B2B843F2-B2E0-416D-BAA7-493E3A09C16A}">
      <dgm:prSet/>
      <dgm:spPr/>
      <dgm:t>
        <a:bodyPr/>
        <a:lstStyle/>
        <a:p>
          <a:endParaRPr lang="en-US"/>
        </a:p>
      </dgm:t>
    </dgm:pt>
    <dgm:pt modelId="{56FE0D65-7CFE-4146-A4B8-222C9467569F}">
      <dgm:prSet/>
      <dgm:spPr/>
      <dgm:t>
        <a:bodyPr/>
        <a:lstStyle/>
        <a:p>
          <a:pPr>
            <a:buNone/>
          </a:pPr>
          <a:r>
            <a:rPr lang="en-US" dirty="0" err="1">
              <a:latin typeface="Aptos" panose="020B0004020202020204" pitchFamily="34" charset="0"/>
            </a:rPr>
            <a:t>Bewegungssensor</a:t>
          </a:r>
          <a:r>
            <a:rPr lang="en-US" dirty="0">
              <a:latin typeface="Aptos" panose="020B0004020202020204" pitchFamily="34" charset="0"/>
            </a:rPr>
            <a:t> </a:t>
          </a:r>
          <a:r>
            <a:rPr lang="en-US" dirty="0" err="1">
              <a:latin typeface="Aptos" panose="020B0004020202020204" pitchFamily="34" charset="0"/>
            </a:rPr>
            <a:t>wird</a:t>
          </a:r>
          <a:r>
            <a:rPr lang="en-US" dirty="0">
              <a:latin typeface="Aptos" panose="020B0004020202020204" pitchFamily="34" charset="0"/>
            </a:rPr>
            <a:t> am </a:t>
          </a:r>
          <a:r>
            <a:rPr lang="en-US" dirty="0" err="1">
              <a:latin typeface="Aptos" panose="020B0004020202020204" pitchFamily="34" charset="0"/>
            </a:rPr>
            <a:t>unteren</a:t>
          </a:r>
          <a:r>
            <a:rPr lang="en-US" dirty="0">
              <a:latin typeface="Aptos" panose="020B0004020202020204" pitchFamily="34" charset="0"/>
            </a:rPr>
            <a:t> </a:t>
          </a:r>
          <a:r>
            <a:rPr lang="en-US" dirty="0" err="1">
              <a:latin typeface="Aptos" panose="020B0004020202020204" pitchFamily="34" charset="0"/>
            </a:rPr>
            <a:t>Rücken</a:t>
          </a:r>
          <a:r>
            <a:rPr lang="en-US" dirty="0">
              <a:latin typeface="Aptos" panose="020B0004020202020204" pitchFamily="34" charset="0"/>
            </a:rPr>
            <a:t> für 7 </a:t>
          </a:r>
          <a:r>
            <a:rPr lang="en-US" dirty="0" err="1">
              <a:latin typeface="Aptos" panose="020B0004020202020204" pitchFamily="34" charset="0"/>
            </a:rPr>
            <a:t>Tage</a:t>
          </a:r>
          <a:r>
            <a:rPr lang="en-US" dirty="0">
              <a:latin typeface="Aptos" panose="020B0004020202020204" pitchFamily="34" charset="0"/>
            </a:rPr>
            <a:t> </a:t>
          </a:r>
          <a:r>
            <a:rPr lang="en-US" dirty="0" err="1">
              <a:latin typeface="Aptos" panose="020B0004020202020204" pitchFamily="34" charset="0"/>
            </a:rPr>
            <a:t>getragen</a:t>
          </a:r>
          <a:endParaRPr lang="en-US" dirty="0">
            <a:latin typeface="Aptos" panose="020B0004020202020204" pitchFamily="34" charset="0"/>
          </a:endParaRPr>
        </a:p>
      </dgm:t>
    </dgm:pt>
    <dgm:pt modelId="{23317FA7-2C26-4C11-A42A-9A69922826DC}" type="parTrans" cxnId="{C2C6F664-BC3D-47B7-8930-3D34B0C5128C}">
      <dgm:prSet/>
      <dgm:spPr/>
      <dgm:t>
        <a:bodyPr/>
        <a:lstStyle/>
        <a:p>
          <a:endParaRPr lang="en-US"/>
        </a:p>
      </dgm:t>
    </dgm:pt>
    <dgm:pt modelId="{B76B904E-5B99-41F1-8B1C-07C28BDA3BC8}" type="sibTrans" cxnId="{C2C6F664-BC3D-47B7-8930-3D34B0C5128C}">
      <dgm:prSet/>
      <dgm:spPr/>
      <dgm:t>
        <a:bodyPr/>
        <a:lstStyle/>
        <a:p>
          <a:endParaRPr lang="en-US"/>
        </a:p>
      </dgm:t>
    </dgm:pt>
    <dgm:pt modelId="{CDFE8B26-511E-4D6E-99F9-B836130F20D2}">
      <dgm:prSet phldrT="[Text]"/>
      <dgm:spPr/>
      <dgm:t>
        <a:bodyPr/>
        <a:lstStyle/>
        <a:p>
          <a:pPr>
            <a:buNone/>
          </a:pPr>
          <a:r>
            <a:rPr lang="en-US" u="sng" dirty="0" err="1">
              <a:latin typeface="Aptos" panose="020B0004020202020204" pitchFamily="34" charset="0"/>
            </a:rPr>
            <a:t>Nach</a:t>
          </a:r>
          <a:r>
            <a:rPr lang="en-US" u="sng" dirty="0">
              <a:latin typeface="Aptos" panose="020B0004020202020204" pitchFamily="34" charset="0"/>
            </a:rPr>
            <a:t> ca. 14 </a:t>
          </a:r>
          <a:r>
            <a:rPr lang="en-US" u="sng" dirty="0" err="1">
              <a:latin typeface="Aptos" panose="020B0004020202020204" pitchFamily="34" charset="0"/>
            </a:rPr>
            <a:t>Wochen</a:t>
          </a:r>
          <a:r>
            <a:rPr lang="en-US" u="sng" dirty="0">
              <a:latin typeface="Aptos" panose="020B0004020202020204" pitchFamily="34" charset="0"/>
            </a:rPr>
            <a:t> Pause: Follow-up </a:t>
          </a:r>
          <a:r>
            <a:rPr lang="en-US" u="sng" dirty="0" err="1">
              <a:latin typeface="Aptos" panose="020B0004020202020204" pitchFamily="34" charset="0"/>
            </a:rPr>
            <a:t>Untersuchung</a:t>
          </a:r>
          <a:endParaRPr lang="en-US" u="sng" dirty="0">
            <a:latin typeface="Aptos" panose="020B0004020202020204" pitchFamily="34" charset="0"/>
          </a:endParaRPr>
        </a:p>
      </dgm:t>
    </dgm:pt>
    <dgm:pt modelId="{BAB511B8-1D56-4AB9-BFCE-FD79F8E4BCEE}" type="parTrans" cxnId="{6958AD1C-6E84-4C81-9C55-A8F50DFF937E}">
      <dgm:prSet/>
      <dgm:spPr/>
      <dgm:t>
        <a:bodyPr/>
        <a:lstStyle/>
        <a:p>
          <a:endParaRPr lang="en-US"/>
        </a:p>
      </dgm:t>
    </dgm:pt>
    <dgm:pt modelId="{930AAD13-00F3-43F9-9573-EBCB9D3081E5}" type="sibTrans" cxnId="{6958AD1C-6E84-4C81-9C55-A8F50DFF937E}">
      <dgm:prSet/>
      <dgm:spPr/>
      <dgm:t>
        <a:bodyPr/>
        <a:lstStyle/>
        <a:p>
          <a:endParaRPr lang="en-US"/>
        </a:p>
      </dgm:t>
    </dgm:pt>
    <dgm:pt modelId="{43FB1F4E-1845-4D2D-8C2C-B51BC82DF9D1}">
      <dgm:prSet phldrT="[Text]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1" dirty="0" err="1">
              <a:latin typeface="Aptos" panose="020B0004020202020204" pitchFamily="34" charset="0"/>
            </a:rPr>
            <a:t>Funktionelles</a:t>
          </a:r>
          <a:r>
            <a:rPr lang="en-US" b="1" dirty="0">
              <a:latin typeface="Aptos" panose="020B0004020202020204" pitchFamily="34" charset="0"/>
            </a:rPr>
            <a:t> Assessment</a:t>
          </a:r>
          <a:endParaRPr lang="en-US" dirty="0">
            <a:latin typeface="Aptos" panose="020B0004020202020204" pitchFamily="34" charset="0"/>
          </a:endParaRPr>
        </a:p>
      </dgm:t>
    </dgm:pt>
    <dgm:pt modelId="{F3399AE5-F581-4BA5-81D3-EC6599F20C53}" type="parTrans" cxnId="{44017A6E-466D-48BA-81B8-FAA66CFE0636}">
      <dgm:prSet/>
      <dgm:spPr/>
      <dgm:t>
        <a:bodyPr/>
        <a:lstStyle/>
        <a:p>
          <a:endParaRPr lang="en-US"/>
        </a:p>
      </dgm:t>
    </dgm:pt>
    <dgm:pt modelId="{BBC854A6-CD3B-4B1D-998F-EF82B69CE4A8}" type="sibTrans" cxnId="{44017A6E-466D-48BA-81B8-FAA66CFE0636}">
      <dgm:prSet/>
      <dgm:spPr/>
      <dgm:t>
        <a:bodyPr/>
        <a:lstStyle/>
        <a:p>
          <a:endParaRPr lang="en-US"/>
        </a:p>
      </dgm:t>
    </dgm:pt>
    <dgm:pt modelId="{429F6938-64BD-46EE-A196-BFC138FD09CB}">
      <dgm:prSet/>
      <dgm:spPr/>
      <dgm:t>
        <a:bodyPr/>
        <a:lstStyle/>
        <a:p>
          <a:pPr>
            <a:buNone/>
          </a:pPr>
          <a:r>
            <a:rPr lang="en-US">
              <a:latin typeface="Aptos" panose="020B0004020202020204" pitchFamily="34" charset="0"/>
            </a:rPr>
            <a:t>Klinische Untersuchtung, EEG, EMG, Laufband</a:t>
          </a:r>
          <a:endParaRPr lang="en-US" dirty="0">
            <a:latin typeface="Aptos" panose="020B0004020202020204" pitchFamily="34" charset="0"/>
          </a:endParaRPr>
        </a:p>
      </dgm:t>
    </dgm:pt>
    <dgm:pt modelId="{97124232-45EF-4178-9B91-99C4C297452D}" type="parTrans" cxnId="{FBAC3C58-6CD6-4209-B512-6234A047F2FC}">
      <dgm:prSet/>
      <dgm:spPr/>
      <dgm:t>
        <a:bodyPr/>
        <a:lstStyle/>
        <a:p>
          <a:endParaRPr lang="en-US"/>
        </a:p>
      </dgm:t>
    </dgm:pt>
    <dgm:pt modelId="{3FC9957C-C58A-4962-B7CA-929CC83B40DF}" type="sibTrans" cxnId="{FBAC3C58-6CD6-4209-B512-6234A047F2FC}">
      <dgm:prSet/>
      <dgm:spPr/>
      <dgm:t>
        <a:bodyPr/>
        <a:lstStyle/>
        <a:p>
          <a:endParaRPr lang="en-US"/>
        </a:p>
      </dgm:t>
    </dgm:pt>
    <dgm:pt modelId="{4861E71A-3EA8-4F28-B924-05230DA6A3DA}">
      <dgm:prSet/>
      <dgm:spPr/>
      <dgm:t>
        <a:bodyPr/>
        <a:lstStyle/>
        <a:p>
          <a:pPr>
            <a:buNone/>
          </a:pPr>
          <a:r>
            <a:rPr lang="en-US" b="1">
              <a:latin typeface="Aptos" panose="020B0004020202020204" pitchFamily="34" charset="0"/>
            </a:rPr>
            <a:t>Häusliches Assessment</a:t>
          </a:r>
          <a:endParaRPr lang="en-US" b="1" dirty="0">
            <a:latin typeface="Aptos" panose="020B0004020202020204" pitchFamily="34" charset="0"/>
          </a:endParaRPr>
        </a:p>
      </dgm:t>
    </dgm:pt>
    <dgm:pt modelId="{8C44ABFD-03A8-4D48-B73B-D111A7C88F93}" type="parTrans" cxnId="{20718F94-BE05-4CEB-8659-7EACB3A9A08B}">
      <dgm:prSet/>
      <dgm:spPr/>
      <dgm:t>
        <a:bodyPr/>
        <a:lstStyle/>
        <a:p>
          <a:endParaRPr lang="en-US"/>
        </a:p>
      </dgm:t>
    </dgm:pt>
    <dgm:pt modelId="{46A234D8-DD5C-4071-8C06-C8841B8E9256}" type="sibTrans" cxnId="{20718F94-BE05-4CEB-8659-7EACB3A9A08B}">
      <dgm:prSet/>
      <dgm:spPr/>
      <dgm:t>
        <a:bodyPr/>
        <a:lstStyle/>
        <a:p>
          <a:endParaRPr lang="en-US"/>
        </a:p>
      </dgm:t>
    </dgm:pt>
    <dgm:pt modelId="{01BFD7A2-771D-442B-B111-53B1A2753B16}">
      <dgm:prSet/>
      <dgm:spPr/>
      <dgm:t>
        <a:bodyPr/>
        <a:lstStyle/>
        <a:p>
          <a:pPr>
            <a:buNone/>
          </a:pPr>
          <a:r>
            <a:rPr lang="en-US" dirty="0" err="1">
              <a:latin typeface="Aptos" panose="020B0004020202020204" pitchFamily="34" charset="0"/>
            </a:rPr>
            <a:t>Bewegungssensor</a:t>
          </a:r>
          <a:r>
            <a:rPr lang="en-US" dirty="0">
              <a:latin typeface="Aptos" panose="020B0004020202020204" pitchFamily="34" charset="0"/>
            </a:rPr>
            <a:t> </a:t>
          </a:r>
          <a:r>
            <a:rPr lang="en-US" dirty="0" err="1">
              <a:latin typeface="Aptos" panose="020B0004020202020204" pitchFamily="34" charset="0"/>
            </a:rPr>
            <a:t>wird</a:t>
          </a:r>
          <a:r>
            <a:rPr lang="en-US" dirty="0">
              <a:latin typeface="Aptos" panose="020B0004020202020204" pitchFamily="34" charset="0"/>
            </a:rPr>
            <a:t> am </a:t>
          </a:r>
          <a:r>
            <a:rPr lang="en-US" dirty="0" err="1">
              <a:latin typeface="Aptos" panose="020B0004020202020204" pitchFamily="34" charset="0"/>
            </a:rPr>
            <a:t>unteren</a:t>
          </a:r>
          <a:r>
            <a:rPr lang="en-US" dirty="0">
              <a:latin typeface="Aptos" panose="020B0004020202020204" pitchFamily="34" charset="0"/>
            </a:rPr>
            <a:t> </a:t>
          </a:r>
          <a:r>
            <a:rPr lang="en-US" dirty="0" err="1">
              <a:latin typeface="Aptos" panose="020B0004020202020204" pitchFamily="34" charset="0"/>
            </a:rPr>
            <a:t>Rücken</a:t>
          </a:r>
          <a:r>
            <a:rPr lang="en-US" dirty="0">
              <a:latin typeface="Aptos" panose="020B0004020202020204" pitchFamily="34" charset="0"/>
            </a:rPr>
            <a:t> für 7 </a:t>
          </a:r>
          <a:r>
            <a:rPr lang="en-US" dirty="0" err="1">
              <a:latin typeface="Aptos" panose="020B0004020202020204" pitchFamily="34" charset="0"/>
            </a:rPr>
            <a:t>Tage</a:t>
          </a:r>
          <a:r>
            <a:rPr lang="en-US" dirty="0">
              <a:latin typeface="Aptos" panose="020B0004020202020204" pitchFamily="34" charset="0"/>
            </a:rPr>
            <a:t> </a:t>
          </a:r>
          <a:r>
            <a:rPr lang="en-US" dirty="0" err="1">
              <a:latin typeface="Aptos" panose="020B0004020202020204" pitchFamily="34" charset="0"/>
            </a:rPr>
            <a:t>getragen</a:t>
          </a:r>
          <a:endParaRPr lang="en-US" dirty="0">
            <a:latin typeface="Aptos" panose="020B0004020202020204" pitchFamily="34" charset="0"/>
          </a:endParaRPr>
        </a:p>
      </dgm:t>
    </dgm:pt>
    <dgm:pt modelId="{F5EF1D7E-00C2-4C07-AF7D-EB9B206337A0}" type="parTrans" cxnId="{E03ADCF1-4E65-4A6F-AD79-DF5C4743D27D}">
      <dgm:prSet/>
      <dgm:spPr/>
      <dgm:t>
        <a:bodyPr/>
        <a:lstStyle/>
        <a:p>
          <a:endParaRPr lang="en-US"/>
        </a:p>
      </dgm:t>
    </dgm:pt>
    <dgm:pt modelId="{D3DCBF18-DE1D-4FE9-A53A-469B49FEA12C}" type="sibTrans" cxnId="{E03ADCF1-4E65-4A6F-AD79-DF5C4743D27D}">
      <dgm:prSet/>
      <dgm:spPr/>
      <dgm:t>
        <a:bodyPr/>
        <a:lstStyle/>
        <a:p>
          <a:endParaRPr lang="en-US"/>
        </a:p>
      </dgm:t>
    </dgm:pt>
    <dgm:pt modelId="{23D96D92-F9BB-422F-BBBC-B4A6D9F13F5C}" type="pres">
      <dgm:prSet presAssocID="{6DE9F129-B1C0-419A-93DE-22F23E0E61A2}" presName="linearFlow" presStyleCnt="0">
        <dgm:presLayoutVars>
          <dgm:dir/>
          <dgm:animLvl val="lvl"/>
          <dgm:resizeHandles val="exact"/>
        </dgm:presLayoutVars>
      </dgm:prSet>
      <dgm:spPr/>
    </dgm:pt>
    <dgm:pt modelId="{7A83C871-884E-40DE-B4DE-95859227B87F}" type="pres">
      <dgm:prSet presAssocID="{F7851DDA-CA7D-4F4D-852C-37B13643F3F8}" presName="composite" presStyleCnt="0"/>
      <dgm:spPr/>
    </dgm:pt>
    <dgm:pt modelId="{868EFFCA-E8AB-4BDE-B38A-F0E20AAAFABD}" type="pres">
      <dgm:prSet presAssocID="{F7851DDA-CA7D-4F4D-852C-37B13643F3F8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48EAD23B-6D05-432D-813F-EA2F527C1D61}" type="pres">
      <dgm:prSet presAssocID="{F7851DDA-CA7D-4F4D-852C-37B13643F3F8}" presName="descendantText" presStyleLbl="alignAcc1" presStyleIdx="0" presStyleCnt="4">
        <dgm:presLayoutVars>
          <dgm:bulletEnabled val="1"/>
        </dgm:presLayoutVars>
      </dgm:prSet>
      <dgm:spPr>
        <a:prstGeom prst="rect">
          <a:avLst/>
        </a:prstGeom>
      </dgm:spPr>
    </dgm:pt>
    <dgm:pt modelId="{AA69D01D-E223-4968-9162-B67DCFE30158}" type="pres">
      <dgm:prSet presAssocID="{740A147A-A963-42C4-BF4F-B32682B57BF7}" presName="sp" presStyleCnt="0"/>
      <dgm:spPr/>
    </dgm:pt>
    <dgm:pt modelId="{3C4472A2-96DE-4C47-A8F6-D6293E47BF9D}" type="pres">
      <dgm:prSet presAssocID="{8AEB9306-6210-4DCD-BEBB-72888D55D078}" presName="composite" presStyleCnt="0"/>
      <dgm:spPr/>
    </dgm:pt>
    <dgm:pt modelId="{3CF5F083-9A12-488A-95C3-152E6F136E17}" type="pres">
      <dgm:prSet presAssocID="{8AEB9306-6210-4DCD-BEBB-72888D55D078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E5673444-C8EE-457D-9B53-FD467534426F}" type="pres">
      <dgm:prSet presAssocID="{8AEB9306-6210-4DCD-BEBB-72888D55D078}" presName="descendantText" presStyleLbl="alignAcc1" presStyleIdx="1" presStyleCnt="4">
        <dgm:presLayoutVars>
          <dgm:bulletEnabled val="1"/>
        </dgm:presLayoutVars>
      </dgm:prSet>
      <dgm:spPr>
        <a:prstGeom prst="rect">
          <a:avLst/>
        </a:prstGeom>
      </dgm:spPr>
    </dgm:pt>
    <dgm:pt modelId="{453967C1-8E33-48FD-B0F2-1C5DC28D1C48}" type="pres">
      <dgm:prSet presAssocID="{AFB14A72-B401-4724-914E-7D6056D116B3}" presName="sp" presStyleCnt="0"/>
      <dgm:spPr/>
    </dgm:pt>
    <dgm:pt modelId="{DA28E934-2F49-42F3-83A6-C7E7F761DE4E}" type="pres">
      <dgm:prSet presAssocID="{F266A626-B42D-445B-994C-9A2F9BDD8FB0}" presName="composite" presStyleCnt="0"/>
      <dgm:spPr/>
    </dgm:pt>
    <dgm:pt modelId="{C28203CD-D615-45B9-9F2E-FA4A8360ADB4}" type="pres">
      <dgm:prSet presAssocID="{F266A626-B42D-445B-994C-9A2F9BDD8FB0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2DED2CC4-F95F-459F-8BBF-C3E31F07E732}" type="pres">
      <dgm:prSet presAssocID="{F266A626-B42D-445B-994C-9A2F9BDD8FB0}" presName="descendantText" presStyleLbl="alignAcc1" presStyleIdx="2" presStyleCnt="4">
        <dgm:presLayoutVars>
          <dgm:bulletEnabled val="1"/>
        </dgm:presLayoutVars>
      </dgm:prSet>
      <dgm:spPr>
        <a:prstGeom prst="rect">
          <a:avLst/>
        </a:prstGeom>
      </dgm:spPr>
    </dgm:pt>
    <dgm:pt modelId="{E57C71CC-B570-452A-A931-34D8106FA5BC}" type="pres">
      <dgm:prSet presAssocID="{7E27EA74-A85F-40FF-9BDD-C1DC9872CEEA}" presName="sp" presStyleCnt="0"/>
      <dgm:spPr/>
    </dgm:pt>
    <dgm:pt modelId="{EEDEB2E2-49AF-4C04-9A0E-99DAE11C3FBB}" type="pres">
      <dgm:prSet presAssocID="{B94ED90A-F98A-41FD-9CB5-6CCAEF309F16}" presName="composite" presStyleCnt="0"/>
      <dgm:spPr/>
    </dgm:pt>
    <dgm:pt modelId="{721F5515-F498-437B-A584-198BB37F68B8}" type="pres">
      <dgm:prSet presAssocID="{B94ED90A-F98A-41FD-9CB5-6CCAEF309F16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E5A7108A-6F22-4D9F-810D-B3F64F969416}" type="pres">
      <dgm:prSet presAssocID="{B94ED90A-F98A-41FD-9CB5-6CCAEF309F16}" presName="descendantText" presStyleLbl="alignAcc1" presStyleIdx="3" presStyleCnt="4" custScaleY="111899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7122F513-6AC9-4E29-A993-0A279CA948E1}" type="presOf" srcId="{AD5D13A4-9732-4D92-8F62-264CEB1ABF04}" destId="{2DED2CC4-F95F-459F-8BBF-C3E31F07E732}" srcOrd="0" destOrd="0" presId="urn:microsoft.com/office/officeart/2005/8/layout/chevron2"/>
    <dgm:cxn modelId="{6958AD1C-6E84-4C81-9C55-A8F50DFF937E}" srcId="{B94ED90A-F98A-41FD-9CB5-6CCAEF309F16}" destId="{CDFE8B26-511E-4D6E-99F9-B836130F20D2}" srcOrd="0" destOrd="0" parTransId="{BAB511B8-1D56-4AB9-BFCE-FD79F8E4BCEE}" sibTransId="{930AAD13-00F3-43F9-9573-EBCB9D3081E5}"/>
    <dgm:cxn modelId="{51D67C1E-AEE2-4ED1-A426-9665F62A271B}" type="presOf" srcId="{43FB1F4E-1845-4D2D-8C2C-B51BC82DF9D1}" destId="{E5A7108A-6F22-4D9F-810D-B3F64F969416}" srcOrd="0" destOrd="1" presId="urn:microsoft.com/office/officeart/2005/8/layout/chevron2"/>
    <dgm:cxn modelId="{EB7CD21F-29AB-45BF-93F2-EA9B87895091}" type="presOf" srcId="{F7851DDA-CA7D-4F4D-852C-37B13643F3F8}" destId="{868EFFCA-E8AB-4BDE-B38A-F0E20AAAFABD}" srcOrd="0" destOrd="0" presId="urn:microsoft.com/office/officeart/2005/8/layout/chevron2"/>
    <dgm:cxn modelId="{BE5B2635-C5DE-4B91-845E-D348A992DCB1}" srcId="{F7851DDA-CA7D-4F4D-852C-37B13643F3F8}" destId="{625B9253-7D67-43F8-B6A6-CBBA979A9B3E}" srcOrd="3" destOrd="0" parTransId="{BB205F10-DF91-43D3-8FAF-D18B5ECB9231}" sibTransId="{815C0B23-3A64-40E3-99E2-E4605E812D3A}"/>
    <dgm:cxn modelId="{7622753A-D933-45C7-8C57-D165473ADDA7}" type="presOf" srcId="{0FED48E3-C4F7-4994-BD22-71AE2D54419D}" destId="{2DED2CC4-F95F-459F-8BBF-C3E31F07E732}" srcOrd="0" destOrd="1" presId="urn:microsoft.com/office/officeart/2005/8/layout/chevron2"/>
    <dgm:cxn modelId="{4E9C0F3B-2B7E-447F-9DC9-216F11ABF7E7}" srcId="{6DE9F129-B1C0-419A-93DE-22F23E0E61A2}" destId="{F266A626-B42D-445B-994C-9A2F9BDD8FB0}" srcOrd="2" destOrd="0" parTransId="{708F10D8-5735-49B2-B6CA-9EA7512D821F}" sibTransId="{7E27EA74-A85F-40FF-9BDD-C1DC9872CEEA}"/>
    <dgm:cxn modelId="{4394145C-DE9E-4581-978C-921F14E04421}" srcId="{F266A626-B42D-445B-994C-9A2F9BDD8FB0}" destId="{AD5D13A4-9732-4D92-8F62-264CEB1ABF04}" srcOrd="0" destOrd="0" parTransId="{AD4C3D24-36F0-482B-9162-E61C1688F20D}" sibTransId="{7A0D30D8-A3C1-42D2-AC38-A50AD24B789A}"/>
    <dgm:cxn modelId="{6C1A0062-BE8F-4D4B-B051-05C257F28B72}" srcId="{8AEB9306-6210-4DCD-BEBB-72888D55D078}" destId="{D806CA21-16F3-457D-80B4-E9EC0B0E5DC7}" srcOrd="0" destOrd="0" parTransId="{FC9804EC-FFF5-45A2-B44D-2970A9A65E18}" sibTransId="{0EAB4EF7-3CD3-41DF-85C1-22731E0ED877}"/>
    <dgm:cxn modelId="{C2C6F664-BC3D-47B7-8930-3D34B0C5128C}" srcId="{F266A626-B42D-445B-994C-9A2F9BDD8FB0}" destId="{56FE0D65-7CFE-4146-A4B8-222C9467569F}" srcOrd="3" destOrd="0" parTransId="{23317FA7-2C26-4C11-A42A-9A69922826DC}" sibTransId="{B76B904E-5B99-41F1-8B1C-07C28BDA3BC8}"/>
    <dgm:cxn modelId="{D345926B-292F-4594-A06A-6C9999411ED1}" type="presOf" srcId="{D806CA21-16F3-457D-80B4-E9EC0B0E5DC7}" destId="{E5673444-C8EE-457D-9B53-FD467534426F}" srcOrd="0" destOrd="0" presId="urn:microsoft.com/office/officeart/2005/8/layout/chevron2"/>
    <dgm:cxn modelId="{44017A6E-466D-48BA-81B8-FAA66CFE0636}" srcId="{B94ED90A-F98A-41FD-9CB5-6CCAEF309F16}" destId="{43FB1F4E-1845-4D2D-8C2C-B51BC82DF9D1}" srcOrd="1" destOrd="0" parTransId="{F3399AE5-F581-4BA5-81D3-EC6599F20C53}" sibTransId="{BBC854A6-CD3B-4B1D-998F-EF82B69CE4A8}"/>
    <dgm:cxn modelId="{F11C014F-5C95-4371-BC8B-BAD243E8D651}" type="presOf" srcId="{6DE9F129-B1C0-419A-93DE-22F23E0E61A2}" destId="{23D96D92-F9BB-422F-BBBC-B4A6D9F13F5C}" srcOrd="0" destOrd="0" presId="urn:microsoft.com/office/officeart/2005/8/layout/chevron2"/>
    <dgm:cxn modelId="{58EC7750-6788-4991-B2D2-62D517D9BD67}" type="presOf" srcId="{B94ED90A-F98A-41FD-9CB5-6CCAEF309F16}" destId="{721F5515-F498-437B-A584-198BB37F68B8}" srcOrd="0" destOrd="0" presId="urn:microsoft.com/office/officeart/2005/8/layout/chevron2"/>
    <dgm:cxn modelId="{3FFE7377-1DBE-4AB7-9AB9-3BF86FFCCF6B}" type="presOf" srcId="{F6CEA276-517F-4569-A968-45551367126F}" destId="{E5673444-C8EE-457D-9B53-FD467534426F}" srcOrd="0" destOrd="1" presId="urn:microsoft.com/office/officeart/2005/8/layout/chevron2"/>
    <dgm:cxn modelId="{FBAC3C58-6CD6-4209-B512-6234A047F2FC}" srcId="{B94ED90A-F98A-41FD-9CB5-6CCAEF309F16}" destId="{429F6938-64BD-46EE-A196-BFC138FD09CB}" srcOrd="2" destOrd="0" parTransId="{97124232-45EF-4178-9B91-99C4C297452D}" sibTransId="{3FC9957C-C58A-4962-B7CA-929CC83B40DF}"/>
    <dgm:cxn modelId="{5867D082-9662-462A-B814-6066612683C9}" srcId="{F7851DDA-CA7D-4F4D-852C-37B13643F3F8}" destId="{A7C2CA75-9A7B-4E56-99A7-7DC960F482CF}" srcOrd="0" destOrd="0" parTransId="{8AFCB7D2-6F63-4515-A208-76E4C9FBE573}" sibTransId="{9BCEA29C-3BEC-436E-8F8B-F168BFCD955F}"/>
    <dgm:cxn modelId="{20718F94-BE05-4CEB-8659-7EACB3A9A08B}" srcId="{B94ED90A-F98A-41FD-9CB5-6CCAEF309F16}" destId="{4861E71A-3EA8-4F28-B924-05230DA6A3DA}" srcOrd="3" destOrd="0" parTransId="{8C44ABFD-03A8-4D48-B73B-D111A7C88F93}" sibTransId="{46A234D8-DD5C-4071-8C06-C8841B8E9256}"/>
    <dgm:cxn modelId="{BE229594-AEF4-4DDA-AA34-959BFBF91CA7}" srcId="{F7851DDA-CA7D-4F4D-852C-37B13643F3F8}" destId="{0754FEE0-24CB-4E5B-89E4-881896A35E45}" srcOrd="1" destOrd="0" parTransId="{4CA7EC0C-A71D-40DB-92C4-0904A1FB1C9A}" sibTransId="{A723ECA6-2D88-4D18-811E-B1BDBCFB2B94}"/>
    <dgm:cxn modelId="{5DFBC396-6295-4418-9A1F-F5C51366219C}" type="presOf" srcId="{01BFD7A2-771D-442B-B111-53B1A2753B16}" destId="{E5A7108A-6F22-4D9F-810D-B3F64F969416}" srcOrd="0" destOrd="4" presId="urn:microsoft.com/office/officeart/2005/8/layout/chevron2"/>
    <dgm:cxn modelId="{680CB79C-CE4B-4A5F-BF53-1F9952C8F2C5}" type="presOf" srcId="{429F6938-64BD-46EE-A196-BFC138FD09CB}" destId="{E5A7108A-6F22-4D9F-810D-B3F64F969416}" srcOrd="0" destOrd="2" presId="urn:microsoft.com/office/officeart/2005/8/layout/chevron2"/>
    <dgm:cxn modelId="{E4255EA0-5735-48F2-A2A9-3CED31D49C41}" type="presOf" srcId="{4D717562-4E18-4735-8848-DD791CA44A4A}" destId="{48EAD23B-6D05-432D-813F-EA2F527C1D61}" srcOrd="0" destOrd="2" presId="urn:microsoft.com/office/officeart/2005/8/layout/chevron2"/>
    <dgm:cxn modelId="{7EAFFBA4-4BE2-4C5E-BF90-840AA0D9EAA2}" srcId="{F7851DDA-CA7D-4F4D-852C-37B13643F3F8}" destId="{4D717562-4E18-4735-8848-DD791CA44A4A}" srcOrd="2" destOrd="0" parTransId="{90B868A7-DABB-4CB0-B9B3-F27745DEDFF0}" sibTransId="{9954CD5C-405B-438C-B01D-ABE71250EC64}"/>
    <dgm:cxn modelId="{4D7FDAB3-9A4E-400E-BBE3-3A173C912550}" type="presOf" srcId="{56FE0D65-7CFE-4146-A4B8-222C9467569F}" destId="{2DED2CC4-F95F-459F-8BBF-C3E31F07E732}" srcOrd="0" destOrd="3" presId="urn:microsoft.com/office/officeart/2005/8/layout/chevron2"/>
    <dgm:cxn modelId="{B2FEDDB3-6832-4FE9-93F3-C8EE86E11A96}" srcId="{6DE9F129-B1C0-419A-93DE-22F23E0E61A2}" destId="{F7851DDA-CA7D-4F4D-852C-37B13643F3F8}" srcOrd="0" destOrd="0" parTransId="{74F5953E-707A-4804-BE77-B2C6EB7299FE}" sibTransId="{740A147A-A963-42C4-BF4F-B32682B57BF7}"/>
    <dgm:cxn modelId="{B9950DB5-CC74-4815-9695-3EF6C62218D4}" srcId="{F266A626-B42D-445B-994C-9A2F9BDD8FB0}" destId="{0FED48E3-C4F7-4994-BD22-71AE2D54419D}" srcOrd="1" destOrd="0" parTransId="{AD9B6783-92CA-46AB-9434-9698B32B56F8}" sibTransId="{FD95F658-7C7B-40AB-ACAA-09AF784803E2}"/>
    <dgm:cxn modelId="{9A4C43C3-E29F-4568-B089-52AD463DCC3E}" srcId="{6DE9F129-B1C0-419A-93DE-22F23E0E61A2}" destId="{8AEB9306-6210-4DCD-BEBB-72888D55D078}" srcOrd="1" destOrd="0" parTransId="{90DA9306-5F1E-4B67-8CA1-1255509C8D91}" sibTransId="{AFB14A72-B401-4724-914E-7D6056D116B3}"/>
    <dgm:cxn modelId="{CFA26EC3-3C3B-4339-8C64-FA1AA052E1F8}" type="presOf" srcId="{8AEB9306-6210-4DCD-BEBB-72888D55D078}" destId="{3CF5F083-9A12-488A-95C3-152E6F136E17}" srcOrd="0" destOrd="0" presId="urn:microsoft.com/office/officeart/2005/8/layout/chevron2"/>
    <dgm:cxn modelId="{2EFAF2D0-C66B-4A16-B31E-FB18C7295AE5}" type="presOf" srcId="{4861E71A-3EA8-4F28-B924-05230DA6A3DA}" destId="{E5A7108A-6F22-4D9F-810D-B3F64F969416}" srcOrd="0" destOrd="3" presId="urn:microsoft.com/office/officeart/2005/8/layout/chevron2"/>
    <dgm:cxn modelId="{1C46C5D4-6C8D-4312-B4D9-0EC598713FFE}" srcId="{8AEB9306-6210-4DCD-BEBB-72888D55D078}" destId="{F6CEA276-517F-4569-A968-45551367126F}" srcOrd="1" destOrd="0" parTransId="{4F514D12-44F9-447E-B197-27391544C7EB}" sibTransId="{6CA2098E-A5D3-4AFD-BBB5-5C02E2A4B1FD}"/>
    <dgm:cxn modelId="{3C2469DA-1073-4E0C-8C8D-3B9F54A1B681}" type="presOf" srcId="{A7C2CA75-9A7B-4E56-99A7-7DC960F482CF}" destId="{48EAD23B-6D05-432D-813F-EA2F527C1D61}" srcOrd="0" destOrd="0" presId="urn:microsoft.com/office/officeart/2005/8/layout/chevron2"/>
    <dgm:cxn modelId="{4B90E1DD-6EAE-4F33-B18D-A075FC69F64E}" type="presOf" srcId="{CDFE8B26-511E-4D6E-99F9-B836130F20D2}" destId="{E5A7108A-6F22-4D9F-810D-B3F64F969416}" srcOrd="0" destOrd="0" presId="urn:microsoft.com/office/officeart/2005/8/layout/chevron2"/>
    <dgm:cxn modelId="{3A55EEDD-1AB5-455D-A52C-6C31AF0527E5}" type="presOf" srcId="{625B9253-7D67-43F8-B6A6-CBBA979A9B3E}" destId="{48EAD23B-6D05-432D-813F-EA2F527C1D61}" srcOrd="0" destOrd="3" presId="urn:microsoft.com/office/officeart/2005/8/layout/chevron2"/>
    <dgm:cxn modelId="{E03ADCF1-4E65-4A6F-AD79-DF5C4743D27D}" srcId="{B94ED90A-F98A-41FD-9CB5-6CCAEF309F16}" destId="{01BFD7A2-771D-442B-B111-53B1A2753B16}" srcOrd="4" destOrd="0" parTransId="{F5EF1D7E-00C2-4C07-AF7D-EB9B206337A0}" sibTransId="{D3DCBF18-DE1D-4FE9-A53A-469B49FEA12C}"/>
    <dgm:cxn modelId="{B2B843F2-B2E0-416D-BAA7-493E3A09C16A}" srcId="{F266A626-B42D-445B-994C-9A2F9BDD8FB0}" destId="{7622F851-45A3-41A9-B43D-FEE92C42295A}" srcOrd="2" destOrd="0" parTransId="{EEDCF924-E6EF-482D-967F-B1AA540D9080}" sibTransId="{63BAF9F5-9BAB-4DF5-9C1C-7713C2EFBCFF}"/>
    <dgm:cxn modelId="{A9F062F5-AEDF-4F7D-8EA1-A289C592E215}" srcId="{6DE9F129-B1C0-419A-93DE-22F23E0E61A2}" destId="{B94ED90A-F98A-41FD-9CB5-6CCAEF309F16}" srcOrd="3" destOrd="0" parTransId="{92820AE8-1095-4676-BD36-BD33E3DB694A}" sibTransId="{322842E7-C18C-4431-BF38-13566A8B96C3}"/>
    <dgm:cxn modelId="{9FFEB0F6-6D67-4C2D-83A1-8F2B1E5CA0A6}" type="presOf" srcId="{0754FEE0-24CB-4E5B-89E4-881896A35E45}" destId="{48EAD23B-6D05-432D-813F-EA2F527C1D61}" srcOrd="0" destOrd="1" presId="urn:microsoft.com/office/officeart/2005/8/layout/chevron2"/>
    <dgm:cxn modelId="{5AA896FD-75B8-4F08-8773-130B6C200A8E}" type="presOf" srcId="{F266A626-B42D-445B-994C-9A2F9BDD8FB0}" destId="{C28203CD-D615-45B9-9F2E-FA4A8360ADB4}" srcOrd="0" destOrd="0" presId="urn:microsoft.com/office/officeart/2005/8/layout/chevron2"/>
    <dgm:cxn modelId="{87D664FF-09DC-4D09-BCDB-E9E8F6236A01}" type="presOf" srcId="{7622F851-45A3-41A9-B43D-FEE92C42295A}" destId="{2DED2CC4-F95F-459F-8BBF-C3E31F07E732}" srcOrd="0" destOrd="2" presId="urn:microsoft.com/office/officeart/2005/8/layout/chevron2"/>
    <dgm:cxn modelId="{4B974BDD-380B-4A22-82C0-48B17FA6186B}" type="presParOf" srcId="{23D96D92-F9BB-422F-BBBC-B4A6D9F13F5C}" destId="{7A83C871-884E-40DE-B4DE-95859227B87F}" srcOrd="0" destOrd="0" presId="urn:microsoft.com/office/officeart/2005/8/layout/chevron2"/>
    <dgm:cxn modelId="{2B29B2C7-9DAC-4660-BE0D-B30E1A696771}" type="presParOf" srcId="{7A83C871-884E-40DE-B4DE-95859227B87F}" destId="{868EFFCA-E8AB-4BDE-B38A-F0E20AAAFABD}" srcOrd="0" destOrd="0" presId="urn:microsoft.com/office/officeart/2005/8/layout/chevron2"/>
    <dgm:cxn modelId="{986C576F-0574-4809-B85F-C783BB3C121B}" type="presParOf" srcId="{7A83C871-884E-40DE-B4DE-95859227B87F}" destId="{48EAD23B-6D05-432D-813F-EA2F527C1D61}" srcOrd="1" destOrd="0" presId="urn:microsoft.com/office/officeart/2005/8/layout/chevron2"/>
    <dgm:cxn modelId="{694A99F6-5ABD-449E-954E-EA401BB564FD}" type="presParOf" srcId="{23D96D92-F9BB-422F-BBBC-B4A6D9F13F5C}" destId="{AA69D01D-E223-4968-9162-B67DCFE30158}" srcOrd="1" destOrd="0" presId="urn:microsoft.com/office/officeart/2005/8/layout/chevron2"/>
    <dgm:cxn modelId="{E46F5C8D-93CA-408E-824B-923DB7DA98C3}" type="presParOf" srcId="{23D96D92-F9BB-422F-BBBC-B4A6D9F13F5C}" destId="{3C4472A2-96DE-4C47-A8F6-D6293E47BF9D}" srcOrd="2" destOrd="0" presId="urn:microsoft.com/office/officeart/2005/8/layout/chevron2"/>
    <dgm:cxn modelId="{B1B7E96D-A9C0-471F-A0D2-A2899E8880D8}" type="presParOf" srcId="{3C4472A2-96DE-4C47-A8F6-D6293E47BF9D}" destId="{3CF5F083-9A12-488A-95C3-152E6F136E17}" srcOrd="0" destOrd="0" presId="urn:microsoft.com/office/officeart/2005/8/layout/chevron2"/>
    <dgm:cxn modelId="{66382824-5C14-4A89-B4A3-94D30C826357}" type="presParOf" srcId="{3C4472A2-96DE-4C47-A8F6-D6293E47BF9D}" destId="{E5673444-C8EE-457D-9B53-FD467534426F}" srcOrd="1" destOrd="0" presId="urn:microsoft.com/office/officeart/2005/8/layout/chevron2"/>
    <dgm:cxn modelId="{3552DD8D-0782-488F-AA6E-8FDD97C9CDE7}" type="presParOf" srcId="{23D96D92-F9BB-422F-BBBC-B4A6D9F13F5C}" destId="{453967C1-8E33-48FD-B0F2-1C5DC28D1C48}" srcOrd="3" destOrd="0" presId="urn:microsoft.com/office/officeart/2005/8/layout/chevron2"/>
    <dgm:cxn modelId="{6A122403-6B16-44AB-A2FD-95D35D1B281E}" type="presParOf" srcId="{23D96D92-F9BB-422F-BBBC-B4A6D9F13F5C}" destId="{DA28E934-2F49-42F3-83A6-C7E7F761DE4E}" srcOrd="4" destOrd="0" presId="urn:microsoft.com/office/officeart/2005/8/layout/chevron2"/>
    <dgm:cxn modelId="{ADD0095E-91ED-4E80-8F1D-A95A4588C518}" type="presParOf" srcId="{DA28E934-2F49-42F3-83A6-C7E7F761DE4E}" destId="{C28203CD-D615-45B9-9F2E-FA4A8360ADB4}" srcOrd="0" destOrd="0" presId="urn:microsoft.com/office/officeart/2005/8/layout/chevron2"/>
    <dgm:cxn modelId="{500C7165-1404-4AEF-AF7A-0C434DD18703}" type="presParOf" srcId="{DA28E934-2F49-42F3-83A6-C7E7F761DE4E}" destId="{2DED2CC4-F95F-459F-8BBF-C3E31F07E732}" srcOrd="1" destOrd="0" presId="urn:microsoft.com/office/officeart/2005/8/layout/chevron2"/>
    <dgm:cxn modelId="{2275C13B-0B97-458C-9AA8-26B3A994EBCE}" type="presParOf" srcId="{23D96D92-F9BB-422F-BBBC-B4A6D9F13F5C}" destId="{E57C71CC-B570-452A-A931-34D8106FA5BC}" srcOrd="5" destOrd="0" presId="urn:microsoft.com/office/officeart/2005/8/layout/chevron2"/>
    <dgm:cxn modelId="{FA89CEFD-A5BF-449A-963F-B4089BA4B057}" type="presParOf" srcId="{23D96D92-F9BB-422F-BBBC-B4A6D9F13F5C}" destId="{EEDEB2E2-49AF-4C04-9A0E-99DAE11C3FBB}" srcOrd="6" destOrd="0" presId="urn:microsoft.com/office/officeart/2005/8/layout/chevron2"/>
    <dgm:cxn modelId="{0C9D967F-E2EE-4E39-ADE9-2C333F7957DF}" type="presParOf" srcId="{EEDEB2E2-49AF-4C04-9A0E-99DAE11C3FBB}" destId="{721F5515-F498-437B-A584-198BB37F68B8}" srcOrd="0" destOrd="0" presId="urn:microsoft.com/office/officeart/2005/8/layout/chevron2"/>
    <dgm:cxn modelId="{DB31F736-4B01-419C-B9C1-C4EE0FED5CCB}" type="presParOf" srcId="{EEDEB2E2-49AF-4C04-9A0E-99DAE11C3FBB}" destId="{E5A7108A-6F22-4D9F-810D-B3F64F96941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8EFFCA-E8AB-4BDE-B38A-F0E20AAAFABD}">
      <dsp:nvSpPr>
        <dsp:cNvPr id="0" name=""/>
        <dsp:cNvSpPr/>
      </dsp:nvSpPr>
      <dsp:spPr>
        <a:xfrm rot="5400000">
          <a:off x="-235238" y="243957"/>
          <a:ext cx="1568256" cy="10977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Aptos" panose="020B0004020202020204" pitchFamily="34" charset="0"/>
            </a:rPr>
            <a:t>T0</a:t>
          </a:r>
        </a:p>
      </dsp:txBody>
      <dsp:txXfrm rot="-5400000">
        <a:off x="1" y="557609"/>
        <a:ext cx="1097779" cy="470477"/>
      </dsp:txXfrm>
    </dsp:sp>
    <dsp:sp modelId="{48EAD23B-6D05-432D-813F-EA2F527C1D61}">
      <dsp:nvSpPr>
        <dsp:cNvPr id="0" name=""/>
        <dsp:cNvSpPr/>
      </dsp:nvSpPr>
      <dsp:spPr>
        <a:xfrm rot="5400000">
          <a:off x="3009885" y="-1903387"/>
          <a:ext cx="1019366" cy="484357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b="1" kern="1200" dirty="0" err="1">
              <a:latin typeface="Aptos" panose="020B0004020202020204" pitchFamily="34" charset="0"/>
            </a:rPr>
            <a:t>Funktionelles</a:t>
          </a:r>
          <a:r>
            <a:rPr lang="en-US" sz="1200" b="1" kern="1200" dirty="0">
              <a:latin typeface="Aptos" panose="020B0004020202020204" pitchFamily="34" charset="0"/>
            </a:rPr>
            <a:t> Assessment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kern="1200" dirty="0" err="1">
              <a:latin typeface="Aptos" panose="020B0004020202020204" pitchFamily="34" charset="0"/>
            </a:rPr>
            <a:t>Klinische</a:t>
          </a:r>
          <a:r>
            <a:rPr lang="en-US" sz="1200" kern="1200" dirty="0">
              <a:latin typeface="Aptos" panose="020B0004020202020204" pitchFamily="34" charset="0"/>
            </a:rPr>
            <a:t> </a:t>
          </a:r>
          <a:r>
            <a:rPr lang="en-US" sz="1200" kern="1200" dirty="0" err="1">
              <a:latin typeface="Aptos" panose="020B0004020202020204" pitchFamily="34" charset="0"/>
            </a:rPr>
            <a:t>Untersuchtung</a:t>
          </a:r>
          <a:r>
            <a:rPr lang="en-US" sz="1200" kern="1200" dirty="0">
              <a:latin typeface="Aptos" panose="020B0004020202020204" pitchFamily="34" charset="0"/>
            </a:rPr>
            <a:t>, EEG, EMG, </a:t>
          </a:r>
          <a:r>
            <a:rPr lang="en-US" sz="1200" kern="1200" dirty="0" err="1">
              <a:latin typeface="Aptos" panose="020B0004020202020204" pitchFamily="34" charset="0"/>
            </a:rPr>
            <a:t>Laufband</a:t>
          </a:r>
          <a:endParaRPr lang="en-US" sz="1200" kern="1200" dirty="0">
            <a:latin typeface="Aptos" panose="020B00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b="1" kern="1200" dirty="0" err="1">
              <a:latin typeface="Aptos" panose="020B0004020202020204" pitchFamily="34" charset="0"/>
            </a:rPr>
            <a:t>Häusliches</a:t>
          </a:r>
          <a:r>
            <a:rPr lang="en-US" sz="1200" b="1" kern="1200" dirty="0">
              <a:latin typeface="Aptos" panose="020B0004020202020204" pitchFamily="34" charset="0"/>
            </a:rPr>
            <a:t> Assessment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kern="1200" dirty="0" err="1">
              <a:latin typeface="Aptos" panose="020B0004020202020204" pitchFamily="34" charset="0"/>
            </a:rPr>
            <a:t>Bewegungssensor</a:t>
          </a:r>
          <a:r>
            <a:rPr lang="en-US" sz="1200" kern="1200" dirty="0">
              <a:latin typeface="Aptos" panose="020B0004020202020204" pitchFamily="34" charset="0"/>
            </a:rPr>
            <a:t> </a:t>
          </a:r>
          <a:r>
            <a:rPr lang="en-US" sz="1200" kern="1200" dirty="0" err="1">
              <a:latin typeface="Aptos" panose="020B0004020202020204" pitchFamily="34" charset="0"/>
            </a:rPr>
            <a:t>wird</a:t>
          </a:r>
          <a:r>
            <a:rPr lang="en-US" sz="1200" kern="1200" dirty="0">
              <a:latin typeface="Aptos" panose="020B0004020202020204" pitchFamily="34" charset="0"/>
            </a:rPr>
            <a:t> am </a:t>
          </a:r>
          <a:r>
            <a:rPr lang="en-US" sz="1200" kern="1200" dirty="0" err="1">
              <a:latin typeface="Aptos" panose="020B0004020202020204" pitchFamily="34" charset="0"/>
            </a:rPr>
            <a:t>unteren</a:t>
          </a:r>
          <a:r>
            <a:rPr lang="en-US" sz="1200" kern="1200" dirty="0">
              <a:latin typeface="Aptos" panose="020B0004020202020204" pitchFamily="34" charset="0"/>
            </a:rPr>
            <a:t> </a:t>
          </a:r>
          <a:r>
            <a:rPr lang="en-US" sz="1200" kern="1200" dirty="0" err="1">
              <a:latin typeface="Aptos" panose="020B0004020202020204" pitchFamily="34" charset="0"/>
            </a:rPr>
            <a:t>Rücken</a:t>
          </a:r>
          <a:r>
            <a:rPr lang="en-US" sz="1200" kern="1200" dirty="0">
              <a:latin typeface="Aptos" panose="020B0004020202020204" pitchFamily="34" charset="0"/>
            </a:rPr>
            <a:t> für 7 </a:t>
          </a:r>
          <a:r>
            <a:rPr lang="en-US" sz="1200" kern="1200" dirty="0" err="1">
              <a:latin typeface="Aptos" panose="020B0004020202020204" pitchFamily="34" charset="0"/>
            </a:rPr>
            <a:t>Tage</a:t>
          </a:r>
          <a:r>
            <a:rPr lang="en-US" sz="1200" kern="1200" dirty="0">
              <a:latin typeface="Aptos" panose="020B0004020202020204" pitchFamily="34" charset="0"/>
            </a:rPr>
            <a:t> </a:t>
          </a:r>
          <a:r>
            <a:rPr lang="en-US" sz="1200" kern="1200" dirty="0" err="1">
              <a:latin typeface="Aptos" panose="020B0004020202020204" pitchFamily="34" charset="0"/>
            </a:rPr>
            <a:t>getragen</a:t>
          </a:r>
          <a:endParaRPr lang="en-US" sz="1200" kern="1200" dirty="0">
            <a:latin typeface="Aptos" panose="020B0004020202020204" pitchFamily="34" charset="0"/>
          </a:endParaRPr>
        </a:p>
      </dsp:txBody>
      <dsp:txXfrm rot="-5400000">
        <a:off x="1097779" y="8719"/>
        <a:ext cx="4843579" cy="1019366"/>
      </dsp:txXfrm>
    </dsp:sp>
    <dsp:sp modelId="{3CF5F083-9A12-488A-95C3-152E6F136E17}">
      <dsp:nvSpPr>
        <dsp:cNvPr id="0" name=""/>
        <dsp:cNvSpPr/>
      </dsp:nvSpPr>
      <dsp:spPr>
        <a:xfrm rot="5400000">
          <a:off x="-235238" y="1670447"/>
          <a:ext cx="1568256" cy="10977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Aptos" panose="020B0004020202020204" pitchFamily="34" charset="0"/>
            </a:rPr>
            <a:t>Training</a:t>
          </a:r>
        </a:p>
      </dsp:txBody>
      <dsp:txXfrm rot="-5400000">
        <a:off x="1" y="1984099"/>
        <a:ext cx="1097779" cy="470477"/>
      </dsp:txXfrm>
    </dsp:sp>
    <dsp:sp modelId="{E5673444-C8EE-457D-9B53-FD467534426F}">
      <dsp:nvSpPr>
        <dsp:cNvPr id="0" name=""/>
        <dsp:cNvSpPr/>
      </dsp:nvSpPr>
      <dsp:spPr>
        <a:xfrm rot="5400000">
          <a:off x="3009885" y="-476897"/>
          <a:ext cx="1019366" cy="484357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kern="1200" dirty="0" err="1">
              <a:latin typeface="Aptos" panose="020B0004020202020204" pitchFamily="34" charset="0"/>
            </a:rPr>
            <a:t>Insgesamt</a:t>
          </a:r>
          <a:r>
            <a:rPr lang="en-US" sz="1200" kern="1200" dirty="0">
              <a:latin typeface="Aptos" panose="020B0004020202020204" pitchFamily="34" charset="0"/>
            </a:rPr>
            <a:t> 12 </a:t>
          </a:r>
          <a:r>
            <a:rPr lang="en-US" sz="1200" kern="1200" dirty="0" err="1">
              <a:latin typeface="Aptos" panose="020B0004020202020204" pitchFamily="34" charset="0"/>
            </a:rPr>
            <a:t>Einheiten</a:t>
          </a:r>
          <a:r>
            <a:rPr lang="en-US" sz="1200" kern="1200" dirty="0">
              <a:latin typeface="Aptos" panose="020B0004020202020204" pitchFamily="34" charset="0"/>
            </a:rPr>
            <a:t> auf dem </a:t>
          </a:r>
          <a:r>
            <a:rPr lang="en-US" sz="1200" kern="1200" dirty="0" err="1">
              <a:latin typeface="Aptos" panose="020B0004020202020204" pitchFamily="34" charset="0"/>
            </a:rPr>
            <a:t>Laufband</a:t>
          </a:r>
          <a:endParaRPr lang="en-US" sz="1200" kern="1200" dirty="0">
            <a:latin typeface="Aptos" panose="020B00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kern="1200" dirty="0" err="1">
              <a:latin typeface="Aptos" panose="020B0004020202020204" pitchFamily="34" charset="0"/>
            </a:rPr>
            <a:t>Individuelle</a:t>
          </a:r>
          <a:r>
            <a:rPr lang="en-US" sz="1200" kern="1200" dirty="0">
              <a:latin typeface="Aptos" panose="020B0004020202020204" pitchFamily="34" charset="0"/>
            </a:rPr>
            <a:t> </a:t>
          </a:r>
          <a:r>
            <a:rPr lang="en-US" sz="1200" kern="1200" dirty="0" err="1">
              <a:latin typeface="Aptos" panose="020B0004020202020204" pitchFamily="34" charset="0"/>
            </a:rPr>
            <a:t>Anpassung</a:t>
          </a:r>
          <a:r>
            <a:rPr lang="en-US" sz="1200" kern="1200" dirty="0">
              <a:latin typeface="Aptos" panose="020B0004020202020204" pitchFamily="34" charset="0"/>
            </a:rPr>
            <a:t> der </a:t>
          </a:r>
          <a:r>
            <a:rPr lang="en-US" sz="1200" kern="1200" dirty="0" err="1">
              <a:latin typeface="Aptos" panose="020B0004020202020204" pitchFamily="34" charset="0"/>
            </a:rPr>
            <a:t>Schwierigkeit</a:t>
          </a:r>
          <a:r>
            <a:rPr lang="en-US" sz="1200" kern="1200" dirty="0">
              <a:latin typeface="Aptos" panose="020B0004020202020204" pitchFamily="34" charset="0"/>
            </a:rPr>
            <a:t> </a:t>
          </a:r>
          <a:r>
            <a:rPr lang="en-US" sz="1200" kern="1200" dirty="0" err="1">
              <a:latin typeface="Aptos" panose="020B0004020202020204" pitchFamily="34" charset="0"/>
            </a:rPr>
            <a:t>bei</a:t>
          </a:r>
          <a:r>
            <a:rPr lang="en-US" sz="1200" kern="1200" dirty="0">
              <a:latin typeface="Aptos" panose="020B0004020202020204" pitchFamily="34" charset="0"/>
            </a:rPr>
            <a:t> </a:t>
          </a:r>
          <a:r>
            <a:rPr lang="en-US" sz="1200" kern="1200" dirty="0" err="1">
              <a:latin typeface="Aptos" panose="020B0004020202020204" pitchFamily="34" charset="0"/>
            </a:rPr>
            <a:t>jedem</a:t>
          </a:r>
          <a:r>
            <a:rPr lang="en-US" sz="1200" kern="1200" dirty="0">
              <a:latin typeface="Aptos" panose="020B0004020202020204" pitchFamily="34" charset="0"/>
            </a:rPr>
            <a:t> Training</a:t>
          </a:r>
        </a:p>
      </dsp:txBody>
      <dsp:txXfrm rot="-5400000">
        <a:off x="1097779" y="1435209"/>
        <a:ext cx="4843579" cy="1019366"/>
      </dsp:txXfrm>
    </dsp:sp>
    <dsp:sp modelId="{C28203CD-D615-45B9-9F2E-FA4A8360ADB4}">
      <dsp:nvSpPr>
        <dsp:cNvPr id="0" name=""/>
        <dsp:cNvSpPr/>
      </dsp:nvSpPr>
      <dsp:spPr>
        <a:xfrm rot="5400000">
          <a:off x="-235238" y="3096936"/>
          <a:ext cx="1568256" cy="10977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Aptos" panose="020B0004020202020204" pitchFamily="34" charset="0"/>
            </a:rPr>
            <a:t>T1</a:t>
          </a:r>
        </a:p>
      </dsp:txBody>
      <dsp:txXfrm rot="-5400000">
        <a:off x="1" y="3410588"/>
        <a:ext cx="1097779" cy="470477"/>
      </dsp:txXfrm>
    </dsp:sp>
    <dsp:sp modelId="{2DED2CC4-F95F-459F-8BBF-C3E31F07E732}">
      <dsp:nvSpPr>
        <dsp:cNvPr id="0" name=""/>
        <dsp:cNvSpPr/>
      </dsp:nvSpPr>
      <dsp:spPr>
        <a:xfrm rot="5400000">
          <a:off x="3009885" y="949592"/>
          <a:ext cx="1019366" cy="484357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200" b="1" kern="1200" dirty="0" err="1">
              <a:latin typeface="Aptos" panose="020B0004020202020204" pitchFamily="34" charset="0"/>
            </a:rPr>
            <a:t>Funktionelles</a:t>
          </a:r>
          <a:r>
            <a:rPr lang="en-US" sz="1200" b="1" kern="1200" dirty="0">
              <a:latin typeface="Aptos" panose="020B0004020202020204" pitchFamily="34" charset="0"/>
            </a:rPr>
            <a:t> Assessment</a:t>
          </a:r>
          <a:endParaRPr lang="en-US" sz="1200" kern="1200" dirty="0">
            <a:latin typeface="Aptos" panose="020B00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kern="1200">
              <a:latin typeface="Aptos" panose="020B0004020202020204" pitchFamily="34" charset="0"/>
            </a:rPr>
            <a:t>Klinische Untersuchtung, EEG, EMG, Laufband</a:t>
          </a:r>
          <a:endParaRPr lang="en-US" sz="1200" kern="1200" dirty="0">
            <a:latin typeface="Aptos" panose="020B00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b="1" kern="1200">
              <a:latin typeface="Aptos" panose="020B0004020202020204" pitchFamily="34" charset="0"/>
            </a:rPr>
            <a:t>Häusliches Assessment</a:t>
          </a:r>
          <a:endParaRPr lang="en-US" sz="1200" b="1" kern="1200" dirty="0">
            <a:latin typeface="Aptos" panose="020B00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kern="1200" dirty="0" err="1">
              <a:latin typeface="Aptos" panose="020B0004020202020204" pitchFamily="34" charset="0"/>
            </a:rPr>
            <a:t>Bewegungssensor</a:t>
          </a:r>
          <a:r>
            <a:rPr lang="en-US" sz="1200" kern="1200" dirty="0">
              <a:latin typeface="Aptos" panose="020B0004020202020204" pitchFamily="34" charset="0"/>
            </a:rPr>
            <a:t> </a:t>
          </a:r>
          <a:r>
            <a:rPr lang="en-US" sz="1200" kern="1200" dirty="0" err="1">
              <a:latin typeface="Aptos" panose="020B0004020202020204" pitchFamily="34" charset="0"/>
            </a:rPr>
            <a:t>wird</a:t>
          </a:r>
          <a:r>
            <a:rPr lang="en-US" sz="1200" kern="1200" dirty="0">
              <a:latin typeface="Aptos" panose="020B0004020202020204" pitchFamily="34" charset="0"/>
            </a:rPr>
            <a:t> am </a:t>
          </a:r>
          <a:r>
            <a:rPr lang="en-US" sz="1200" kern="1200" dirty="0" err="1">
              <a:latin typeface="Aptos" panose="020B0004020202020204" pitchFamily="34" charset="0"/>
            </a:rPr>
            <a:t>unteren</a:t>
          </a:r>
          <a:r>
            <a:rPr lang="en-US" sz="1200" kern="1200" dirty="0">
              <a:latin typeface="Aptos" panose="020B0004020202020204" pitchFamily="34" charset="0"/>
            </a:rPr>
            <a:t> </a:t>
          </a:r>
          <a:r>
            <a:rPr lang="en-US" sz="1200" kern="1200" dirty="0" err="1">
              <a:latin typeface="Aptos" panose="020B0004020202020204" pitchFamily="34" charset="0"/>
            </a:rPr>
            <a:t>Rücken</a:t>
          </a:r>
          <a:r>
            <a:rPr lang="en-US" sz="1200" kern="1200" dirty="0">
              <a:latin typeface="Aptos" panose="020B0004020202020204" pitchFamily="34" charset="0"/>
            </a:rPr>
            <a:t> für 7 </a:t>
          </a:r>
          <a:r>
            <a:rPr lang="en-US" sz="1200" kern="1200" dirty="0" err="1">
              <a:latin typeface="Aptos" panose="020B0004020202020204" pitchFamily="34" charset="0"/>
            </a:rPr>
            <a:t>Tage</a:t>
          </a:r>
          <a:r>
            <a:rPr lang="en-US" sz="1200" kern="1200" dirty="0">
              <a:latin typeface="Aptos" panose="020B0004020202020204" pitchFamily="34" charset="0"/>
            </a:rPr>
            <a:t> </a:t>
          </a:r>
          <a:r>
            <a:rPr lang="en-US" sz="1200" kern="1200" dirty="0" err="1">
              <a:latin typeface="Aptos" panose="020B0004020202020204" pitchFamily="34" charset="0"/>
            </a:rPr>
            <a:t>getragen</a:t>
          </a:r>
          <a:endParaRPr lang="en-US" sz="1200" kern="1200" dirty="0">
            <a:latin typeface="Aptos" panose="020B0004020202020204" pitchFamily="34" charset="0"/>
          </a:endParaRPr>
        </a:p>
      </dsp:txBody>
      <dsp:txXfrm rot="-5400000">
        <a:off x="1097779" y="2861698"/>
        <a:ext cx="4843579" cy="1019366"/>
      </dsp:txXfrm>
    </dsp:sp>
    <dsp:sp modelId="{721F5515-F498-437B-A584-198BB37F68B8}">
      <dsp:nvSpPr>
        <dsp:cNvPr id="0" name=""/>
        <dsp:cNvSpPr/>
      </dsp:nvSpPr>
      <dsp:spPr>
        <a:xfrm rot="5400000">
          <a:off x="-235238" y="4584073"/>
          <a:ext cx="1568256" cy="10977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Aptos" panose="020B0004020202020204" pitchFamily="34" charset="0"/>
            </a:rPr>
            <a:t>T2</a:t>
          </a:r>
        </a:p>
      </dsp:txBody>
      <dsp:txXfrm rot="-5400000">
        <a:off x="1" y="4897725"/>
        <a:ext cx="1097779" cy="470477"/>
      </dsp:txXfrm>
    </dsp:sp>
    <dsp:sp modelId="{E5A7108A-6F22-4D9F-810D-B3F64F969416}">
      <dsp:nvSpPr>
        <dsp:cNvPr id="0" name=""/>
        <dsp:cNvSpPr/>
      </dsp:nvSpPr>
      <dsp:spPr>
        <a:xfrm rot="5400000">
          <a:off x="2949238" y="2436729"/>
          <a:ext cx="1140661" cy="484357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u="sng" kern="1200" dirty="0" err="1">
              <a:latin typeface="Aptos" panose="020B0004020202020204" pitchFamily="34" charset="0"/>
            </a:rPr>
            <a:t>Nach</a:t>
          </a:r>
          <a:r>
            <a:rPr lang="en-US" sz="1200" u="sng" kern="1200" dirty="0">
              <a:latin typeface="Aptos" panose="020B0004020202020204" pitchFamily="34" charset="0"/>
            </a:rPr>
            <a:t> ca. 14 </a:t>
          </a:r>
          <a:r>
            <a:rPr lang="en-US" sz="1200" u="sng" kern="1200" dirty="0" err="1">
              <a:latin typeface="Aptos" panose="020B0004020202020204" pitchFamily="34" charset="0"/>
            </a:rPr>
            <a:t>Wochen</a:t>
          </a:r>
          <a:r>
            <a:rPr lang="en-US" sz="1200" u="sng" kern="1200" dirty="0">
              <a:latin typeface="Aptos" panose="020B0004020202020204" pitchFamily="34" charset="0"/>
            </a:rPr>
            <a:t> Pause: Follow-up </a:t>
          </a:r>
          <a:r>
            <a:rPr lang="en-US" sz="1200" u="sng" kern="1200" dirty="0" err="1">
              <a:latin typeface="Aptos" panose="020B0004020202020204" pitchFamily="34" charset="0"/>
            </a:rPr>
            <a:t>Untersuchung</a:t>
          </a:r>
          <a:endParaRPr lang="en-US" sz="1200" u="sng" kern="1200" dirty="0">
            <a:latin typeface="Aptos" panose="020B00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200" b="1" kern="1200" dirty="0" err="1">
              <a:latin typeface="Aptos" panose="020B0004020202020204" pitchFamily="34" charset="0"/>
            </a:rPr>
            <a:t>Funktionelles</a:t>
          </a:r>
          <a:r>
            <a:rPr lang="en-US" sz="1200" b="1" kern="1200" dirty="0">
              <a:latin typeface="Aptos" panose="020B0004020202020204" pitchFamily="34" charset="0"/>
            </a:rPr>
            <a:t> Assessment</a:t>
          </a:r>
          <a:endParaRPr lang="en-US" sz="1200" kern="1200" dirty="0">
            <a:latin typeface="Aptos" panose="020B00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kern="1200">
              <a:latin typeface="Aptos" panose="020B0004020202020204" pitchFamily="34" charset="0"/>
            </a:rPr>
            <a:t>Klinische Untersuchtung, EEG, EMG, Laufband</a:t>
          </a:r>
          <a:endParaRPr lang="en-US" sz="1200" kern="1200" dirty="0">
            <a:latin typeface="Aptos" panose="020B00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b="1" kern="1200">
              <a:latin typeface="Aptos" panose="020B0004020202020204" pitchFamily="34" charset="0"/>
            </a:rPr>
            <a:t>Häusliches Assessment</a:t>
          </a:r>
          <a:endParaRPr lang="en-US" sz="1200" b="1" kern="1200" dirty="0">
            <a:latin typeface="Aptos" panose="020B00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kern="1200" dirty="0" err="1">
              <a:latin typeface="Aptos" panose="020B0004020202020204" pitchFamily="34" charset="0"/>
            </a:rPr>
            <a:t>Bewegungssensor</a:t>
          </a:r>
          <a:r>
            <a:rPr lang="en-US" sz="1200" kern="1200" dirty="0">
              <a:latin typeface="Aptos" panose="020B0004020202020204" pitchFamily="34" charset="0"/>
            </a:rPr>
            <a:t> </a:t>
          </a:r>
          <a:r>
            <a:rPr lang="en-US" sz="1200" kern="1200" dirty="0" err="1">
              <a:latin typeface="Aptos" panose="020B0004020202020204" pitchFamily="34" charset="0"/>
            </a:rPr>
            <a:t>wird</a:t>
          </a:r>
          <a:r>
            <a:rPr lang="en-US" sz="1200" kern="1200" dirty="0">
              <a:latin typeface="Aptos" panose="020B0004020202020204" pitchFamily="34" charset="0"/>
            </a:rPr>
            <a:t> am </a:t>
          </a:r>
          <a:r>
            <a:rPr lang="en-US" sz="1200" kern="1200" dirty="0" err="1">
              <a:latin typeface="Aptos" panose="020B0004020202020204" pitchFamily="34" charset="0"/>
            </a:rPr>
            <a:t>unteren</a:t>
          </a:r>
          <a:r>
            <a:rPr lang="en-US" sz="1200" kern="1200" dirty="0">
              <a:latin typeface="Aptos" panose="020B0004020202020204" pitchFamily="34" charset="0"/>
            </a:rPr>
            <a:t> </a:t>
          </a:r>
          <a:r>
            <a:rPr lang="en-US" sz="1200" kern="1200" dirty="0" err="1">
              <a:latin typeface="Aptos" panose="020B0004020202020204" pitchFamily="34" charset="0"/>
            </a:rPr>
            <a:t>Rücken</a:t>
          </a:r>
          <a:r>
            <a:rPr lang="en-US" sz="1200" kern="1200" dirty="0">
              <a:latin typeface="Aptos" panose="020B0004020202020204" pitchFamily="34" charset="0"/>
            </a:rPr>
            <a:t> für 7 </a:t>
          </a:r>
          <a:r>
            <a:rPr lang="en-US" sz="1200" kern="1200" dirty="0" err="1">
              <a:latin typeface="Aptos" panose="020B0004020202020204" pitchFamily="34" charset="0"/>
            </a:rPr>
            <a:t>Tage</a:t>
          </a:r>
          <a:r>
            <a:rPr lang="en-US" sz="1200" kern="1200" dirty="0">
              <a:latin typeface="Aptos" panose="020B0004020202020204" pitchFamily="34" charset="0"/>
            </a:rPr>
            <a:t> </a:t>
          </a:r>
          <a:r>
            <a:rPr lang="en-US" sz="1200" kern="1200" dirty="0" err="1">
              <a:latin typeface="Aptos" panose="020B0004020202020204" pitchFamily="34" charset="0"/>
            </a:rPr>
            <a:t>getragen</a:t>
          </a:r>
          <a:endParaRPr lang="en-US" sz="1200" kern="1200" dirty="0">
            <a:latin typeface="Aptos" panose="020B0004020202020204" pitchFamily="34" charset="0"/>
          </a:endParaRPr>
        </a:p>
      </dsp:txBody>
      <dsp:txXfrm rot="-5400000">
        <a:off x="1097779" y="4288188"/>
        <a:ext cx="4843579" cy="11406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37ED2-38A6-1115-6D4C-1DA89E6B6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637B22-26A7-7AD3-D75C-A710E0C6E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6ED13-3304-815E-93DF-337305A39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14240-9E5D-451E-846D-E98EE4A79B8E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32DD8-7714-AED1-9D89-684B44348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3E210-525B-97A9-E015-B353559A8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B390-6BA7-4210-A72B-A595E4351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35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E944A-6108-5B6A-2733-CEDC3160D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04780E-BF65-500C-DD3C-374014663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56C26-6AEA-B472-D51F-DE3D5A745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14240-9E5D-451E-846D-E98EE4A79B8E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E6E4-1E29-C82A-CCEC-2A213231A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C219B-81F1-184E-3C62-60F873FE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B390-6BA7-4210-A72B-A595E4351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8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C9BD34-8997-F917-A58B-A9D91860C9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96CDA1-5EB8-8B36-50CA-5C1E55180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13CDD-70FC-2FB8-2575-ABA4CAB8D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14240-9E5D-451E-846D-E98EE4A79B8E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9D477-929C-411C-ACC9-824266DD7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73E4E-1D50-B150-FA44-5EA278A4B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B390-6BA7-4210-A72B-A595E4351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5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A5284-8967-3A0C-4D1D-FD0FABEB3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70960-0AC7-F80E-592F-EA3CF9E3C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F8C8A-AFA3-24EF-F4C5-03A43FE2E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14240-9E5D-451E-846D-E98EE4A79B8E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5B3AA-2852-58FD-DAF8-1CAF6BB59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1D241-B3E5-6E59-2D6A-AB96FA93F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B390-6BA7-4210-A72B-A595E4351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98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E647B-32D1-D1B5-8459-11ECCD32B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07343-1DB1-01F6-CB01-B0E4DAD94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03F1C-5576-9698-7A81-4905B124E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14240-9E5D-451E-846D-E98EE4A79B8E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EE176-8E56-E915-C306-5B6D24A48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3DEDA-5913-3074-774D-AA8D1BB6B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B390-6BA7-4210-A72B-A595E4351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85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0FFB7-71B6-81F4-E974-FEF11BBB8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42E4D-6882-5E56-B68C-CD77B8346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3AD1C-7B20-17DB-5D9E-318BD0AF6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53DDD-8E67-C0CE-20C7-61C58FDD7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14240-9E5D-451E-846D-E98EE4A79B8E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6E884-2324-E101-E5BE-E7156CC76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1C5FC-B6A2-F536-EA49-2903059C5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B390-6BA7-4210-A72B-A595E4351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91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B14B-ECDC-DA84-762A-190E08934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EAF05-FCF4-F83D-711A-30DDD7F3E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9353C-2873-604B-A07D-76224EFE0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6267F7-3CA7-8350-3FCA-481643AC2B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14CF36-C0F1-FCEB-05FE-07AEA38342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E814B7-82B0-C5C5-DAF5-5B854E3C0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14240-9E5D-451E-846D-E98EE4A79B8E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61A1B0-FD4E-BF11-8ADD-24DCE6A13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5C29D-E7C4-9447-E87C-76D16C5CC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B390-6BA7-4210-A72B-A595E4351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70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9E74C-863C-C6FC-7FDB-F6AE2CE82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1294A8-EFFF-01AE-89ED-A9FBADB97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14240-9E5D-451E-846D-E98EE4A79B8E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8BE9C-21AB-0BE1-ED27-A1C49716B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D21130-BFA5-5FAC-7431-85FB469FC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B390-6BA7-4210-A72B-A595E4351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99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82BF67-17DC-4D08-542D-3442269E9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14240-9E5D-451E-846D-E98EE4A79B8E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9C8032-2C84-941C-A339-0B8C503F4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A9F66-60E4-34E0-A457-248D2CEDD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B390-6BA7-4210-A72B-A595E4351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71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7275D-5966-D205-2C50-9D4204893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95E0B-2FCD-7C64-7D10-FCBBB5592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2C1003-2977-6AC8-29E0-061AD1853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8E6B9-D380-5956-6E95-0B270EB1F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14240-9E5D-451E-846D-E98EE4A79B8E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CC605-9B65-8A6B-E4B7-2BAAB0406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591F4-E5B1-4BAE-53AA-F3F573C02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B390-6BA7-4210-A72B-A595E4351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7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78210-8481-C9C2-0CB6-7F530A33C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5D24CD-C2C6-C650-0DE9-3457C05CBB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17E2B-B3F1-87F1-5BE2-9B3751B04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A7B58C-B02D-D6A2-497D-9E0887CE2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14240-9E5D-451E-846D-E98EE4A79B8E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92275-6826-4B94-B6D1-8DD46E5A5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81027-EBC2-680F-D28B-1AB22A2AD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B390-6BA7-4210-A72B-A595E4351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6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504FD0-479E-DAEB-4294-9C9B1A3D3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BA24F-0657-E2BE-F6AE-4D727C54E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9E51C-D91B-5815-AFD8-804745762D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14240-9E5D-451E-846D-E98EE4A79B8E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4A7F-C308-FBBF-FAE7-93FAE7A13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6AF4B-AC76-8AE6-2AE2-1E0194A6A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CB390-6BA7-4210-A72B-A595E4351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23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2.svg"/><Relationship Id="rId10" Type="http://schemas.openxmlformats.org/officeDocument/2006/relationships/image" Target="../media/image11.png"/><Relationship Id="rId4" Type="http://schemas.openxmlformats.org/officeDocument/2006/relationships/image" Target="../media/image1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C4A2017-DE7A-D126-C260-E8254EEE0158}"/>
              </a:ext>
            </a:extLst>
          </p:cNvPr>
          <p:cNvSpPr/>
          <p:nvPr/>
        </p:nvSpPr>
        <p:spPr>
          <a:xfrm>
            <a:off x="2829794" y="268595"/>
            <a:ext cx="6532412" cy="39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Identification</a:t>
            </a:r>
          </a:p>
          <a:p>
            <a:pPr algn="ctr"/>
            <a:r>
              <a:rPr lang="en-GB" sz="1200" dirty="0"/>
              <a:t>Identify potential participants from registries and hospital records.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FB55AB-D7AE-C4A8-3D96-9303AC830694}"/>
              </a:ext>
            </a:extLst>
          </p:cNvPr>
          <p:cNvSpPr/>
          <p:nvPr/>
        </p:nvSpPr>
        <p:spPr>
          <a:xfrm>
            <a:off x="2829794" y="919262"/>
            <a:ext cx="6532412" cy="468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Pre-screening</a:t>
            </a:r>
          </a:p>
          <a:p>
            <a:pPr algn="ctr"/>
            <a:r>
              <a:rPr lang="en-GB" sz="1200" dirty="0"/>
              <a:t>Screen medical notes against eligibility criteria..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A09A8A-EE22-0F4B-2AAB-0E061158F4E1}"/>
              </a:ext>
            </a:extLst>
          </p:cNvPr>
          <p:cNvSpPr/>
          <p:nvPr/>
        </p:nvSpPr>
        <p:spPr>
          <a:xfrm>
            <a:off x="2829794" y="1639382"/>
            <a:ext cx="6532412" cy="626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Provide study information</a:t>
            </a:r>
          </a:p>
          <a:p>
            <a:pPr algn="ctr"/>
            <a:r>
              <a:rPr lang="en-GB" sz="1200" dirty="0"/>
              <a:t>Approach potentially eligible participants. Provide Patient Information Sheet (PIS).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BB01B2-DA2B-6FE4-BA97-35F5B3882E6D}"/>
              </a:ext>
            </a:extLst>
          </p:cNvPr>
          <p:cNvSpPr/>
          <p:nvPr/>
        </p:nvSpPr>
        <p:spPr>
          <a:xfrm>
            <a:off x="2829794" y="2517638"/>
            <a:ext cx="6532412" cy="1026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Contact</a:t>
            </a:r>
          </a:p>
          <a:p>
            <a:pPr algn="ctr"/>
            <a:r>
              <a:rPr lang="en-GB" sz="1200" dirty="0"/>
              <a:t>Contact potential participant to discuss willingness to take part and to book screening appointment. If found to be ineligible or not interested, record on pre-screening log with reason for non-participation (if provided).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3C7E87-AE55-A864-E1FC-95F31F18C219}"/>
              </a:ext>
            </a:extLst>
          </p:cNvPr>
          <p:cNvSpPr/>
          <p:nvPr/>
        </p:nvSpPr>
        <p:spPr>
          <a:xfrm>
            <a:off x="2829794" y="3795165"/>
            <a:ext cx="6532412" cy="1695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﻿Screening Appointment </a:t>
            </a:r>
          </a:p>
          <a:p>
            <a:pPr algn="ctr"/>
            <a:r>
              <a:rPr lang="en-GB" sz="1200" b="1" dirty="0"/>
              <a:t>1. Consent</a:t>
            </a:r>
          </a:p>
          <a:p>
            <a:pPr algn="ctr"/>
            <a:r>
              <a:rPr lang="en-GB" sz="1200" dirty="0"/>
              <a:t>Assess participant's ability to consent. Discuss PIS and opportunity for questions. Obtain informed consent before undertaking any study specific procedures. </a:t>
            </a:r>
          </a:p>
          <a:p>
            <a:pPr algn="ctr"/>
            <a:r>
              <a:rPr lang="en-GB" sz="1200" b="1" dirty="0"/>
              <a:t>2. Screening</a:t>
            </a:r>
          </a:p>
          <a:p>
            <a:pPr algn="ctr"/>
            <a:r>
              <a:rPr lang="en-GB" sz="1200" dirty="0"/>
              <a:t>Review global and disease specific inclusion and exclusion criteria. If participant is eligible, baseline assessment may be completed immediately after screening.</a:t>
            </a:r>
            <a:endParaRPr lang="en-US" sz="12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2801B4-FA49-ADE7-3126-5959C195BDDC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6096000" y="667867"/>
            <a:ext cx="0" cy="251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0DC124-EEEA-D224-5C94-69008728282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6096000" y="1387987"/>
            <a:ext cx="0" cy="251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2D7C9C1-9F0E-9F2D-F104-E6E8C5E3E008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6096000" y="2266243"/>
            <a:ext cx="0" cy="251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F8E8687-9611-3E6E-A99B-AD2A1ED477CF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6096000" y="3543771"/>
            <a:ext cx="0" cy="2513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175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9">
            <a:extLst>
              <a:ext uri="{FF2B5EF4-FFF2-40B4-BE49-F238E27FC236}">
                <a16:creationId xmlns:a16="http://schemas.microsoft.com/office/drawing/2014/main" id="{F3085749-38A6-0360-44C2-02BF2FC3B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3285" y="1425351"/>
            <a:ext cx="922841" cy="987623"/>
          </a:xfrm>
          <a:prstGeom prst="rect">
            <a:avLst/>
          </a:prstGeom>
        </p:spPr>
      </p:pic>
      <p:pic>
        <p:nvPicPr>
          <p:cNvPr id="7" name="Graphic 10" descr="House outline">
            <a:extLst>
              <a:ext uri="{FF2B5EF4-FFF2-40B4-BE49-F238E27FC236}">
                <a16:creationId xmlns:a16="http://schemas.microsoft.com/office/drawing/2014/main" id="{76B5BD5C-5C4D-A31B-1822-2B2784CF23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29531" y="1454234"/>
            <a:ext cx="922840" cy="987622"/>
          </a:xfrm>
          <a:prstGeom prst="rect">
            <a:avLst/>
          </a:prstGeom>
        </p:spPr>
      </p:pic>
      <p:sp>
        <p:nvSpPr>
          <p:cNvPr id="9" name="Rectangle 12">
            <a:extLst>
              <a:ext uri="{FF2B5EF4-FFF2-40B4-BE49-F238E27FC236}">
                <a16:creationId xmlns:a16="http://schemas.microsoft.com/office/drawing/2014/main" id="{CDD9EE02-1293-D929-EFD6-9C0EAFDAE0A8}"/>
              </a:ext>
            </a:extLst>
          </p:cNvPr>
          <p:cNvSpPr/>
          <p:nvPr/>
        </p:nvSpPr>
        <p:spPr>
          <a:xfrm>
            <a:off x="8559521" y="2412974"/>
            <a:ext cx="2062860" cy="435223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ea typeface="CMU Sans Serif Demi Condensed" panose="02000706000000000000" pitchFamily="2" charset="0"/>
                <a:cs typeface="Arial" panose="020B0604020202020204" pitchFamily="34" charset="0"/>
              </a:rPr>
              <a:t>7 days</a:t>
            </a:r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96AEB2AE-352C-3D2B-EDE0-56103B78931C}"/>
              </a:ext>
            </a:extLst>
          </p:cNvPr>
          <p:cNvSpPr/>
          <p:nvPr/>
        </p:nvSpPr>
        <p:spPr>
          <a:xfrm>
            <a:off x="3113295" y="2412975"/>
            <a:ext cx="5342822" cy="435223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ea typeface="CMU Sans Serif Demi Condensed" panose="02000706000000000000" pitchFamily="2" charset="0"/>
                <a:cs typeface="Arial" panose="020B0604020202020204" pitchFamily="34" charset="0"/>
              </a:rPr>
              <a:t>2-6 weeks</a:t>
            </a:r>
          </a:p>
        </p:txBody>
      </p:sp>
      <p:sp>
        <p:nvSpPr>
          <p:cNvPr id="13" name="Rectangle 18">
            <a:extLst>
              <a:ext uri="{FF2B5EF4-FFF2-40B4-BE49-F238E27FC236}">
                <a16:creationId xmlns:a16="http://schemas.microsoft.com/office/drawing/2014/main" id="{023CC0D0-1997-9C87-1407-0CC37803821C}"/>
              </a:ext>
            </a:extLst>
          </p:cNvPr>
          <p:cNvSpPr/>
          <p:nvPr/>
        </p:nvSpPr>
        <p:spPr>
          <a:xfrm>
            <a:off x="4412496" y="3647800"/>
            <a:ext cx="2765915" cy="81098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6"/>
                </a:solidFill>
                <a:latin typeface="Arial" panose="020B0604020202020204" pitchFamily="34" charset="0"/>
                <a:ea typeface="CMU Sans Serif Demi Condensed" panose="02000706000000000000" pitchFamily="2" charset="0"/>
                <a:cs typeface="Arial" panose="020B0604020202020204" pitchFamily="34" charset="0"/>
              </a:rPr>
              <a:t>12 session </a:t>
            </a:r>
            <a:r>
              <a:rPr lang="en-US" sz="1050" dirty="0">
                <a:solidFill>
                  <a:schemeClr val="accent6"/>
                </a:solidFill>
                <a:latin typeface="Arial" panose="020B0604020202020204" pitchFamily="34" charset="0"/>
                <a:ea typeface="CMU Sans Serif Demi Condensed" panose="02000706000000000000" pitchFamily="2" charset="0"/>
                <a:cs typeface="Arial" panose="020B0604020202020204" pitchFamily="34" charset="0"/>
              </a:rPr>
              <a:t>of </a:t>
            </a:r>
            <a:r>
              <a:rPr lang="en-US" sz="1050" i="0" dirty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gait training on a treadmill (including perturbations)</a:t>
            </a:r>
            <a:endParaRPr lang="en-US" sz="1050" dirty="0">
              <a:solidFill>
                <a:schemeClr val="accent6"/>
              </a:solidFill>
              <a:latin typeface="Arial" panose="020B0604020202020204" pitchFamily="34" charset="0"/>
              <a:ea typeface="CMU Sans Serif Demi Condensed" panose="02000706000000000000" pitchFamily="2" charset="0"/>
              <a:cs typeface="Arial" panose="020B0604020202020204" pitchFamily="34" charset="0"/>
            </a:endParaRPr>
          </a:p>
        </p:txBody>
      </p:sp>
      <p:sp>
        <p:nvSpPr>
          <p:cNvPr id="14" name="Rectangle 23">
            <a:extLst>
              <a:ext uri="{FF2B5EF4-FFF2-40B4-BE49-F238E27FC236}">
                <a16:creationId xmlns:a16="http://schemas.microsoft.com/office/drawing/2014/main" id="{7D748F65-6D1E-8EA3-94E3-5C6F482CECD6}"/>
              </a:ext>
            </a:extLst>
          </p:cNvPr>
          <p:cNvSpPr/>
          <p:nvPr/>
        </p:nvSpPr>
        <p:spPr>
          <a:xfrm>
            <a:off x="4409973" y="4573242"/>
            <a:ext cx="2767509" cy="81098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accent6"/>
                </a:solidFill>
                <a:latin typeface="Arial" panose="020B0604020202020204" pitchFamily="34" charset="0"/>
                <a:ea typeface="CMU Sans Serif Demi Condensed" panose="02000706000000000000" pitchFamily="2" charset="0"/>
                <a:cs typeface="Arial" panose="020B0604020202020204" pitchFamily="34" charset="0"/>
              </a:rPr>
              <a:t>Control intervention depending on the clinical 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571248-9682-D3D2-ACCA-82B5D9867F13}"/>
              </a:ext>
            </a:extLst>
          </p:cNvPr>
          <p:cNvSpPr/>
          <p:nvPr/>
        </p:nvSpPr>
        <p:spPr>
          <a:xfrm>
            <a:off x="8557026" y="3647800"/>
            <a:ext cx="2062860" cy="892289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 dirty="0">
                <a:solidFill>
                  <a:schemeClr val="accent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Psychological and environmental (social and physical)</a:t>
            </a:r>
            <a:r>
              <a:rPr lang="en-US" sz="1050" dirty="0">
                <a:solidFill>
                  <a:schemeClr val="accent5"/>
                </a:solidFill>
                <a:latin typeface="Arial" panose="020B0604020202020204" pitchFamily="34" charset="0"/>
                <a:ea typeface="CMU Sans Serif Demi Condensed" panose="02000706000000000000" pitchFamily="2" charset="0"/>
                <a:cs typeface="Arial" panose="020B0604020202020204" pitchFamily="34" charset="0"/>
              </a:rPr>
              <a:t> factors</a:t>
            </a:r>
            <a:endParaRPr lang="en-US" sz="1050" b="1" dirty="0">
              <a:solidFill>
                <a:schemeClr val="accent5"/>
              </a:solidFill>
              <a:latin typeface="Arial" panose="020B0604020202020204" pitchFamily="34" charset="0"/>
              <a:ea typeface="CMU Sans Serif Demi Condensed" panose="02000706000000000000" pitchFamily="2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90FE4C-AF7F-4054-DD95-5B6279F273BD}"/>
              </a:ext>
            </a:extLst>
          </p:cNvPr>
          <p:cNvSpPr/>
          <p:nvPr/>
        </p:nvSpPr>
        <p:spPr>
          <a:xfrm>
            <a:off x="8557026" y="4620676"/>
            <a:ext cx="2062860" cy="76355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050" b="0" i="0" dirty="0">
                <a:solidFill>
                  <a:schemeClr val="accent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aily-life gait quantity and quality (Continuous IMU recordings)</a:t>
            </a:r>
            <a:endParaRPr lang="en-US" sz="1050" b="1" dirty="0">
              <a:solidFill>
                <a:schemeClr val="accent5"/>
              </a:solidFill>
              <a:latin typeface="Arial" panose="020B0604020202020204" pitchFamily="34" charset="0"/>
              <a:ea typeface="CMU Sans Serif Demi Condensed" panose="02000706000000000000" pitchFamily="2" charset="0"/>
              <a:cs typeface="Arial" panose="020B0604020202020204" pitchFamily="34" charset="0"/>
            </a:endParaRPr>
          </a:p>
        </p:txBody>
      </p:sp>
      <p:sp>
        <p:nvSpPr>
          <p:cNvPr id="17" name="Rectangle 23">
            <a:extLst>
              <a:ext uri="{FF2B5EF4-FFF2-40B4-BE49-F238E27FC236}">
                <a16:creationId xmlns:a16="http://schemas.microsoft.com/office/drawing/2014/main" id="{AC944FF3-D668-E2AA-A75C-B1D896051462}"/>
              </a:ext>
            </a:extLst>
          </p:cNvPr>
          <p:cNvSpPr/>
          <p:nvPr/>
        </p:nvSpPr>
        <p:spPr>
          <a:xfrm>
            <a:off x="3113295" y="3657747"/>
            <a:ext cx="1198844" cy="1726484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accent6"/>
                </a:solidFill>
                <a:latin typeface="Arial" panose="020B0604020202020204" pitchFamily="34" charset="0"/>
                <a:ea typeface="CMU Sans Serif Demi Condensed" panose="02000706000000000000" pitchFamily="2" charset="0"/>
                <a:cs typeface="Arial" panose="020B0604020202020204" pitchFamily="34" charset="0"/>
              </a:rPr>
              <a:t>EEG, EMG and Kinematic recordings </a:t>
            </a:r>
            <a:r>
              <a:rPr lang="en-GB" sz="1050" dirty="0">
                <a:solidFill>
                  <a:schemeClr val="accent6"/>
                </a:solidFill>
                <a:latin typeface="Arial" panose="020B0604020202020204" pitchFamily="34" charset="0"/>
                <a:ea typeface="CMU Sans Serif Demi Condensed" panose="02000706000000000000" pitchFamily="2" charset="0"/>
                <a:cs typeface="Arial" panose="020B0604020202020204" pitchFamily="34" charset="0"/>
              </a:rPr>
              <a:t>during treadmill walking</a:t>
            </a:r>
          </a:p>
        </p:txBody>
      </p:sp>
      <p:sp>
        <p:nvSpPr>
          <p:cNvPr id="18" name="Rectangle 23">
            <a:extLst>
              <a:ext uri="{FF2B5EF4-FFF2-40B4-BE49-F238E27FC236}">
                <a16:creationId xmlns:a16="http://schemas.microsoft.com/office/drawing/2014/main" id="{F9248889-7199-85B0-C4CD-05B730417E97}"/>
              </a:ext>
            </a:extLst>
          </p:cNvPr>
          <p:cNvSpPr/>
          <p:nvPr/>
        </p:nvSpPr>
        <p:spPr>
          <a:xfrm>
            <a:off x="7257273" y="3657747"/>
            <a:ext cx="1198844" cy="1726484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accent6"/>
                </a:solidFill>
                <a:latin typeface="Arial" panose="020B0604020202020204" pitchFamily="34" charset="0"/>
                <a:ea typeface="CMU Sans Serif Demi Condensed" panose="02000706000000000000" pitchFamily="2" charset="0"/>
                <a:cs typeface="Arial" panose="020B0604020202020204" pitchFamily="34" charset="0"/>
              </a:rPr>
              <a:t>EEG, EMG and Kinematic recordings </a:t>
            </a:r>
            <a:r>
              <a:rPr lang="en-GB" sz="1050" dirty="0">
                <a:solidFill>
                  <a:schemeClr val="accent6"/>
                </a:solidFill>
                <a:latin typeface="Arial" panose="020B0604020202020204" pitchFamily="34" charset="0"/>
                <a:ea typeface="CMU Sans Serif Demi Condensed" panose="02000706000000000000" pitchFamily="2" charset="0"/>
                <a:cs typeface="Arial" panose="020B0604020202020204" pitchFamily="34" charset="0"/>
              </a:rPr>
              <a:t>during treadmill walking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F5A0C9-FD5A-46B9-57B1-FA7DF81D6D12}"/>
              </a:ext>
            </a:extLst>
          </p:cNvPr>
          <p:cNvSpPr/>
          <p:nvPr/>
        </p:nvSpPr>
        <p:spPr>
          <a:xfrm>
            <a:off x="3298038" y="2948991"/>
            <a:ext cx="829357" cy="609862"/>
          </a:xfrm>
          <a:prstGeom prst="rect">
            <a:avLst/>
          </a:prstGeom>
          <a:solidFill>
            <a:srgbClr val="268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T0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Baseline visit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448A04-9026-37F4-79CE-AA85F1052830}"/>
              </a:ext>
            </a:extLst>
          </p:cNvPr>
          <p:cNvSpPr/>
          <p:nvPr/>
        </p:nvSpPr>
        <p:spPr>
          <a:xfrm rot="16200000">
            <a:off x="-922708" y="3651675"/>
            <a:ext cx="2972306" cy="472911"/>
          </a:xfrm>
          <a:prstGeom prst="rect">
            <a:avLst/>
          </a:prstGeom>
          <a:solidFill>
            <a:srgbClr val="268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Screening Appointment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17D920-E679-F189-F3C6-41FFB30DB9DF}"/>
              </a:ext>
            </a:extLst>
          </p:cNvPr>
          <p:cNvCxnSpPr>
            <a:cxnSpLocks/>
          </p:cNvCxnSpPr>
          <p:nvPr/>
        </p:nvCxnSpPr>
        <p:spPr>
          <a:xfrm>
            <a:off x="326989" y="5611487"/>
            <a:ext cx="11648459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BDD9921-5126-883E-3331-7C7CC5B59E5B}"/>
              </a:ext>
            </a:extLst>
          </p:cNvPr>
          <p:cNvSpPr txBox="1"/>
          <p:nvPr/>
        </p:nvSpPr>
        <p:spPr>
          <a:xfrm>
            <a:off x="5383754" y="5725579"/>
            <a:ext cx="8199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0A5A084-EFA4-1585-AA7B-1D9EEDEA7128}"/>
              </a:ext>
            </a:extLst>
          </p:cNvPr>
          <p:cNvSpPr/>
          <p:nvPr/>
        </p:nvSpPr>
        <p:spPr>
          <a:xfrm>
            <a:off x="4540669" y="2948990"/>
            <a:ext cx="2488072" cy="609862"/>
          </a:xfrm>
          <a:prstGeom prst="rect">
            <a:avLst/>
          </a:prstGeom>
          <a:solidFill>
            <a:srgbClr val="268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Intervention visits (T1.n)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04B2E43-A236-1E2F-584D-DCBC6C48911C}"/>
              </a:ext>
            </a:extLst>
          </p:cNvPr>
          <p:cNvSpPr/>
          <p:nvPr/>
        </p:nvSpPr>
        <p:spPr>
          <a:xfrm>
            <a:off x="7442015" y="2948990"/>
            <a:ext cx="829357" cy="609862"/>
          </a:xfrm>
          <a:prstGeom prst="rect">
            <a:avLst/>
          </a:prstGeom>
          <a:solidFill>
            <a:srgbClr val="268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Follow Up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C04991-4FB2-DD95-57C3-2D3D7380226F}"/>
              </a:ext>
            </a:extLst>
          </p:cNvPr>
          <p:cNvSpPr/>
          <p:nvPr/>
        </p:nvSpPr>
        <p:spPr>
          <a:xfrm>
            <a:off x="9173777" y="2957349"/>
            <a:ext cx="829357" cy="609862"/>
          </a:xfrm>
          <a:prstGeom prst="rect">
            <a:avLst/>
          </a:prstGeom>
          <a:solidFill>
            <a:srgbClr val="84AC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T3.2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Home assessment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3">
            <a:extLst>
              <a:ext uri="{FF2B5EF4-FFF2-40B4-BE49-F238E27FC236}">
                <a16:creationId xmlns:a16="http://schemas.microsoft.com/office/drawing/2014/main" id="{74360981-01D6-7666-E263-31B9ADB92344}"/>
              </a:ext>
            </a:extLst>
          </p:cNvPr>
          <p:cNvSpPr/>
          <p:nvPr/>
        </p:nvSpPr>
        <p:spPr>
          <a:xfrm>
            <a:off x="10720795" y="3647800"/>
            <a:ext cx="1198844" cy="1726484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accent6"/>
                </a:solidFill>
                <a:latin typeface="Arial" panose="020B0604020202020204" pitchFamily="34" charset="0"/>
                <a:ea typeface="CMU Sans Serif Demi Condensed" panose="02000706000000000000" pitchFamily="2" charset="0"/>
                <a:cs typeface="Arial" panose="020B0604020202020204" pitchFamily="34" charset="0"/>
              </a:rPr>
              <a:t>High density </a:t>
            </a:r>
            <a:r>
              <a:rPr lang="en-GB" sz="1050" b="1" dirty="0">
                <a:solidFill>
                  <a:schemeClr val="accent6"/>
                </a:solidFill>
                <a:latin typeface="Arial" panose="020B0604020202020204" pitchFamily="34" charset="0"/>
                <a:ea typeface="CMU Sans Serif Demi Condensed" panose="02000706000000000000" pitchFamily="2" charset="0"/>
                <a:cs typeface="Arial" panose="020B0604020202020204" pitchFamily="34" charset="0"/>
              </a:rPr>
              <a:t>EEG recordings </a:t>
            </a:r>
            <a:r>
              <a:rPr lang="en-GB" sz="1050" dirty="0">
                <a:solidFill>
                  <a:schemeClr val="accent6"/>
                </a:solidFill>
                <a:latin typeface="Arial" panose="020B0604020202020204" pitchFamily="34" charset="0"/>
                <a:ea typeface="CMU Sans Serif Demi Condensed" panose="02000706000000000000" pitchFamily="2" charset="0"/>
                <a:cs typeface="Arial" panose="020B0604020202020204" pitchFamily="34" charset="0"/>
              </a:rPr>
              <a:t>during treadmill walking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68ABD5-016D-F646-3380-22266D410055}"/>
              </a:ext>
            </a:extLst>
          </p:cNvPr>
          <p:cNvSpPr/>
          <p:nvPr/>
        </p:nvSpPr>
        <p:spPr>
          <a:xfrm>
            <a:off x="10905537" y="2939043"/>
            <a:ext cx="829357" cy="609862"/>
          </a:xfrm>
          <a:prstGeom prst="rect">
            <a:avLst/>
          </a:prstGeom>
          <a:solidFill>
            <a:srgbClr val="268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T4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Follow Up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phic 9">
            <a:extLst>
              <a:ext uri="{FF2B5EF4-FFF2-40B4-BE49-F238E27FC236}">
                <a16:creationId xmlns:a16="http://schemas.microsoft.com/office/drawing/2014/main" id="{4795B03A-06F4-5C28-1C47-78D59717F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58794" y="1429892"/>
            <a:ext cx="922841" cy="987623"/>
          </a:xfrm>
          <a:prstGeom prst="rect">
            <a:avLst/>
          </a:prstGeom>
        </p:spPr>
      </p:pic>
      <p:sp>
        <p:nvSpPr>
          <p:cNvPr id="8" name="Rectangle 13">
            <a:extLst>
              <a:ext uri="{FF2B5EF4-FFF2-40B4-BE49-F238E27FC236}">
                <a16:creationId xmlns:a16="http://schemas.microsoft.com/office/drawing/2014/main" id="{38669038-A5E0-AFBD-8D06-56CBBF0F8A57}"/>
              </a:ext>
            </a:extLst>
          </p:cNvPr>
          <p:cNvSpPr/>
          <p:nvPr/>
        </p:nvSpPr>
        <p:spPr>
          <a:xfrm>
            <a:off x="10720795" y="2404926"/>
            <a:ext cx="1198844" cy="435223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ea typeface="CMU Sans Serif Demi Condensed" panose="02000706000000000000" pitchFamily="2" charset="0"/>
                <a:cs typeface="Arial" panose="020B0604020202020204" pitchFamily="34" charset="0"/>
              </a:rPr>
              <a:t>12 weeks</a:t>
            </a:r>
          </a:p>
        </p:txBody>
      </p:sp>
      <p:pic>
        <p:nvPicPr>
          <p:cNvPr id="11" name="Graphic 10" descr="House outline">
            <a:extLst>
              <a:ext uri="{FF2B5EF4-FFF2-40B4-BE49-F238E27FC236}">
                <a16:creationId xmlns:a16="http://schemas.microsoft.com/office/drawing/2014/main" id="{F363F2FA-508D-91A3-3767-D37A4A8C3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96425" y="1454234"/>
            <a:ext cx="922840" cy="987623"/>
          </a:xfrm>
          <a:prstGeom prst="rect">
            <a:avLst/>
          </a:prstGeom>
        </p:spPr>
      </p:pic>
      <p:sp>
        <p:nvSpPr>
          <p:cNvPr id="21" name="Rectangle 12">
            <a:extLst>
              <a:ext uri="{FF2B5EF4-FFF2-40B4-BE49-F238E27FC236}">
                <a16:creationId xmlns:a16="http://schemas.microsoft.com/office/drawing/2014/main" id="{748B88AF-95EF-979E-55BB-40813BD0A67C}"/>
              </a:ext>
            </a:extLst>
          </p:cNvPr>
          <p:cNvSpPr/>
          <p:nvPr/>
        </p:nvSpPr>
        <p:spPr>
          <a:xfrm>
            <a:off x="926415" y="2412974"/>
            <a:ext cx="2062860" cy="435223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ea typeface="CMU Sans Serif Demi Condensed" panose="02000706000000000000" pitchFamily="2" charset="0"/>
                <a:cs typeface="Arial" panose="020B0604020202020204" pitchFamily="34" charset="0"/>
              </a:rPr>
              <a:t>7 days</a:t>
            </a:r>
          </a:p>
        </p:txBody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F5F74C14-06B1-D8F9-A123-5B3F70C2B25F}"/>
              </a:ext>
            </a:extLst>
          </p:cNvPr>
          <p:cNvSpPr/>
          <p:nvPr/>
        </p:nvSpPr>
        <p:spPr>
          <a:xfrm>
            <a:off x="923920" y="3647800"/>
            <a:ext cx="2062860" cy="892289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 dirty="0">
                <a:solidFill>
                  <a:schemeClr val="accent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Psychological and environmental (social and physical)</a:t>
            </a:r>
            <a:r>
              <a:rPr lang="en-US" sz="1050" dirty="0">
                <a:solidFill>
                  <a:schemeClr val="accent5"/>
                </a:solidFill>
                <a:latin typeface="Arial" panose="020B0604020202020204" pitchFamily="34" charset="0"/>
                <a:ea typeface="CMU Sans Serif Demi Condensed" panose="02000706000000000000" pitchFamily="2" charset="0"/>
                <a:cs typeface="Arial" panose="020B0604020202020204" pitchFamily="34" charset="0"/>
              </a:rPr>
              <a:t> factors</a:t>
            </a:r>
            <a:endParaRPr lang="en-US" sz="1050" b="1" dirty="0">
              <a:solidFill>
                <a:schemeClr val="accent5"/>
              </a:solidFill>
              <a:latin typeface="Arial" panose="020B0604020202020204" pitchFamily="34" charset="0"/>
              <a:ea typeface="CMU Sans Serif Demi Condensed" panose="02000706000000000000" pitchFamily="2" charset="0"/>
              <a:cs typeface="Arial" panose="020B0604020202020204" pitchFamily="34" charset="0"/>
            </a:endParaRPr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B38AE654-708C-1B6E-A5F3-03B7CD89C7A9}"/>
              </a:ext>
            </a:extLst>
          </p:cNvPr>
          <p:cNvSpPr/>
          <p:nvPr/>
        </p:nvSpPr>
        <p:spPr>
          <a:xfrm>
            <a:off x="923920" y="4620676"/>
            <a:ext cx="2062860" cy="76355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050" b="0" i="0" dirty="0">
                <a:solidFill>
                  <a:schemeClr val="accent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aily-life gait quantity and quality (Continuous IMU recordings)</a:t>
            </a:r>
            <a:endParaRPr lang="en-US" sz="1050" b="1" dirty="0">
              <a:solidFill>
                <a:schemeClr val="accent5"/>
              </a:solidFill>
              <a:latin typeface="Arial" panose="020B0604020202020204" pitchFamily="34" charset="0"/>
              <a:ea typeface="CMU Sans Serif Demi Condensed" panose="02000706000000000000" pitchFamily="2" charset="0"/>
              <a:cs typeface="Arial" panose="020B0604020202020204" pitchFamily="34" charset="0"/>
            </a:endParaRPr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8E5FC114-13EF-505D-6893-2075DB3C6BDB}"/>
              </a:ext>
            </a:extLst>
          </p:cNvPr>
          <p:cNvSpPr/>
          <p:nvPr/>
        </p:nvSpPr>
        <p:spPr>
          <a:xfrm>
            <a:off x="1540671" y="2957349"/>
            <a:ext cx="829357" cy="609862"/>
          </a:xfrm>
          <a:prstGeom prst="rect">
            <a:avLst/>
          </a:prstGeom>
          <a:solidFill>
            <a:srgbClr val="84AC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T3.1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Home assessment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973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3">
            <a:extLst>
              <a:ext uri="{FF2B5EF4-FFF2-40B4-BE49-F238E27FC236}">
                <a16:creationId xmlns:a16="http://schemas.microsoft.com/office/drawing/2014/main" id="{AC944FF3-D668-E2AA-A75C-B1D896051462}"/>
              </a:ext>
            </a:extLst>
          </p:cNvPr>
          <p:cNvSpPr/>
          <p:nvPr/>
        </p:nvSpPr>
        <p:spPr>
          <a:xfrm>
            <a:off x="2028304" y="3886723"/>
            <a:ext cx="1501257" cy="71901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accent1"/>
                </a:solidFill>
                <a:latin typeface="Arial" panose="020B0604020202020204" pitchFamily="34" charset="0"/>
                <a:ea typeface="CMU Sans Serif Demi Condensed" panose="02000706000000000000" pitchFamily="2" charset="0"/>
                <a:cs typeface="Arial" panose="020B0604020202020204" pitchFamily="34" charset="0"/>
              </a:rPr>
              <a:t>Neurophysiological and Kinematic recordings</a:t>
            </a:r>
          </a:p>
          <a:p>
            <a:pPr algn="ctr"/>
            <a:r>
              <a:rPr lang="en-GB" sz="1000" dirty="0">
                <a:solidFill>
                  <a:schemeClr val="accent1"/>
                </a:solidFill>
                <a:latin typeface="Arial" panose="020B0604020202020204" pitchFamily="34" charset="0"/>
                <a:ea typeface="CMU Sans Serif Demi Condensed" panose="02000706000000000000" pitchFamily="2" charset="0"/>
                <a:cs typeface="Arial" panose="020B0604020202020204" pitchFamily="34" charset="0"/>
              </a:rPr>
              <a:t>(EEG, EMG and optical </a:t>
            </a:r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  <a:ea typeface="CMU Sans Serif Demi Condensed" panose="02000706000000000000" pitchFamily="2" charset="0"/>
                <a:cs typeface="Arial" panose="020B0604020202020204" pitchFamily="34" charset="0"/>
              </a:rPr>
              <a:t>MoCap</a:t>
            </a:r>
            <a:r>
              <a:rPr lang="en-GB" sz="1000" dirty="0">
                <a:solidFill>
                  <a:schemeClr val="accent1"/>
                </a:solidFill>
                <a:latin typeface="Arial" panose="020B0604020202020204" pitchFamily="34" charset="0"/>
                <a:ea typeface="CMU Sans Serif Demi Condensed" panose="02000706000000000000" pitchFamily="2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F5A0C9-FD5A-46B9-57B1-FA7DF81D6D12}"/>
              </a:ext>
            </a:extLst>
          </p:cNvPr>
          <p:cNvSpPr/>
          <p:nvPr/>
        </p:nvSpPr>
        <p:spPr>
          <a:xfrm>
            <a:off x="2032141" y="3460744"/>
            <a:ext cx="1497420" cy="346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Functional assessment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448A04-9026-37F4-79CE-AA85F1052830}"/>
              </a:ext>
            </a:extLst>
          </p:cNvPr>
          <p:cNvSpPr/>
          <p:nvPr/>
        </p:nvSpPr>
        <p:spPr>
          <a:xfrm>
            <a:off x="1255363" y="2190887"/>
            <a:ext cx="1325479" cy="2747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Screening</a:t>
            </a:r>
          </a:p>
        </p:txBody>
      </p:sp>
      <p:pic>
        <p:nvPicPr>
          <p:cNvPr id="11" name="Graphic 10" descr="House outline">
            <a:extLst>
              <a:ext uri="{FF2B5EF4-FFF2-40B4-BE49-F238E27FC236}">
                <a16:creationId xmlns:a16="http://schemas.microsoft.com/office/drawing/2014/main" id="{F363F2FA-508D-91A3-3767-D37A4A8C3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0741" y="2873387"/>
            <a:ext cx="545889" cy="584210"/>
          </a:xfrm>
          <a:prstGeom prst="rect">
            <a:avLst/>
          </a:prstGeom>
        </p:spPr>
      </p:pic>
      <p:sp>
        <p:nvSpPr>
          <p:cNvPr id="27" name="Rectangle 14">
            <a:extLst>
              <a:ext uri="{FF2B5EF4-FFF2-40B4-BE49-F238E27FC236}">
                <a16:creationId xmlns:a16="http://schemas.microsoft.com/office/drawing/2014/main" id="{F5F74C14-06B1-D8F9-A123-5B3F70C2B25F}"/>
              </a:ext>
            </a:extLst>
          </p:cNvPr>
          <p:cNvSpPr/>
          <p:nvPr/>
        </p:nvSpPr>
        <p:spPr>
          <a:xfrm>
            <a:off x="393058" y="3872773"/>
            <a:ext cx="1508161" cy="73296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Psychological and environmental (social and physical)</a:t>
            </a:r>
            <a:r>
              <a:rPr lang="en-US" sz="1000" dirty="0">
                <a:solidFill>
                  <a:schemeClr val="accent1"/>
                </a:solidFill>
                <a:latin typeface="Arial" panose="020B0604020202020204" pitchFamily="34" charset="0"/>
                <a:ea typeface="CMU Sans Serif Demi Condensed" panose="02000706000000000000" pitchFamily="2" charset="0"/>
                <a:cs typeface="Arial" panose="020B0604020202020204" pitchFamily="34" charset="0"/>
              </a:rPr>
              <a:t> factors</a:t>
            </a:r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B38AE654-708C-1B6E-A5F3-03B7CD89C7A9}"/>
              </a:ext>
            </a:extLst>
          </p:cNvPr>
          <p:cNvSpPr/>
          <p:nvPr/>
        </p:nvSpPr>
        <p:spPr>
          <a:xfrm>
            <a:off x="399962" y="4728426"/>
            <a:ext cx="1501257" cy="62583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00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aily-life gait quantity and quality (IMU recordings)</a:t>
            </a:r>
            <a:endParaRPr lang="en-US" sz="1000" dirty="0">
              <a:solidFill>
                <a:schemeClr val="accent1"/>
              </a:solidFill>
              <a:latin typeface="Arial" panose="020B0604020202020204" pitchFamily="34" charset="0"/>
              <a:ea typeface="CMU Sans Serif Demi Condensed" panose="02000706000000000000" pitchFamily="2" charset="0"/>
              <a:cs typeface="Arial" panose="020B0604020202020204" pitchFamily="34" charset="0"/>
            </a:endParaRPr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8E5FC114-13EF-505D-6893-2075DB3C6BDB}"/>
              </a:ext>
            </a:extLst>
          </p:cNvPr>
          <p:cNvSpPr/>
          <p:nvPr/>
        </p:nvSpPr>
        <p:spPr>
          <a:xfrm>
            <a:off x="393057" y="3456270"/>
            <a:ext cx="1508161" cy="3464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Home assessment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93654BBD-5DD4-76C9-E6A9-35BAC4EE3149}"/>
              </a:ext>
            </a:extLst>
          </p:cNvPr>
          <p:cNvSpPr/>
          <p:nvPr/>
        </p:nvSpPr>
        <p:spPr>
          <a:xfrm>
            <a:off x="393057" y="1659612"/>
            <a:ext cx="3136504" cy="435223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CMU Sans Serif Demi Condensed" panose="02000706000000000000" pitchFamily="2" charset="0"/>
                <a:cs typeface="Arial" panose="020B0604020202020204" pitchFamily="34" charset="0"/>
              </a:rPr>
              <a:t>T0 [Pre-Training]</a:t>
            </a:r>
          </a:p>
        </p:txBody>
      </p:sp>
      <p:sp>
        <p:nvSpPr>
          <p:cNvPr id="30" name="Rectangle 12">
            <a:extLst>
              <a:ext uri="{FF2B5EF4-FFF2-40B4-BE49-F238E27FC236}">
                <a16:creationId xmlns:a16="http://schemas.microsoft.com/office/drawing/2014/main" id="{2122A5BE-49F4-6447-C4F7-70DED402C0B2}"/>
              </a:ext>
            </a:extLst>
          </p:cNvPr>
          <p:cNvSpPr/>
          <p:nvPr/>
        </p:nvSpPr>
        <p:spPr>
          <a:xfrm>
            <a:off x="6358229" y="1679798"/>
            <a:ext cx="3101397" cy="435223"/>
          </a:xfrm>
          <a:prstGeom prst="rect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CMU Sans Serif Demi Condensed" panose="02000706000000000000" pitchFamily="2" charset="0"/>
                <a:cs typeface="Arial" panose="020B0604020202020204" pitchFamily="34" charset="0"/>
              </a:rPr>
              <a:t>T1 [Post-Training]</a:t>
            </a:r>
          </a:p>
        </p:txBody>
      </p:sp>
      <p:sp>
        <p:nvSpPr>
          <p:cNvPr id="31" name="Rectangle 12">
            <a:extLst>
              <a:ext uri="{FF2B5EF4-FFF2-40B4-BE49-F238E27FC236}">
                <a16:creationId xmlns:a16="http://schemas.microsoft.com/office/drawing/2014/main" id="{6C28F221-382C-CAB2-02FC-A650C0958588}"/>
              </a:ext>
            </a:extLst>
          </p:cNvPr>
          <p:cNvSpPr/>
          <p:nvPr/>
        </p:nvSpPr>
        <p:spPr>
          <a:xfrm>
            <a:off x="9894286" y="1676949"/>
            <a:ext cx="2024559" cy="435223"/>
          </a:xfrm>
          <a:prstGeom prst="rect">
            <a:avLst/>
          </a:prstGeom>
          <a:solidFill>
            <a:schemeClr val="accent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CMU Sans Serif Demi Condensed" panose="02000706000000000000" pitchFamily="2" charset="0"/>
                <a:cs typeface="Arial" panose="020B0604020202020204" pitchFamily="34" charset="0"/>
              </a:rPr>
              <a:t>T2 [Follow-up]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9B63895-C2D3-BD35-ED8B-071633CFC897}"/>
              </a:ext>
            </a:extLst>
          </p:cNvPr>
          <p:cNvSpPr/>
          <p:nvPr/>
        </p:nvSpPr>
        <p:spPr>
          <a:xfrm>
            <a:off x="1255363" y="2516327"/>
            <a:ext cx="1325479" cy="2747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Enrollment</a:t>
            </a:r>
          </a:p>
        </p:txBody>
      </p:sp>
      <p:pic>
        <p:nvPicPr>
          <p:cNvPr id="33" name="Graphic 9">
            <a:extLst>
              <a:ext uri="{FF2B5EF4-FFF2-40B4-BE49-F238E27FC236}">
                <a16:creationId xmlns:a16="http://schemas.microsoft.com/office/drawing/2014/main" id="{AB3C4D2A-4AC6-32AA-80B3-FBB3B9AB3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89246" y="2894435"/>
            <a:ext cx="545889" cy="584210"/>
          </a:xfrm>
          <a:prstGeom prst="rect">
            <a:avLst/>
          </a:prstGeom>
        </p:spPr>
      </p:pic>
      <p:sp>
        <p:nvSpPr>
          <p:cNvPr id="34" name="Rectangle 23">
            <a:extLst>
              <a:ext uri="{FF2B5EF4-FFF2-40B4-BE49-F238E27FC236}">
                <a16:creationId xmlns:a16="http://schemas.microsoft.com/office/drawing/2014/main" id="{BA54AF52-D4CC-C079-3F35-510C9088D5A1}"/>
              </a:ext>
            </a:extLst>
          </p:cNvPr>
          <p:cNvSpPr/>
          <p:nvPr/>
        </p:nvSpPr>
        <p:spPr>
          <a:xfrm>
            <a:off x="2015233" y="4728033"/>
            <a:ext cx="1517275" cy="62583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accent1"/>
                </a:solidFill>
                <a:latin typeface="Arial" panose="020B0604020202020204" pitchFamily="34" charset="0"/>
                <a:ea typeface="CMU Sans Serif Demi Condensed" panose="02000706000000000000" pitchFamily="2" charset="0"/>
                <a:cs typeface="Arial" panose="020B0604020202020204" pitchFamily="34" charset="0"/>
              </a:rPr>
              <a:t>Clinical and  neuropsychological outcomes</a:t>
            </a:r>
          </a:p>
        </p:txBody>
      </p:sp>
      <p:sp>
        <p:nvSpPr>
          <p:cNvPr id="35" name="Rectangle 23">
            <a:extLst>
              <a:ext uri="{FF2B5EF4-FFF2-40B4-BE49-F238E27FC236}">
                <a16:creationId xmlns:a16="http://schemas.microsoft.com/office/drawing/2014/main" id="{2C65AC05-ECE0-A1CD-0660-0246D5827C32}"/>
              </a:ext>
            </a:extLst>
          </p:cNvPr>
          <p:cNvSpPr/>
          <p:nvPr/>
        </p:nvSpPr>
        <p:spPr>
          <a:xfrm>
            <a:off x="7986571" y="3887116"/>
            <a:ext cx="1501257" cy="71901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accent2"/>
                </a:solidFill>
                <a:latin typeface="Arial" panose="020B0604020202020204" pitchFamily="34" charset="0"/>
                <a:ea typeface="CMU Sans Serif Demi Condensed" panose="02000706000000000000" pitchFamily="2" charset="0"/>
                <a:cs typeface="Arial" panose="020B0604020202020204" pitchFamily="34" charset="0"/>
              </a:rPr>
              <a:t>Neurophysiological and Kinematic recordings</a:t>
            </a:r>
          </a:p>
          <a:p>
            <a:pPr algn="ctr"/>
            <a:r>
              <a:rPr lang="en-GB" sz="1000" dirty="0">
                <a:solidFill>
                  <a:schemeClr val="accent2"/>
                </a:solidFill>
                <a:latin typeface="Arial" panose="020B0604020202020204" pitchFamily="34" charset="0"/>
                <a:ea typeface="CMU Sans Serif Demi Condensed" panose="02000706000000000000" pitchFamily="2" charset="0"/>
                <a:cs typeface="Arial" panose="020B0604020202020204" pitchFamily="34" charset="0"/>
              </a:rPr>
              <a:t>(EEG, EMG and optical </a:t>
            </a:r>
            <a:r>
              <a:rPr lang="en-GB" sz="1000" dirty="0" err="1">
                <a:solidFill>
                  <a:schemeClr val="accent2"/>
                </a:solidFill>
                <a:latin typeface="Arial" panose="020B0604020202020204" pitchFamily="34" charset="0"/>
                <a:ea typeface="CMU Sans Serif Demi Condensed" panose="02000706000000000000" pitchFamily="2" charset="0"/>
                <a:cs typeface="Arial" panose="020B0604020202020204" pitchFamily="34" charset="0"/>
              </a:rPr>
              <a:t>MoCap</a:t>
            </a:r>
            <a:r>
              <a:rPr lang="en-GB" sz="1000" dirty="0">
                <a:solidFill>
                  <a:schemeClr val="accent2"/>
                </a:solidFill>
                <a:latin typeface="Arial" panose="020B0604020202020204" pitchFamily="34" charset="0"/>
                <a:ea typeface="CMU Sans Serif Demi Condensed" panose="02000706000000000000" pitchFamily="2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3BDCA8C-2050-A80A-5547-3E0848A12721}"/>
              </a:ext>
            </a:extLst>
          </p:cNvPr>
          <p:cNvSpPr/>
          <p:nvPr/>
        </p:nvSpPr>
        <p:spPr>
          <a:xfrm>
            <a:off x="7990408" y="3461137"/>
            <a:ext cx="1469218" cy="3464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Functional assessment</a:t>
            </a:r>
          </a:p>
        </p:txBody>
      </p:sp>
      <p:pic>
        <p:nvPicPr>
          <p:cNvPr id="37" name="Graphic 36" descr="House outline">
            <a:extLst>
              <a:ext uri="{FF2B5EF4-FFF2-40B4-BE49-F238E27FC236}">
                <a16:creationId xmlns:a16="http://schemas.microsoft.com/office/drawing/2014/main" id="{329F2C2E-C013-5E21-BB47-26F9EDC57E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29008" y="2873780"/>
            <a:ext cx="545889" cy="584210"/>
          </a:xfrm>
          <a:prstGeom prst="rect">
            <a:avLst/>
          </a:prstGeom>
        </p:spPr>
      </p:pic>
      <p:sp>
        <p:nvSpPr>
          <p:cNvPr id="38" name="Rectangle 14">
            <a:extLst>
              <a:ext uri="{FF2B5EF4-FFF2-40B4-BE49-F238E27FC236}">
                <a16:creationId xmlns:a16="http://schemas.microsoft.com/office/drawing/2014/main" id="{38DFBD9B-10EB-57C2-7461-B6890A9A9804}"/>
              </a:ext>
            </a:extLst>
          </p:cNvPr>
          <p:cNvSpPr/>
          <p:nvPr/>
        </p:nvSpPr>
        <p:spPr>
          <a:xfrm>
            <a:off x="6351325" y="3873166"/>
            <a:ext cx="1501257" cy="73296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0" dirty="0">
                <a:solidFill>
                  <a:schemeClr val="accent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Psychological and environmental (social and physical)</a:t>
            </a:r>
            <a:r>
              <a:rPr lang="en-US" sz="1000" dirty="0">
                <a:solidFill>
                  <a:schemeClr val="accent2"/>
                </a:solidFill>
                <a:latin typeface="Arial" panose="020B0604020202020204" pitchFamily="34" charset="0"/>
                <a:ea typeface="CMU Sans Serif Demi Condensed" panose="02000706000000000000" pitchFamily="2" charset="0"/>
                <a:cs typeface="Arial" panose="020B0604020202020204" pitchFamily="34" charset="0"/>
              </a:rPr>
              <a:t> factors</a:t>
            </a:r>
          </a:p>
        </p:txBody>
      </p:sp>
      <p:sp>
        <p:nvSpPr>
          <p:cNvPr id="39" name="Rectangle 15">
            <a:extLst>
              <a:ext uri="{FF2B5EF4-FFF2-40B4-BE49-F238E27FC236}">
                <a16:creationId xmlns:a16="http://schemas.microsoft.com/office/drawing/2014/main" id="{1869613A-CF39-E18C-25E0-6887CDCC5744}"/>
              </a:ext>
            </a:extLst>
          </p:cNvPr>
          <p:cNvSpPr/>
          <p:nvPr/>
        </p:nvSpPr>
        <p:spPr>
          <a:xfrm>
            <a:off x="6358229" y="4728819"/>
            <a:ext cx="1501257" cy="62583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000" i="0" dirty="0">
                <a:solidFill>
                  <a:schemeClr val="accent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aily-life gait quantity and quality (IMU recordings)</a:t>
            </a:r>
            <a:endParaRPr lang="en-US" sz="1000" dirty="0">
              <a:solidFill>
                <a:schemeClr val="accent2"/>
              </a:solidFill>
              <a:latin typeface="Arial" panose="020B0604020202020204" pitchFamily="34" charset="0"/>
              <a:ea typeface="CMU Sans Serif Demi Condensed" panose="02000706000000000000" pitchFamily="2" charset="0"/>
              <a:cs typeface="Arial" panose="020B0604020202020204" pitchFamily="34" charset="0"/>
            </a:endParaRPr>
          </a:p>
        </p:txBody>
      </p:sp>
      <p:sp>
        <p:nvSpPr>
          <p:cNvPr id="40" name="Rectangle 25">
            <a:extLst>
              <a:ext uri="{FF2B5EF4-FFF2-40B4-BE49-F238E27FC236}">
                <a16:creationId xmlns:a16="http://schemas.microsoft.com/office/drawing/2014/main" id="{461F5635-A1DA-E934-34AD-4649F3E09BE2}"/>
              </a:ext>
            </a:extLst>
          </p:cNvPr>
          <p:cNvSpPr/>
          <p:nvPr/>
        </p:nvSpPr>
        <p:spPr>
          <a:xfrm>
            <a:off x="6351325" y="3456663"/>
            <a:ext cx="1508162" cy="3464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Home assessment</a:t>
            </a:r>
          </a:p>
        </p:txBody>
      </p:sp>
      <p:pic>
        <p:nvPicPr>
          <p:cNvPr id="42" name="Graphic 9">
            <a:extLst>
              <a:ext uri="{FF2B5EF4-FFF2-40B4-BE49-F238E27FC236}">
                <a16:creationId xmlns:a16="http://schemas.microsoft.com/office/drawing/2014/main" id="{A6AF3383-045E-5821-F67A-1ED5F2E135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47513" y="2894828"/>
            <a:ext cx="545889" cy="584210"/>
          </a:xfrm>
          <a:prstGeom prst="rect">
            <a:avLst/>
          </a:prstGeom>
        </p:spPr>
      </p:pic>
      <p:sp>
        <p:nvSpPr>
          <p:cNvPr id="43" name="Rectangle 23">
            <a:extLst>
              <a:ext uri="{FF2B5EF4-FFF2-40B4-BE49-F238E27FC236}">
                <a16:creationId xmlns:a16="http://schemas.microsoft.com/office/drawing/2014/main" id="{009ED870-20C6-E3AE-7236-F5151A458E6E}"/>
              </a:ext>
            </a:extLst>
          </p:cNvPr>
          <p:cNvSpPr/>
          <p:nvPr/>
        </p:nvSpPr>
        <p:spPr>
          <a:xfrm>
            <a:off x="7973500" y="4728426"/>
            <a:ext cx="1517275" cy="62583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accent2"/>
                </a:solidFill>
                <a:latin typeface="Arial" panose="020B0604020202020204" pitchFamily="34" charset="0"/>
                <a:ea typeface="CMU Sans Serif Demi Condensed" panose="02000706000000000000" pitchFamily="2" charset="0"/>
                <a:cs typeface="Arial" panose="020B0604020202020204" pitchFamily="34" charset="0"/>
              </a:rPr>
              <a:t>Clinical and  neuropsychological outcomes</a:t>
            </a:r>
          </a:p>
        </p:txBody>
      </p:sp>
      <p:sp>
        <p:nvSpPr>
          <p:cNvPr id="44" name="Rectangle 23">
            <a:extLst>
              <a:ext uri="{FF2B5EF4-FFF2-40B4-BE49-F238E27FC236}">
                <a16:creationId xmlns:a16="http://schemas.microsoft.com/office/drawing/2014/main" id="{5F25B094-C275-C55B-9399-B475848CA109}"/>
              </a:ext>
            </a:extLst>
          </p:cNvPr>
          <p:cNvSpPr/>
          <p:nvPr/>
        </p:nvSpPr>
        <p:spPr>
          <a:xfrm>
            <a:off x="10172680" y="3886723"/>
            <a:ext cx="1501257" cy="719010"/>
          </a:xfrm>
          <a:prstGeom prst="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accent3"/>
                </a:solidFill>
                <a:latin typeface="Arial" panose="020B0604020202020204" pitchFamily="34" charset="0"/>
                <a:ea typeface="CMU Sans Serif Demi Condensed" panose="02000706000000000000" pitchFamily="2" charset="0"/>
                <a:cs typeface="Arial" panose="020B0604020202020204" pitchFamily="34" charset="0"/>
              </a:rPr>
              <a:t>Neurophysiological and Kinematic recordings</a:t>
            </a:r>
          </a:p>
          <a:p>
            <a:pPr algn="ctr"/>
            <a:r>
              <a:rPr lang="en-GB" sz="1000" dirty="0">
                <a:solidFill>
                  <a:schemeClr val="accent3"/>
                </a:solidFill>
                <a:latin typeface="Arial" panose="020B0604020202020204" pitchFamily="34" charset="0"/>
                <a:ea typeface="CMU Sans Serif Demi Condensed" panose="02000706000000000000" pitchFamily="2" charset="0"/>
                <a:cs typeface="Arial" panose="020B0604020202020204" pitchFamily="34" charset="0"/>
              </a:rPr>
              <a:t>(EEG, EMG and optical </a:t>
            </a:r>
            <a:r>
              <a:rPr lang="en-GB" sz="1000" dirty="0" err="1">
                <a:solidFill>
                  <a:schemeClr val="accent3"/>
                </a:solidFill>
                <a:latin typeface="Arial" panose="020B0604020202020204" pitchFamily="34" charset="0"/>
                <a:ea typeface="CMU Sans Serif Demi Condensed" panose="02000706000000000000" pitchFamily="2" charset="0"/>
                <a:cs typeface="Arial" panose="020B0604020202020204" pitchFamily="34" charset="0"/>
              </a:rPr>
              <a:t>MoCap</a:t>
            </a:r>
            <a:r>
              <a:rPr lang="en-GB" sz="1000" dirty="0">
                <a:solidFill>
                  <a:schemeClr val="accent3"/>
                </a:solidFill>
                <a:latin typeface="Arial" panose="020B0604020202020204" pitchFamily="34" charset="0"/>
                <a:ea typeface="CMU Sans Serif Demi Condensed" panose="02000706000000000000" pitchFamily="2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D6BBECF-03DA-8BCA-60E9-577E15F5CAA4}"/>
              </a:ext>
            </a:extLst>
          </p:cNvPr>
          <p:cNvSpPr/>
          <p:nvPr/>
        </p:nvSpPr>
        <p:spPr>
          <a:xfrm>
            <a:off x="10176517" y="3460744"/>
            <a:ext cx="1469218" cy="34640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Functional assessment</a:t>
            </a:r>
          </a:p>
        </p:txBody>
      </p:sp>
      <p:pic>
        <p:nvPicPr>
          <p:cNvPr id="51" name="Graphic 9">
            <a:extLst>
              <a:ext uri="{FF2B5EF4-FFF2-40B4-BE49-F238E27FC236}">
                <a16:creationId xmlns:a16="http://schemas.microsoft.com/office/drawing/2014/main" id="{90EF79C1-5AE6-5AD0-E285-1FB47ACC4E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33622" y="2894435"/>
            <a:ext cx="545889" cy="584210"/>
          </a:xfrm>
          <a:prstGeom prst="rect">
            <a:avLst/>
          </a:prstGeom>
        </p:spPr>
      </p:pic>
      <p:sp>
        <p:nvSpPr>
          <p:cNvPr id="52" name="Rectangle 23">
            <a:extLst>
              <a:ext uri="{FF2B5EF4-FFF2-40B4-BE49-F238E27FC236}">
                <a16:creationId xmlns:a16="http://schemas.microsoft.com/office/drawing/2014/main" id="{D647C599-F85F-802B-BD9E-F2795FFE8F9E}"/>
              </a:ext>
            </a:extLst>
          </p:cNvPr>
          <p:cNvSpPr/>
          <p:nvPr/>
        </p:nvSpPr>
        <p:spPr>
          <a:xfrm>
            <a:off x="10159609" y="4728033"/>
            <a:ext cx="1517275" cy="625830"/>
          </a:xfrm>
          <a:prstGeom prst="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accent3"/>
                </a:solidFill>
                <a:latin typeface="Arial" panose="020B0604020202020204" pitchFamily="34" charset="0"/>
                <a:ea typeface="CMU Sans Serif Demi Condensed" panose="02000706000000000000" pitchFamily="2" charset="0"/>
                <a:cs typeface="Arial" panose="020B0604020202020204" pitchFamily="34" charset="0"/>
              </a:rPr>
              <a:t>Clinical and  neuropsychological outcomes</a:t>
            </a:r>
          </a:p>
        </p:txBody>
      </p:sp>
      <p:pic>
        <p:nvPicPr>
          <p:cNvPr id="53" name="Graphic 9">
            <a:extLst>
              <a:ext uri="{FF2B5EF4-FFF2-40B4-BE49-F238E27FC236}">
                <a16:creationId xmlns:a16="http://schemas.microsoft.com/office/drawing/2014/main" id="{12EC8D65-828B-1E06-D144-9BD42C0119F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64614" y="2894435"/>
            <a:ext cx="545889" cy="584210"/>
          </a:xfrm>
          <a:prstGeom prst="rect">
            <a:avLst/>
          </a:prstGeom>
        </p:spPr>
      </p:pic>
      <p:sp>
        <p:nvSpPr>
          <p:cNvPr id="54" name="Rectangle 18">
            <a:extLst>
              <a:ext uri="{FF2B5EF4-FFF2-40B4-BE49-F238E27FC236}">
                <a16:creationId xmlns:a16="http://schemas.microsoft.com/office/drawing/2014/main" id="{398B49B0-9183-CC4A-4AE2-8AADBD37570F}"/>
              </a:ext>
            </a:extLst>
          </p:cNvPr>
          <p:cNvSpPr/>
          <p:nvPr/>
        </p:nvSpPr>
        <p:spPr>
          <a:xfrm>
            <a:off x="4192160" y="3898437"/>
            <a:ext cx="1481218" cy="707296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4"/>
                </a:solidFill>
                <a:latin typeface="Arial" panose="020B0604020202020204" pitchFamily="34" charset="0"/>
                <a:ea typeface="CMU Sans Serif Demi Condensed" panose="02000706000000000000" pitchFamily="2" charset="0"/>
                <a:cs typeface="Arial" panose="020B0604020202020204" pitchFamily="34" charset="0"/>
              </a:rPr>
              <a:t>12 session </a:t>
            </a:r>
            <a:r>
              <a:rPr lang="en-US" sz="1050" dirty="0">
                <a:solidFill>
                  <a:schemeClr val="accent4"/>
                </a:solidFill>
                <a:latin typeface="Arial" panose="020B0604020202020204" pitchFamily="34" charset="0"/>
                <a:ea typeface="CMU Sans Serif Demi Condensed" panose="02000706000000000000" pitchFamily="2" charset="0"/>
                <a:cs typeface="Arial" panose="020B0604020202020204" pitchFamily="34" charset="0"/>
              </a:rPr>
              <a:t>of </a:t>
            </a:r>
            <a:r>
              <a:rPr lang="en-US" sz="1050" i="0" dirty="0">
                <a:solidFill>
                  <a:schemeClr val="accent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gait training on a treadmill (including perturbations)</a:t>
            </a:r>
            <a:endParaRPr lang="en-US" sz="1050" dirty="0">
              <a:solidFill>
                <a:schemeClr val="accent4"/>
              </a:solidFill>
              <a:latin typeface="Arial" panose="020B0604020202020204" pitchFamily="34" charset="0"/>
              <a:ea typeface="CMU Sans Serif Demi Condensed" panose="02000706000000000000" pitchFamily="2" charset="0"/>
              <a:cs typeface="Arial" panose="020B0604020202020204" pitchFamily="34" charset="0"/>
            </a:endParaRPr>
          </a:p>
        </p:txBody>
      </p:sp>
      <p:sp>
        <p:nvSpPr>
          <p:cNvPr id="55" name="Rectangle 23">
            <a:extLst>
              <a:ext uri="{FF2B5EF4-FFF2-40B4-BE49-F238E27FC236}">
                <a16:creationId xmlns:a16="http://schemas.microsoft.com/office/drawing/2014/main" id="{4852419E-CF77-D4FA-79CD-E331E149D0F9}"/>
              </a:ext>
            </a:extLst>
          </p:cNvPr>
          <p:cNvSpPr/>
          <p:nvPr/>
        </p:nvSpPr>
        <p:spPr>
          <a:xfrm>
            <a:off x="4175956" y="4728034"/>
            <a:ext cx="1497421" cy="62583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accent4"/>
                </a:solidFill>
                <a:latin typeface="Arial" panose="020B0604020202020204" pitchFamily="34" charset="0"/>
                <a:ea typeface="CMU Sans Serif Demi Condensed" panose="02000706000000000000" pitchFamily="2" charset="0"/>
                <a:cs typeface="Arial" panose="020B0604020202020204" pitchFamily="34" charset="0"/>
              </a:rPr>
              <a:t>Control intervention depending on the clinical site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7682D69-0FA5-71C5-2B5F-DC598D6C7B62}"/>
              </a:ext>
            </a:extLst>
          </p:cNvPr>
          <p:cNvSpPr/>
          <p:nvPr/>
        </p:nvSpPr>
        <p:spPr>
          <a:xfrm>
            <a:off x="4175956" y="3456270"/>
            <a:ext cx="1497421" cy="3464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Training visits</a:t>
            </a:r>
          </a:p>
        </p:txBody>
      </p:sp>
      <p:sp>
        <p:nvSpPr>
          <p:cNvPr id="58" name="Rectangle 12">
            <a:extLst>
              <a:ext uri="{FF2B5EF4-FFF2-40B4-BE49-F238E27FC236}">
                <a16:creationId xmlns:a16="http://schemas.microsoft.com/office/drawing/2014/main" id="{3FE712B5-2BBB-D7B5-DB83-0503FA80F31B}"/>
              </a:ext>
            </a:extLst>
          </p:cNvPr>
          <p:cNvSpPr/>
          <p:nvPr/>
        </p:nvSpPr>
        <p:spPr>
          <a:xfrm>
            <a:off x="3931615" y="1680719"/>
            <a:ext cx="2024559" cy="435223"/>
          </a:xfrm>
          <a:prstGeom prst="rect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CMU Sans Serif Demi Condensed" panose="02000706000000000000" pitchFamily="2" charset="0"/>
                <a:cs typeface="Arial" panose="020B0604020202020204" pitchFamily="34" charset="0"/>
              </a:rPr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2438815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B83E4C-5C74-CFF2-ABB7-ABCEF118E56B}"/>
              </a:ext>
            </a:extLst>
          </p:cNvPr>
          <p:cNvCxnSpPr>
            <a:cxnSpLocks/>
          </p:cNvCxnSpPr>
          <p:nvPr/>
        </p:nvCxnSpPr>
        <p:spPr>
          <a:xfrm>
            <a:off x="3776119" y="2572503"/>
            <a:ext cx="723022" cy="97417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FE20155-1D2A-E3A0-D375-31ECBDDF4151}"/>
              </a:ext>
            </a:extLst>
          </p:cNvPr>
          <p:cNvCxnSpPr>
            <a:cxnSpLocks/>
            <a:stCxn id="51" idx="7"/>
          </p:cNvCxnSpPr>
          <p:nvPr/>
        </p:nvCxnSpPr>
        <p:spPr>
          <a:xfrm>
            <a:off x="8022929" y="2624999"/>
            <a:ext cx="862372" cy="103812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0A97B0A-4301-5386-93EC-5EFFFA963CA4}"/>
              </a:ext>
            </a:extLst>
          </p:cNvPr>
          <p:cNvCxnSpPr>
            <a:cxnSpLocks/>
          </p:cNvCxnSpPr>
          <p:nvPr/>
        </p:nvCxnSpPr>
        <p:spPr>
          <a:xfrm>
            <a:off x="5874848" y="2560767"/>
            <a:ext cx="642567" cy="93864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AD03AF-AE6B-2039-B59F-B03ED17E1781}"/>
              </a:ext>
            </a:extLst>
          </p:cNvPr>
          <p:cNvCxnSpPr>
            <a:cxnSpLocks/>
          </p:cNvCxnSpPr>
          <p:nvPr/>
        </p:nvCxnSpPr>
        <p:spPr>
          <a:xfrm flipV="1">
            <a:off x="2803007" y="2187600"/>
            <a:ext cx="471684" cy="102528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515EF20-AF64-7C77-98DA-2CB1E6D42DBE}"/>
              </a:ext>
            </a:extLst>
          </p:cNvPr>
          <p:cNvCxnSpPr>
            <a:cxnSpLocks/>
          </p:cNvCxnSpPr>
          <p:nvPr/>
        </p:nvCxnSpPr>
        <p:spPr>
          <a:xfrm flipV="1">
            <a:off x="4834833" y="2247301"/>
            <a:ext cx="738542" cy="100723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C5E5DF4-A4DF-DC8A-6856-6C627147026F}"/>
              </a:ext>
            </a:extLst>
          </p:cNvPr>
          <p:cNvCxnSpPr>
            <a:cxnSpLocks/>
            <a:stCxn id="51" idx="6"/>
          </p:cNvCxnSpPr>
          <p:nvPr/>
        </p:nvCxnSpPr>
        <p:spPr>
          <a:xfrm flipV="1">
            <a:off x="6985205" y="2296945"/>
            <a:ext cx="502193" cy="86864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22F2820-F32E-A1C5-4918-F9BA5E3168B2}"/>
              </a:ext>
            </a:extLst>
          </p:cNvPr>
          <p:cNvCxnSpPr>
            <a:cxnSpLocks/>
          </p:cNvCxnSpPr>
          <p:nvPr/>
        </p:nvCxnSpPr>
        <p:spPr>
          <a:xfrm flipV="1">
            <a:off x="9222690" y="2286622"/>
            <a:ext cx="476831" cy="83638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D10107-BB58-7A73-8AF2-6E66672E416F}"/>
              </a:ext>
            </a:extLst>
          </p:cNvPr>
          <p:cNvCxnSpPr>
            <a:cxnSpLocks/>
          </p:cNvCxnSpPr>
          <p:nvPr/>
        </p:nvCxnSpPr>
        <p:spPr>
          <a:xfrm>
            <a:off x="1791485" y="2495537"/>
            <a:ext cx="561825" cy="105113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A85ACDD-C3D1-C6FA-F18B-1B043313717D}"/>
              </a:ext>
            </a:extLst>
          </p:cNvPr>
          <p:cNvSpPr txBox="1"/>
          <p:nvPr/>
        </p:nvSpPr>
        <p:spPr>
          <a:xfrm rot="16200000">
            <a:off x="-176749" y="2847662"/>
            <a:ext cx="220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Mediolaterale</a:t>
            </a:r>
            <a:r>
              <a:rPr lang="en-US" sz="1400" dirty="0"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 Position [m]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6644C7F-50A1-F533-8EDA-C2EEA2334050}"/>
              </a:ext>
            </a:extLst>
          </p:cNvPr>
          <p:cNvCxnSpPr>
            <a:cxnSpLocks/>
          </p:cNvCxnSpPr>
          <p:nvPr/>
        </p:nvCxnSpPr>
        <p:spPr>
          <a:xfrm flipH="1">
            <a:off x="1154834" y="3827540"/>
            <a:ext cx="9617036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5BC24FA-E161-2E7C-B725-C4BFFFE44381}"/>
              </a:ext>
            </a:extLst>
          </p:cNvPr>
          <p:cNvSpPr txBox="1"/>
          <p:nvPr/>
        </p:nvSpPr>
        <p:spPr>
          <a:xfrm>
            <a:off x="3803564" y="3865252"/>
            <a:ext cx="3539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Zeit [s]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43A1227-37A3-614B-2BA9-132C32AD3FB3}"/>
              </a:ext>
            </a:extLst>
          </p:cNvPr>
          <p:cNvCxnSpPr/>
          <p:nvPr/>
        </p:nvCxnSpPr>
        <p:spPr>
          <a:xfrm>
            <a:off x="1409942" y="2111455"/>
            <a:ext cx="763086" cy="0"/>
          </a:xfrm>
          <a:prstGeom prst="line">
            <a:avLst/>
          </a:prstGeom>
          <a:ln w="76200">
            <a:solidFill>
              <a:srgbClr val="2683C6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6C46B0-16BF-F655-AE39-B5F4B39187C3}"/>
              </a:ext>
            </a:extLst>
          </p:cNvPr>
          <p:cNvCxnSpPr/>
          <p:nvPr/>
        </p:nvCxnSpPr>
        <p:spPr>
          <a:xfrm>
            <a:off x="2411802" y="3580893"/>
            <a:ext cx="763086" cy="0"/>
          </a:xfrm>
          <a:prstGeom prst="line">
            <a:avLst/>
          </a:prstGeom>
          <a:ln w="76200">
            <a:solidFill>
              <a:srgbClr val="D6BD24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7B72FD9-6BF9-40B6-74D5-33266F50322F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2793345" y="3212889"/>
            <a:ext cx="0" cy="376139"/>
          </a:xfrm>
          <a:prstGeom prst="line">
            <a:avLst/>
          </a:prstGeom>
          <a:ln w="19050">
            <a:solidFill>
              <a:srgbClr val="D6BD24"/>
            </a:solidFill>
            <a:prstDash val="sysDash"/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4F5D8CB-9069-1C13-27AB-B10FA36FEFDD}"/>
              </a:ext>
            </a:extLst>
          </p:cNvPr>
          <p:cNvCxnSpPr/>
          <p:nvPr/>
        </p:nvCxnSpPr>
        <p:spPr>
          <a:xfrm>
            <a:off x="4455445" y="3616689"/>
            <a:ext cx="763086" cy="0"/>
          </a:xfrm>
          <a:prstGeom prst="line">
            <a:avLst/>
          </a:prstGeom>
          <a:ln w="76200">
            <a:solidFill>
              <a:srgbClr val="D6BD24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17AF582-7F51-7569-2DE8-183C876BCBCF}"/>
              </a:ext>
            </a:extLst>
          </p:cNvPr>
          <p:cNvCxnSpPr>
            <a:cxnSpLocks/>
          </p:cNvCxnSpPr>
          <p:nvPr/>
        </p:nvCxnSpPr>
        <p:spPr>
          <a:xfrm>
            <a:off x="4836988" y="3248684"/>
            <a:ext cx="0" cy="376139"/>
          </a:xfrm>
          <a:prstGeom prst="line">
            <a:avLst/>
          </a:prstGeom>
          <a:ln w="19050">
            <a:solidFill>
              <a:srgbClr val="D6BD24"/>
            </a:solidFill>
            <a:prstDash val="sysDash"/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B5CDDCC-C48E-EA08-5E6A-C4635400BA22}"/>
              </a:ext>
            </a:extLst>
          </p:cNvPr>
          <p:cNvCxnSpPr/>
          <p:nvPr/>
        </p:nvCxnSpPr>
        <p:spPr>
          <a:xfrm>
            <a:off x="6601277" y="3528989"/>
            <a:ext cx="763086" cy="0"/>
          </a:xfrm>
          <a:prstGeom prst="line">
            <a:avLst/>
          </a:prstGeom>
          <a:ln w="76200">
            <a:solidFill>
              <a:srgbClr val="D6BD24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D9B3F57-1FB2-62BE-9FF1-F0EE5920D969}"/>
              </a:ext>
            </a:extLst>
          </p:cNvPr>
          <p:cNvCxnSpPr>
            <a:cxnSpLocks/>
          </p:cNvCxnSpPr>
          <p:nvPr/>
        </p:nvCxnSpPr>
        <p:spPr>
          <a:xfrm>
            <a:off x="6982820" y="3160984"/>
            <a:ext cx="0" cy="376139"/>
          </a:xfrm>
          <a:prstGeom prst="line">
            <a:avLst/>
          </a:prstGeom>
          <a:ln w="19050">
            <a:solidFill>
              <a:srgbClr val="D6BD24"/>
            </a:solidFill>
            <a:prstDash val="sysDash"/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403D409-9DD0-656E-8453-DF5D1E2595D1}"/>
              </a:ext>
            </a:extLst>
          </p:cNvPr>
          <p:cNvCxnSpPr/>
          <p:nvPr/>
        </p:nvCxnSpPr>
        <p:spPr>
          <a:xfrm>
            <a:off x="8839450" y="3482455"/>
            <a:ext cx="763086" cy="0"/>
          </a:xfrm>
          <a:prstGeom prst="line">
            <a:avLst/>
          </a:prstGeom>
          <a:ln w="76200">
            <a:solidFill>
              <a:srgbClr val="D6BD24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BE157BA-C998-3416-EC78-22BCCC0CEB5B}"/>
              </a:ext>
            </a:extLst>
          </p:cNvPr>
          <p:cNvCxnSpPr>
            <a:cxnSpLocks/>
          </p:cNvCxnSpPr>
          <p:nvPr/>
        </p:nvCxnSpPr>
        <p:spPr>
          <a:xfrm>
            <a:off x="9220993" y="3114450"/>
            <a:ext cx="0" cy="376139"/>
          </a:xfrm>
          <a:prstGeom prst="line">
            <a:avLst/>
          </a:prstGeom>
          <a:ln w="19050">
            <a:solidFill>
              <a:srgbClr val="D6BD24"/>
            </a:solidFill>
            <a:prstDash val="sysDash"/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5B8C9EF-9E06-017C-7D3D-F3116B37E826}"/>
              </a:ext>
            </a:extLst>
          </p:cNvPr>
          <p:cNvCxnSpPr>
            <a:cxnSpLocks/>
          </p:cNvCxnSpPr>
          <p:nvPr/>
        </p:nvCxnSpPr>
        <p:spPr>
          <a:xfrm>
            <a:off x="1791485" y="2111455"/>
            <a:ext cx="0" cy="376139"/>
          </a:xfrm>
          <a:prstGeom prst="line">
            <a:avLst/>
          </a:prstGeom>
          <a:ln w="19050">
            <a:solidFill>
              <a:srgbClr val="2683C6"/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AC192DF-8BE1-7B1E-A1B1-7D78D4EE4E04}"/>
              </a:ext>
            </a:extLst>
          </p:cNvPr>
          <p:cNvCxnSpPr/>
          <p:nvPr/>
        </p:nvCxnSpPr>
        <p:spPr>
          <a:xfrm>
            <a:off x="3379056" y="2172308"/>
            <a:ext cx="763086" cy="0"/>
          </a:xfrm>
          <a:prstGeom prst="line">
            <a:avLst/>
          </a:prstGeom>
          <a:ln w="76200">
            <a:solidFill>
              <a:srgbClr val="2683C6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22AFE96-5DAA-3342-4188-67B9746C6552}"/>
              </a:ext>
            </a:extLst>
          </p:cNvPr>
          <p:cNvCxnSpPr>
            <a:cxnSpLocks/>
          </p:cNvCxnSpPr>
          <p:nvPr/>
        </p:nvCxnSpPr>
        <p:spPr>
          <a:xfrm>
            <a:off x="3760599" y="2172308"/>
            <a:ext cx="0" cy="376139"/>
          </a:xfrm>
          <a:prstGeom prst="line">
            <a:avLst/>
          </a:prstGeom>
          <a:ln w="19050">
            <a:solidFill>
              <a:srgbClr val="2683C6"/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7A03B29-F5EB-5A03-37AF-EE535681EB8A}"/>
              </a:ext>
            </a:extLst>
          </p:cNvPr>
          <p:cNvCxnSpPr/>
          <p:nvPr/>
        </p:nvCxnSpPr>
        <p:spPr>
          <a:xfrm>
            <a:off x="5483697" y="2168729"/>
            <a:ext cx="763086" cy="0"/>
          </a:xfrm>
          <a:prstGeom prst="line">
            <a:avLst/>
          </a:prstGeom>
          <a:ln w="76200">
            <a:solidFill>
              <a:srgbClr val="2683C6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11FFF13-030F-AE67-E967-FE0D5454FDC6}"/>
              </a:ext>
            </a:extLst>
          </p:cNvPr>
          <p:cNvCxnSpPr>
            <a:cxnSpLocks/>
          </p:cNvCxnSpPr>
          <p:nvPr/>
        </p:nvCxnSpPr>
        <p:spPr>
          <a:xfrm>
            <a:off x="5865239" y="2168729"/>
            <a:ext cx="0" cy="376139"/>
          </a:xfrm>
          <a:prstGeom prst="line">
            <a:avLst/>
          </a:prstGeom>
          <a:ln w="19050">
            <a:solidFill>
              <a:srgbClr val="2683C6"/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6F01150-CC46-5413-3060-2580AD9EE277}"/>
              </a:ext>
            </a:extLst>
          </p:cNvPr>
          <p:cNvCxnSpPr/>
          <p:nvPr/>
        </p:nvCxnSpPr>
        <p:spPr>
          <a:xfrm>
            <a:off x="7624211" y="2247301"/>
            <a:ext cx="763086" cy="0"/>
          </a:xfrm>
          <a:prstGeom prst="line">
            <a:avLst/>
          </a:prstGeom>
          <a:ln w="76200">
            <a:solidFill>
              <a:srgbClr val="2683C6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C16247-9750-C3F1-B825-A26B28E1480C}"/>
              </a:ext>
            </a:extLst>
          </p:cNvPr>
          <p:cNvCxnSpPr>
            <a:cxnSpLocks/>
          </p:cNvCxnSpPr>
          <p:nvPr/>
        </p:nvCxnSpPr>
        <p:spPr>
          <a:xfrm>
            <a:off x="8005754" y="2247301"/>
            <a:ext cx="0" cy="376139"/>
          </a:xfrm>
          <a:prstGeom prst="line">
            <a:avLst/>
          </a:prstGeom>
          <a:ln w="19050">
            <a:solidFill>
              <a:srgbClr val="2683C6"/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9219723-A749-BE1F-8ED9-55FBCA225BC7}"/>
              </a:ext>
            </a:extLst>
          </p:cNvPr>
          <p:cNvCxnSpPr/>
          <p:nvPr/>
        </p:nvCxnSpPr>
        <p:spPr>
          <a:xfrm>
            <a:off x="9742593" y="2143493"/>
            <a:ext cx="763086" cy="0"/>
          </a:xfrm>
          <a:prstGeom prst="line">
            <a:avLst/>
          </a:prstGeom>
          <a:ln w="76200">
            <a:solidFill>
              <a:srgbClr val="2683C6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DA0DDE5-B801-6B69-01FB-88616CB4205F}"/>
              </a:ext>
            </a:extLst>
          </p:cNvPr>
          <p:cNvCxnSpPr>
            <a:cxnSpLocks/>
          </p:cNvCxnSpPr>
          <p:nvPr/>
        </p:nvCxnSpPr>
        <p:spPr>
          <a:xfrm>
            <a:off x="10124136" y="2143493"/>
            <a:ext cx="0" cy="376139"/>
          </a:xfrm>
          <a:prstGeom prst="line">
            <a:avLst/>
          </a:prstGeom>
          <a:ln w="19050">
            <a:solidFill>
              <a:srgbClr val="2683C6"/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BEED74C6-13A5-5BA6-F6F7-6084D7DAF280}"/>
              </a:ext>
            </a:extLst>
          </p:cNvPr>
          <p:cNvSpPr/>
          <p:nvPr/>
        </p:nvSpPr>
        <p:spPr>
          <a:xfrm>
            <a:off x="1154834" y="2487595"/>
            <a:ext cx="9359271" cy="759087"/>
          </a:xfrm>
          <a:custGeom>
            <a:avLst/>
            <a:gdLst>
              <a:gd name="connsiteX0" fmla="*/ 0 w 12385963"/>
              <a:gd name="connsiteY0" fmla="*/ 953202 h 1950729"/>
              <a:gd name="connsiteX1" fmla="*/ 881149 w 12385963"/>
              <a:gd name="connsiteY1" fmla="*/ 22176 h 1950729"/>
              <a:gd name="connsiteX2" fmla="*/ 1995054 w 12385963"/>
              <a:gd name="connsiteY2" fmla="*/ 1784474 h 1950729"/>
              <a:gd name="connsiteX3" fmla="*/ 3175462 w 12385963"/>
              <a:gd name="connsiteY3" fmla="*/ 171805 h 1950729"/>
              <a:gd name="connsiteX4" fmla="*/ 4488872 w 12385963"/>
              <a:gd name="connsiteY4" fmla="*/ 1867602 h 1950729"/>
              <a:gd name="connsiteX5" fmla="*/ 5735782 w 12385963"/>
              <a:gd name="connsiteY5" fmla="*/ 138554 h 1950729"/>
              <a:gd name="connsiteX6" fmla="*/ 7099069 w 12385963"/>
              <a:gd name="connsiteY6" fmla="*/ 1668096 h 1950729"/>
              <a:gd name="connsiteX7" fmla="*/ 8362603 w 12385963"/>
              <a:gd name="connsiteY7" fmla="*/ 338060 h 1950729"/>
              <a:gd name="connsiteX8" fmla="*/ 9842269 w 12385963"/>
              <a:gd name="connsiteY8" fmla="*/ 1551718 h 1950729"/>
              <a:gd name="connsiteX9" fmla="*/ 10956174 w 12385963"/>
              <a:gd name="connsiteY9" fmla="*/ 55427 h 1950729"/>
              <a:gd name="connsiteX10" fmla="*/ 12385963 w 12385963"/>
              <a:gd name="connsiteY10" fmla="*/ 1950729 h 1950729"/>
              <a:gd name="connsiteX0" fmla="*/ 0 w 11709718"/>
              <a:gd name="connsiteY0" fmla="*/ 953202 h 1867614"/>
              <a:gd name="connsiteX1" fmla="*/ 881149 w 11709718"/>
              <a:gd name="connsiteY1" fmla="*/ 22176 h 1867614"/>
              <a:gd name="connsiteX2" fmla="*/ 1995054 w 11709718"/>
              <a:gd name="connsiteY2" fmla="*/ 1784474 h 1867614"/>
              <a:gd name="connsiteX3" fmla="*/ 3175462 w 11709718"/>
              <a:gd name="connsiteY3" fmla="*/ 171805 h 1867614"/>
              <a:gd name="connsiteX4" fmla="*/ 4488872 w 11709718"/>
              <a:gd name="connsiteY4" fmla="*/ 1867602 h 1867614"/>
              <a:gd name="connsiteX5" fmla="*/ 5735782 w 11709718"/>
              <a:gd name="connsiteY5" fmla="*/ 138554 h 1867614"/>
              <a:gd name="connsiteX6" fmla="*/ 7099069 w 11709718"/>
              <a:gd name="connsiteY6" fmla="*/ 1668096 h 1867614"/>
              <a:gd name="connsiteX7" fmla="*/ 8362603 w 11709718"/>
              <a:gd name="connsiteY7" fmla="*/ 338060 h 1867614"/>
              <a:gd name="connsiteX8" fmla="*/ 9842269 w 11709718"/>
              <a:gd name="connsiteY8" fmla="*/ 1551718 h 1867614"/>
              <a:gd name="connsiteX9" fmla="*/ 10956174 w 11709718"/>
              <a:gd name="connsiteY9" fmla="*/ 55427 h 1867614"/>
              <a:gd name="connsiteX10" fmla="*/ 11709718 w 11709718"/>
              <a:gd name="connsiteY10" fmla="*/ 876272 h 1867614"/>
              <a:gd name="connsiteX0" fmla="*/ 0 w 11395863"/>
              <a:gd name="connsiteY0" fmla="*/ 953202 h 1867616"/>
              <a:gd name="connsiteX1" fmla="*/ 881149 w 11395863"/>
              <a:gd name="connsiteY1" fmla="*/ 22176 h 1867616"/>
              <a:gd name="connsiteX2" fmla="*/ 1995054 w 11395863"/>
              <a:gd name="connsiteY2" fmla="*/ 1784474 h 1867616"/>
              <a:gd name="connsiteX3" fmla="*/ 3175462 w 11395863"/>
              <a:gd name="connsiteY3" fmla="*/ 171805 h 1867616"/>
              <a:gd name="connsiteX4" fmla="*/ 4488872 w 11395863"/>
              <a:gd name="connsiteY4" fmla="*/ 1867602 h 1867616"/>
              <a:gd name="connsiteX5" fmla="*/ 5735782 w 11395863"/>
              <a:gd name="connsiteY5" fmla="*/ 138554 h 1867616"/>
              <a:gd name="connsiteX6" fmla="*/ 7099069 w 11395863"/>
              <a:gd name="connsiteY6" fmla="*/ 1668096 h 1867616"/>
              <a:gd name="connsiteX7" fmla="*/ 8362603 w 11395863"/>
              <a:gd name="connsiteY7" fmla="*/ 338060 h 1867616"/>
              <a:gd name="connsiteX8" fmla="*/ 9842269 w 11395863"/>
              <a:gd name="connsiteY8" fmla="*/ 1551718 h 1867616"/>
              <a:gd name="connsiteX9" fmla="*/ 10956174 w 11395863"/>
              <a:gd name="connsiteY9" fmla="*/ 55427 h 1867616"/>
              <a:gd name="connsiteX10" fmla="*/ 11395863 w 11395863"/>
              <a:gd name="connsiteY10" fmla="*/ 394821 h 1867616"/>
              <a:gd name="connsiteX0" fmla="*/ 0 w 11395863"/>
              <a:gd name="connsiteY0" fmla="*/ 953202 h 1867614"/>
              <a:gd name="connsiteX1" fmla="*/ 881149 w 11395863"/>
              <a:gd name="connsiteY1" fmla="*/ 22176 h 1867614"/>
              <a:gd name="connsiteX2" fmla="*/ 1995054 w 11395863"/>
              <a:gd name="connsiteY2" fmla="*/ 1784474 h 1867614"/>
              <a:gd name="connsiteX3" fmla="*/ 3175462 w 11395863"/>
              <a:gd name="connsiteY3" fmla="*/ 171805 h 1867614"/>
              <a:gd name="connsiteX4" fmla="*/ 4488872 w 11395863"/>
              <a:gd name="connsiteY4" fmla="*/ 1867602 h 1867614"/>
              <a:gd name="connsiteX5" fmla="*/ 5735782 w 11395863"/>
              <a:gd name="connsiteY5" fmla="*/ 138554 h 1867614"/>
              <a:gd name="connsiteX6" fmla="*/ 7099069 w 11395863"/>
              <a:gd name="connsiteY6" fmla="*/ 1668096 h 1867614"/>
              <a:gd name="connsiteX7" fmla="*/ 8362603 w 11395863"/>
              <a:gd name="connsiteY7" fmla="*/ 338060 h 1867614"/>
              <a:gd name="connsiteX8" fmla="*/ 9842269 w 11395863"/>
              <a:gd name="connsiteY8" fmla="*/ 1551718 h 1867614"/>
              <a:gd name="connsiteX9" fmla="*/ 10956174 w 11395863"/>
              <a:gd name="connsiteY9" fmla="*/ 55427 h 1867614"/>
              <a:gd name="connsiteX10" fmla="*/ 11395863 w 11395863"/>
              <a:gd name="connsiteY10" fmla="*/ 394821 h 1867614"/>
              <a:gd name="connsiteX0" fmla="*/ 0 w 11395863"/>
              <a:gd name="connsiteY0" fmla="*/ 953202 h 1867616"/>
              <a:gd name="connsiteX1" fmla="*/ 881149 w 11395863"/>
              <a:gd name="connsiteY1" fmla="*/ 22176 h 1867616"/>
              <a:gd name="connsiteX2" fmla="*/ 1995054 w 11395863"/>
              <a:gd name="connsiteY2" fmla="*/ 1784474 h 1867616"/>
              <a:gd name="connsiteX3" fmla="*/ 3175462 w 11395863"/>
              <a:gd name="connsiteY3" fmla="*/ 171805 h 1867616"/>
              <a:gd name="connsiteX4" fmla="*/ 4488872 w 11395863"/>
              <a:gd name="connsiteY4" fmla="*/ 1867602 h 1867616"/>
              <a:gd name="connsiteX5" fmla="*/ 5735782 w 11395863"/>
              <a:gd name="connsiteY5" fmla="*/ 138554 h 1867616"/>
              <a:gd name="connsiteX6" fmla="*/ 7099069 w 11395863"/>
              <a:gd name="connsiteY6" fmla="*/ 1668096 h 1867616"/>
              <a:gd name="connsiteX7" fmla="*/ 8362603 w 11395863"/>
              <a:gd name="connsiteY7" fmla="*/ 338060 h 1867616"/>
              <a:gd name="connsiteX8" fmla="*/ 9842269 w 11395863"/>
              <a:gd name="connsiteY8" fmla="*/ 1551718 h 1867616"/>
              <a:gd name="connsiteX9" fmla="*/ 10956174 w 11395863"/>
              <a:gd name="connsiteY9" fmla="*/ 55427 h 1867616"/>
              <a:gd name="connsiteX10" fmla="*/ 11395863 w 11395863"/>
              <a:gd name="connsiteY10" fmla="*/ 394821 h 1867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395863" h="1867616">
                <a:moveTo>
                  <a:pt x="0" y="953202"/>
                </a:moveTo>
                <a:cubicBezTo>
                  <a:pt x="274320" y="418416"/>
                  <a:pt x="548640" y="-116369"/>
                  <a:pt x="881149" y="22176"/>
                </a:cubicBezTo>
                <a:cubicBezTo>
                  <a:pt x="1213658" y="160721"/>
                  <a:pt x="1612669" y="1759536"/>
                  <a:pt x="1995054" y="1784474"/>
                </a:cubicBezTo>
                <a:cubicBezTo>
                  <a:pt x="2377439" y="1809412"/>
                  <a:pt x="2759826" y="157950"/>
                  <a:pt x="3175462" y="171805"/>
                </a:cubicBezTo>
                <a:cubicBezTo>
                  <a:pt x="3591098" y="185660"/>
                  <a:pt x="4062152" y="1873144"/>
                  <a:pt x="4488872" y="1867602"/>
                </a:cubicBezTo>
                <a:cubicBezTo>
                  <a:pt x="4915592" y="1862060"/>
                  <a:pt x="5300749" y="171805"/>
                  <a:pt x="5735782" y="138554"/>
                </a:cubicBezTo>
                <a:cubicBezTo>
                  <a:pt x="6170815" y="105303"/>
                  <a:pt x="6661266" y="1634845"/>
                  <a:pt x="7099069" y="1668096"/>
                </a:cubicBezTo>
                <a:cubicBezTo>
                  <a:pt x="7536872" y="1701347"/>
                  <a:pt x="7905403" y="357456"/>
                  <a:pt x="8362603" y="338060"/>
                </a:cubicBezTo>
                <a:cubicBezTo>
                  <a:pt x="8819803" y="318664"/>
                  <a:pt x="9410007" y="1598823"/>
                  <a:pt x="9842269" y="1551718"/>
                </a:cubicBezTo>
                <a:cubicBezTo>
                  <a:pt x="10274531" y="1504613"/>
                  <a:pt x="10532225" y="-11075"/>
                  <a:pt x="10956174" y="55427"/>
                </a:cubicBezTo>
                <a:cubicBezTo>
                  <a:pt x="11179513" y="69087"/>
                  <a:pt x="11156153" y="173867"/>
                  <a:pt x="11395863" y="394821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5D11E2B-4B52-BBE2-1C6D-0718D388FDC5}"/>
              </a:ext>
            </a:extLst>
          </p:cNvPr>
          <p:cNvCxnSpPr>
            <a:cxnSpLocks/>
          </p:cNvCxnSpPr>
          <p:nvPr/>
        </p:nvCxnSpPr>
        <p:spPr>
          <a:xfrm>
            <a:off x="1154834" y="1992484"/>
            <a:ext cx="0" cy="1847544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8969149E-6B6B-BBC2-CC0C-AB38FDAFE10A}"/>
              </a:ext>
            </a:extLst>
          </p:cNvPr>
          <p:cNvGrpSpPr/>
          <p:nvPr/>
        </p:nvGrpSpPr>
        <p:grpSpPr>
          <a:xfrm>
            <a:off x="10143364" y="2743206"/>
            <a:ext cx="1927877" cy="1156606"/>
            <a:chOff x="15229888" y="22597515"/>
            <a:chExt cx="2632463" cy="175865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D07A2EF-2110-458A-C5A2-44FFC1B7009E}"/>
                </a:ext>
              </a:extLst>
            </p:cNvPr>
            <p:cNvSpPr/>
            <p:nvPr/>
          </p:nvSpPr>
          <p:spPr>
            <a:xfrm>
              <a:off x="15229888" y="22597515"/>
              <a:ext cx="2535797" cy="17586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FA0D0A4-13A3-F711-6219-137D101A32A9}"/>
                </a:ext>
              </a:extLst>
            </p:cNvPr>
            <p:cNvCxnSpPr>
              <a:cxnSpLocks/>
            </p:cNvCxnSpPr>
            <p:nvPr/>
          </p:nvCxnSpPr>
          <p:spPr>
            <a:xfrm>
              <a:off x="15342776" y="22885397"/>
              <a:ext cx="461334" cy="0"/>
            </a:xfrm>
            <a:prstGeom prst="line">
              <a:avLst/>
            </a:prstGeom>
            <a:ln w="41275">
              <a:solidFill>
                <a:srgbClr val="2683C6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2279191-7DCD-9C42-A976-B159B75BE4F1}"/>
                </a:ext>
              </a:extLst>
            </p:cNvPr>
            <p:cNvCxnSpPr>
              <a:cxnSpLocks/>
            </p:cNvCxnSpPr>
            <p:nvPr/>
          </p:nvCxnSpPr>
          <p:spPr>
            <a:xfrm>
              <a:off x="15342776" y="23175013"/>
              <a:ext cx="474944" cy="0"/>
            </a:xfrm>
            <a:prstGeom prst="line">
              <a:avLst/>
            </a:prstGeom>
            <a:ln w="41275">
              <a:solidFill>
                <a:srgbClr val="D6BD24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F0DF329-CB72-0B9C-8212-3816AE1B566E}"/>
                </a:ext>
              </a:extLst>
            </p:cNvPr>
            <p:cNvSpPr txBox="1"/>
            <p:nvPr/>
          </p:nvSpPr>
          <p:spPr>
            <a:xfrm>
              <a:off x="15769035" y="22688419"/>
              <a:ext cx="1738919" cy="421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2683C6"/>
                  </a:solidFill>
                  <a:latin typeface="Open Sans Condensed" pitchFamily="2" charset="0"/>
                  <a:ea typeface="Open Sans Condensed" pitchFamily="2" charset="0"/>
                  <a:cs typeface="Open Sans Condensed" pitchFamily="2" charset="0"/>
                </a:rPr>
                <a:t>Linker </a:t>
              </a:r>
              <a:r>
                <a:rPr lang="en-US" sz="1200" dirty="0" err="1">
                  <a:solidFill>
                    <a:srgbClr val="2683C6"/>
                  </a:solidFill>
                  <a:latin typeface="Open Sans Condensed" pitchFamily="2" charset="0"/>
                  <a:ea typeface="Open Sans Condensed" pitchFamily="2" charset="0"/>
                  <a:cs typeface="Open Sans Condensed" pitchFamily="2" charset="0"/>
                </a:rPr>
                <a:t>Fuß</a:t>
              </a:r>
              <a:r>
                <a:rPr lang="en-US" sz="1200" dirty="0">
                  <a:solidFill>
                    <a:srgbClr val="2683C6"/>
                  </a:solidFill>
                  <a:latin typeface="Open Sans Condensed" pitchFamily="2" charset="0"/>
                  <a:ea typeface="Open Sans Condensed" pitchFamily="2" charset="0"/>
                  <a:cs typeface="Open Sans Condensed" pitchFamily="2" charset="0"/>
                </a:rPr>
                <a:t> (</a:t>
              </a:r>
              <a:r>
                <a:rPr lang="en-US" sz="1200" dirty="0" err="1">
                  <a:solidFill>
                    <a:srgbClr val="2683C6"/>
                  </a:solidFill>
                  <a:latin typeface="Open Sans Condensed" pitchFamily="2" charset="0"/>
                  <a:ea typeface="Open Sans Condensed" pitchFamily="2" charset="0"/>
                  <a:cs typeface="Open Sans Condensed" pitchFamily="2" charset="0"/>
                </a:rPr>
                <a:t>stehend</a:t>
              </a:r>
              <a:r>
                <a:rPr lang="en-US" sz="1200" dirty="0">
                  <a:solidFill>
                    <a:srgbClr val="2683C6"/>
                  </a:solidFill>
                  <a:latin typeface="Open Sans Condensed" pitchFamily="2" charset="0"/>
                  <a:ea typeface="Open Sans Condensed" pitchFamily="2" charset="0"/>
                  <a:cs typeface="Open Sans Condensed" pitchFamily="2" charset="0"/>
                </a:rPr>
                <a:t>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1880CAF-720B-FC13-9D2F-DA853A63D32E}"/>
                </a:ext>
              </a:extLst>
            </p:cNvPr>
            <p:cNvSpPr txBox="1"/>
            <p:nvPr/>
          </p:nvSpPr>
          <p:spPr>
            <a:xfrm>
              <a:off x="15769035" y="22972846"/>
              <a:ext cx="1996650" cy="421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rgbClr val="D6BD24"/>
                  </a:solidFill>
                  <a:latin typeface="Open Sans Condensed" pitchFamily="2" charset="0"/>
                  <a:ea typeface="Open Sans Condensed" pitchFamily="2" charset="0"/>
                  <a:cs typeface="Open Sans Condensed" pitchFamily="2" charset="0"/>
                </a:rPr>
                <a:t>Rechter</a:t>
              </a:r>
              <a:r>
                <a:rPr lang="en-US" sz="1200" dirty="0">
                  <a:solidFill>
                    <a:srgbClr val="D6BD24"/>
                  </a:solidFill>
                  <a:latin typeface="Open Sans Condensed" pitchFamily="2" charset="0"/>
                  <a:ea typeface="Open Sans Condensed" pitchFamily="2" charset="0"/>
                  <a:cs typeface="Open Sans Condensed" pitchFamily="2" charset="0"/>
                </a:rPr>
                <a:t> </a:t>
              </a:r>
              <a:r>
                <a:rPr lang="en-US" sz="1200" dirty="0" err="1">
                  <a:solidFill>
                    <a:srgbClr val="D6BD24"/>
                  </a:solidFill>
                  <a:latin typeface="Open Sans Condensed" pitchFamily="2" charset="0"/>
                  <a:ea typeface="Open Sans Condensed" pitchFamily="2" charset="0"/>
                  <a:cs typeface="Open Sans Condensed" pitchFamily="2" charset="0"/>
                </a:rPr>
                <a:t>Fuß</a:t>
              </a:r>
              <a:r>
                <a:rPr lang="en-US" sz="1200" dirty="0">
                  <a:solidFill>
                    <a:srgbClr val="D6BD24"/>
                  </a:solidFill>
                  <a:latin typeface="Open Sans Condensed" pitchFamily="2" charset="0"/>
                  <a:ea typeface="Open Sans Condensed" pitchFamily="2" charset="0"/>
                  <a:cs typeface="Open Sans Condensed" pitchFamily="2" charset="0"/>
                </a:rPr>
                <a:t> (</a:t>
              </a:r>
              <a:r>
                <a:rPr lang="en-US" sz="1200" dirty="0" err="1">
                  <a:solidFill>
                    <a:srgbClr val="D6BD24"/>
                  </a:solidFill>
                  <a:latin typeface="Open Sans Condensed" pitchFamily="2" charset="0"/>
                  <a:ea typeface="Open Sans Condensed" pitchFamily="2" charset="0"/>
                  <a:cs typeface="Open Sans Condensed" pitchFamily="2" charset="0"/>
                </a:rPr>
                <a:t>stehend</a:t>
              </a:r>
              <a:r>
                <a:rPr lang="en-US" sz="1200" dirty="0">
                  <a:solidFill>
                    <a:srgbClr val="D6BD24"/>
                  </a:solidFill>
                  <a:latin typeface="Open Sans Condensed" pitchFamily="2" charset="0"/>
                  <a:ea typeface="Open Sans Condensed" pitchFamily="2" charset="0"/>
                  <a:cs typeface="Open Sans Condensed" pitchFamily="2" charset="0"/>
                </a:rPr>
                <a:t>) 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BA94A7E-13C3-55E3-0A58-EAB8B7358F6B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16" y="23462507"/>
              <a:ext cx="469501" cy="0"/>
            </a:xfrm>
            <a:prstGeom prst="line">
              <a:avLst/>
            </a:prstGeom>
            <a:ln w="41275">
              <a:solidFill>
                <a:schemeClr val="tx1"/>
              </a:solidFill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3AFC447-592C-89CD-8E6B-C700BE829066}"/>
                </a:ext>
              </a:extLst>
            </p:cNvPr>
            <p:cNvSpPr txBox="1"/>
            <p:nvPr/>
          </p:nvSpPr>
          <p:spPr>
            <a:xfrm>
              <a:off x="15769035" y="23257273"/>
              <a:ext cx="2093316" cy="421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Open Sans Condensed" pitchFamily="2" charset="0"/>
                  <a:ea typeface="Open Sans Condensed" pitchFamily="2" charset="0"/>
                  <a:cs typeface="Open Sans Condensed" pitchFamily="2" charset="0"/>
                </a:rPr>
                <a:t>Massemittelpunkt</a:t>
              </a:r>
              <a:endParaRPr lang="en-US" sz="1200" dirty="0">
                <a:latin typeface="Open Sans Condensed" pitchFamily="2" charset="0"/>
                <a:ea typeface="Open Sans Condensed" pitchFamily="2" charset="0"/>
                <a:cs typeface="Open Sans Condensed" pitchFamily="2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B947545-A764-D989-6438-88E0C60B1732}"/>
                </a:ext>
              </a:extLst>
            </p:cNvPr>
            <p:cNvCxnSpPr>
              <a:cxnSpLocks/>
            </p:cNvCxnSpPr>
            <p:nvPr/>
          </p:nvCxnSpPr>
          <p:spPr>
            <a:xfrm>
              <a:off x="15360303" y="23730387"/>
              <a:ext cx="453514" cy="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5E42C2-4A3E-148F-6D84-62132A806FCB}"/>
                </a:ext>
              </a:extLst>
            </p:cNvPr>
            <p:cNvSpPr txBox="1"/>
            <p:nvPr/>
          </p:nvSpPr>
          <p:spPr>
            <a:xfrm>
              <a:off x="15769035" y="23541700"/>
              <a:ext cx="2093314" cy="421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Open Sans Condensed" pitchFamily="2" charset="0"/>
                  <a:ea typeface="Open Sans Condensed" pitchFamily="2" charset="0"/>
                  <a:cs typeface="Open Sans Condensed" pitchFamily="2" charset="0"/>
                </a:rPr>
                <a:t>Model </a:t>
              </a:r>
              <a:r>
                <a:rPr lang="en-US" sz="1200" dirty="0" err="1">
                  <a:latin typeface="Open Sans Condensed" pitchFamily="2" charset="0"/>
                  <a:ea typeface="Open Sans Condensed" pitchFamily="2" charset="0"/>
                  <a:cs typeface="Open Sans Condensed" pitchFamily="2" charset="0"/>
                </a:rPr>
                <a:t>Fußposition</a:t>
              </a:r>
              <a:endParaRPr lang="en-US" sz="1200" dirty="0">
                <a:latin typeface="Open Sans Condensed" pitchFamily="2" charset="0"/>
                <a:ea typeface="Open Sans Condensed" pitchFamily="2" charset="0"/>
                <a:cs typeface="Open Sans Condensed" pitchFamily="2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2050553-FD35-8C20-EC78-B0BEFD082DE3}"/>
                </a:ext>
              </a:extLst>
            </p:cNvPr>
            <p:cNvSpPr/>
            <p:nvPr/>
          </p:nvSpPr>
          <p:spPr>
            <a:xfrm>
              <a:off x="15534130" y="23947744"/>
              <a:ext cx="113658" cy="1189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556B85-9026-4A4E-502C-3453CFF92655}"/>
                </a:ext>
              </a:extLst>
            </p:cNvPr>
            <p:cNvSpPr txBox="1"/>
            <p:nvPr/>
          </p:nvSpPr>
          <p:spPr>
            <a:xfrm>
              <a:off x="15769035" y="23826128"/>
              <a:ext cx="1779011" cy="421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Open Sans Condensed" pitchFamily="2" charset="0"/>
                  <a:ea typeface="Open Sans Condensed" pitchFamily="2" charset="0"/>
                  <a:cs typeface="Open Sans Condensed" pitchFamily="2" charset="0"/>
                </a:rPr>
                <a:t>Echte</a:t>
              </a:r>
              <a:r>
                <a:rPr lang="en-US" sz="1200" dirty="0">
                  <a:latin typeface="Open Sans Condensed" pitchFamily="2" charset="0"/>
                  <a:ea typeface="Open Sans Condensed" pitchFamily="2" charset="0"/>
                  <a:cs typeface="Open Sans Condensed" pitchFamily="2" charset="0"/>
                </a:rPr>
                <a:t> </a:t>
              </a:r>
              <a:r>
                <a:rPr lang="en-US" sz="1200" dirty="0" err="1">
                  <a:latin typeface="Open Sans Condensed" pitchFamily="2" charset="0"/>
                  <a:ea typeface="Open Sans Condensed" pitchFamily="2" charset="0"/>
                  <a:cs typeface="Open Sans Condensed" pitchFamily="2" charset="0"/>
                </a:rPr>
                <a:t>Fußposition</a:t>
              </a:r>
              <a:endParaRPr lang="en-US" sz="1200" dirty="0">
                <a:latin typeface="Open Sans Condensed" pitchFamily="2" charset="0"/>
                <a:ea typeface="Open Sans Condensed" pitchFamily="2" charset="0"/>
                <a:cs typeface="Open Sans Condensed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2669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97B54-44D8-4854-5484-E48F452BE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0ECF1DB-B5C7-9B31-2EDD-E066D38830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9568256"/>
              </p:ext>
            </p:extLst>
          </p:nvPr>
        </p:nvGraphicFramePr>
        <p:xfrm>
          <a:off x="3121958" y="703589"/>
          <a:ext cx="5941359" cy="59258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724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484</Words>
  <Application>Microsoft Office PowerPoint</Application>
  <PresentationFormat>Widescreen</PresentationFormat>
  <Paragraphs>92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Arial</vt:lpstr>
      <vt:lpstr>Calibri</vt:lpstr>
      <vt:lpstr>Calibri Light</vt:lpstr>
      <vt:lpstr>Open Sans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Julius Welzel</dc:creator>
  <cp:lastModifiedBy>Julius Welzel</cp:lastModifiedBy>
  <cp:revision>9</cp:revision>
  <dcterms:created xsi:type="dcterms:W3CDTF">2023-03-31T11:25:47Z</dcterms:created>
  <dcterms:modified xsi:type="dcterms:W3CDTF">2024-07-11T12:20:24Z</dcterms:modified>
</cp:coreProperties>
</file>