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media/image2.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8636000" cy="647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E6"/>
          </a:solidFill>
        </a:fill>
      </a:tcStyle>
    </a:wholeTbl>
    <a:band2H>
      <a:tcTxStyle b="def" i="def"/>
      <a:tcStyle>
        <a:tcBdr/>
        <a:fill>
          <a:solidFill>
            <a:srgbClr val="E7E7F3"/>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44" name="Shape 244"/>
          <p:cNvSpPr/>
          <p:nvPr>
            <p:ph type="sldImg"/>
          </p:nvPr>
        </p:nvSpPr>
        <p:spPr>
          <a:xfrm>
            <a:off x="1143000" y="685800"/>
            <a:ext cx="4572000" cy="3429000"/>
          </a:xfrm>
          <a:prstGeom prst="rect">
            <a:avLst/>
          </a:prstGeom>
        </p:spPr>
        <p:txBody>
          <a:bodyPr/>
          <a:lstStyle/>
          <a:p>
            <a:pPr/>
          </a:p>
        </p:txBody>
      </p:sp>
      <p:sp>
        <p:nvSpPr>
          <p:cNvPr id="245" name="Shape 24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49262" latinLnBrk="0">
      <a:spcBef>
        <a:spcPts val="400"/>
      </a:spcBef>
      <a:defRPr sz="1200">
        <a:latin typeface="+mj-lt"/>
        <a:ea typeface="+mj-ea"/>
        <a:cs typeface="+mj-cs"/>
        <a:sym typeface="Times New Roman"/>
      </a:defRPr>
    </a:lvl1pPr>
    <a:lvl2pPr indent="228600" defTabSz="449262" latinLnBrk="0">
      <a:spcBef>
        <a:spcPts val="400"/>
      </a:spcBef>
      <a:defRPr sz="1200">
        <a:latin typeface="+mj-lt"/>
        <a:ea typeface="+mj-ea"/>
        <a:cs typeface="+mj-cs"/>
        <a:sym typeface="Times New Roman"/>
      </a:defRPr>
    </a:lvl2pPr>
    <a:lvl3pPr indent="457200" defTabSz="449262" latinLnBrk="0">
      <a:spcBef>
        <a:spcPts val="400"/>
      </a:spcBef>
      <a:defRPr sz="1200">
        <a:latin typeface="+mj-lt"/>
        <a:ea typeface="+mj-ea"/>
        <a:cs typeface="+mj-cs"/>
        <a:sym typeface="Times New Roman"/>
      </a:defRPr>
    </a:lvl3pPr>
    <a:lvl4pPr indent="685800" defTabSz="449262" latinLnBrk="0">
      <a:spcBef>
        <a:spcPts val="400"/>
      </a:spcBef>
      <a:defRPr sz="1200">
        <a:latin typeface="+mj-lt"/>
        <a:ea typeface="+mj-ea"/>
        <a:cs typeface="+mj-cs"/>
        <a:sym typeface="Times New Roman"/>
      </a:defRPr>
    </a:lvl4pPr>
    <a:lvl5pPr indent="914400" defTabSz="449262" latinLnBrk="0">
      <a:spcBef>
        <a:spcPts val="400"/>
      </a:spcBef>
      <a:defRPr sz="1200">
        <a:latin typeface="+mj-lt"/>
        <a:ea typeface="+mj-ea"/>
        <a:cs typeface="+mj-cs"/>
        <a:sym typeface="Times New Roman"/>
      </a:defRPr>
    </a:lvl5pPr>
    <a:lvl6pPr indent="1143000" defTabSz="449262" latinLnBrk="0">
      <a:spcBef>
        <a:spcPts val="400"/>
      </a:spcBef>
      <a:defRPr sz="1200">
        <a:latin typeface="+mj-lt"/>
        <a:ea typeface="+mj-ea"/>
        <a:cs typeface="+mj-cs"/>
        <a:sym typeface="Times New Roman"/>
      </a:defRPr>
    </a:lvl6pPr>
    <a:lvl7pPr indent="1371600" defTabSz="449262" latinLnBrk="0">
      <a:spcBef>
        <a:spcPts val="400"/>
      </a:spcBef>
      <a:defRPr sz="1200">
        <a:latin typeface="+mj-lt"/>
        <a:ea typeface="+mj-ea"/>
        <a:cs typeface="+mj-cs"/>
        <a:sym typeface="Times New Roman"/>
      </a:defRPr>
    </a:lvl7pPr>
    <a:lvl8pPr indent="1600200" defTabSz="449262" latinLnBrk="0">
      <a:spcBef>
        <a:spcPts val="400"/>
      </a:spcBef>
      <a:defRPr sz="1200">
        <a:latin typeface="+mj-lt"/>
        <a:ea typeface="+mj-ea"/>
        <a:cs typeface="+mj-cs"/>
        <a:sym typeface="Times New Roman"/>
      </a:defRPr>
    </a:lvl8pPr>
    <a:lvl9pPr indent="1828800" defTabSz="449262" latinLnBrk="0">
      <a:spcBef>
        <a:spcPts val="400"/>
      </a:spcBef>
      <a:defRPr sz="1200">
        <a:latin typeface="+mj-lt"/>
        <a:ea typeface="+mj-ea"/>
        <a:cs typeface="+mj-cs"/>
        <a:sym typeface="Times New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Shape 259"/>
          <p:cNvSpPr/>
          <p:nvPr>
            <p:ph type="sldImg"/>
          </p:nvPr>
        </p:nvSpPr>
        <p:spPr>
          <a:prstGeom prst="rect">
            <a:avLst/>
          </a:prstGeom>
        </p:spPr>
        <p:txBody>
          <a:bodyPr/>
          <a:lstStyle/>
          <a:p>
            <a:pPr/>
          </a:p>
        </p:txBody>
      </p:sp>
      <p:sp>
        <p:nvSpPr>
          <p:cNvPr id="260" name="Shape 260"/>
          <p:cNvSpPr/>
          <p:nvPr>
            <p:ph type="body" sz="quarter" idx="1"/>
          </p:nvPr>
        </p:nvSpPr>
        <p:spPr>
          <a:prstGeom prst="rect">
            <a:avLst/>
          </a:prstGeom>
        </p:spPr>
        <p:txBody>
          <a:bodyPr/>
          <a:lstStyle/>
          <a:p>
            <a:pPr/>
            <a:r>
              <a:t>Die Feedback-Runde ist als Zwischendurch-Evaluation gedacht, weil man die Evaluationsergebnisse zum Seminar erst am Ende des Seminars kriegt und dann ist es zu spät noch was zu verändern (danke Uni Kiel). </a:t>
            </a:r>
          </a:p>
          <a:p>
            <a:pPr/>
            <a:r>
              <a:t>Ich hab ein paar Mental-Health-Fragen eingebaut, weil nie irgendwer die Studis fragt, wie sie klarkommen. Und es sind ja noch kleine Studis.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Shape 280"/>
          <p:cNvSpPr/>
          <p:nvPr>
            <p:ph type="sldImg"/>
          </p:nvPr>
        </p:nvSpPr>
        <p:spPr>
          <a:prstGeom prst="rect">
            <a:avLst/>
          </a:prstGeom>
        </p:spPr>
        <p:txBody>
          <a:bodyPr/>
          <a:lstStyle/>
          <a:p>
            <a:pPr/>
          </a:p>
        </p:txBody>
      </p:sp>
      <p:sp>
        <p:nvSpPr>
          <p:cNvPr id="281" name="Shape 281"/>
          <p:cNvSpPr/>
          <p:nvPr>
            <p:ph type="body" sz="quarter" idx="1"/>
          </p:nvPr>
        </p:nvSpPr>
        <p:spPr>
          <a:prstGeom prst="rect">
            <a:avLst/>
          </a:prstGeom>
        </p:spPr>
        <p:txBody>
          <a:bodyPr/>
          <a:lstStyle/>
          <a:p>
            <a:pPr/>
          </a:p>
          <a:p>
            <a:pPr/>
            <a:r>
              <a:t>Was gehört zu meinem Körper ist auch a-priori-Wissen, z.B. habe ich einen hohen Hut auf und wie tief muss ich mich bücken, wenn ich unter einem Türrahmen durchgehe. Anderes Beispiel: Wenn man Auto fährt, weiß man, wo das Auto endet und kann es entsprechend lenken, das gleiche passiert beim Fahrrad-Fahren oder wenn man einen Hammer gezielt schwingt. In dem Fall wird das Fortbewegungsmittel oder Werkzeug zu einer Verlängerung des eigenen Körpers.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Shape 300"/>
          <p:cNvSpPr/>
          <p:nvPr>
            <p:ph type="sldImg"/>
          </p:nvPr>
        </p:nvSpPr>
        <p:spPr>
          <a:prstGeom prst="rect">
            <a:avLst/>
          </a:prstGeom>
        </p:spPr>
        <p:txBody>
          <a:bodyPr/>
          <a:lstStyle/>
          <a:p>
            <a:pPr/>
          </a:p>
        </p:txBody>
      </p:sp>
      <p:sp>
        <p:nvSpPr>
          <p:cNvPr id="301" name="Shape 301"/>
          <p:cNvSpPr/>
          <p:nvPr>
            <p:ph type="body" sz="quarter" idx="1"/>
          </p:nvPr>
        </p:nvSpPr>
        <p:spPr>
          <a:prstGeom prst="rect">
            <a:avLst/>
          </a:prstGeom>
        </p:spPr>
        <p:txBody>
          <a:bodyPr/>
          <a:lstStyle/>
          <a:p>
            <a:pPr/>
          </a:p>
          <a:p>
            <a:pPr/>
            <a:r>
              <a:t>Die Pinocchio-Illusion (auch Pinocchio-Effekt) ist eine Sinnestäuschung, die durch Irritationen verschiedener Muskelgruppen durch Vibration im Experiment ausgelöst werden kann, und eine vorübergehende Störung der Tiefensensibilität und damit des Lageempfindens einzelner Körperteile bewirkt.</a:t>
            </a:r>
          </a:p>
          <a:p>
            <a:pPr/>
            <a:r>
              <a:t>Beispielsweise können Personen, die sich mit verbundenen Augen an die eigene Nase fassen, bei gleichzeitig ausgelösten Vibrationen am Bizeps desselben Armes das Gefühl haben, ihre Nase sei bis zu 30 cm lang. Das funktioniert auch, wenn die Person mit den verbundenen Augen einer anderen Person, die vor ihr steht, an die Nase fasst.</a:t>
            </a:r>
          </a:p>
          <a:p>
            <a:pPr/>
            <a:r>
              <a:t>Warum passiert das? Durch die Vibration am Bizeps entsteht der Eindruck, der Muskel wäre angespannt, was er ja nur ist, wenn ich meinen Arm Richtung Nase abknicke. Ist er aber gar nicht, dadurch entsteht der Eindruck, die eigene Nase wäre sehr lang.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Shape 314"/>
          <p:cNvSpPr/>
          <p:nvPr>
            <p:ph type="sldImg"/>
          </p:nvPr>
        </p:nvSpPr>
        <p:spPr>
          <a:prstGeom prst="rect">
            <a:avLst/>
          </a:prstGeom>
        </p:spPr>
        <p:txBody>
          <a:bodyPr/>
          <a:lstStyle/>
          <a:p>
            <a:pPr/>
          </a:p>
        </p:txBody>
      </p:sp>
      <p:sp>
        <p:nvSpPr>
          <p:cNvPr id="315" name="Shape 315"/>
          <p:cNvSpPr/>
          <p:nvPr>
            <p:ph type="body" sz="quarter" idx="1"/>
          </p:nvPr>
        </p:nvSpPr>
        <p:spPr>
          <a:prstGeom prst="rect">
            <a:avLst/>
          </a:prstGeom>
        </p:spPr>
        <p:txBody>
          <a:bodyPr/>
          <a:lstStyle/>
          <a:p>
            <a:pPr/>
            <a:r>
              <a:t>Alternativ kann man sich auch hinter eine andere Person setzen und sich selbst und der anderen Person über die Nase streichen. Bitte nicht im Bus machen, Menschen finden das vielleicht komisch. Wenn es funktioniert hat man das Gefühl, man hätte eine sehr lange Nase.</a:t>
            </a:r>
          </a:p>
          <a:p>
            <a:pPr/>
          </a:p>
          <a:p>
            <a:pPr/>
            <a:r>
              <a:t>Andere Nasen-Illusion: </a:t>
            </a:r>
          </a:p>
          <a:p>
            <a:pPr/>
            <a:r>
              <a:t>Man kann auch den Mittel- und Ringfinger von einer Hand überkreuzen und dann mit den überkreuzten Fingern über die Nase fahren, sodass der Nasenrücken zwischen den Fingern liegt. In einigen Fällen fühlt es sich an als hätte man 2 Nasen oder eine offene, umgekehrte Nase. Lustigerweise ist das übrigens auch das US-amerikanische Gang-Handzeichen für „Westside“, insofern sollte man damit vorsichtig sein, wenn man in Los Angeles unterwegs ist.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Shape 361"/>
          <p:cNvSpPr/>
          <p:nvPr>
            <p:ph type="sldImg"/>
          </p:nvPr>
        </p:nvSpPr>
        <p:spPr>
          <a:prstGeom prst="rect">
            <a:avLst/>
          </a:prstGeom>
        </p:spPr>
        <p:txBody>
          <a:bodyPr/>
          <a:lstStyle/>
          <a:p>
            <a:pPr/>
          </a:p>
        </p:txBody>
      </p:sp>
      <p:sp>
        <p:nvSpPr>
          <p:cNvPr id="362" name="Shape 362"/>
          <p:cNvSpPr/>
          <p:nvPr>
            <p:ph type="body" sz="quarter" idx="1"/>
          </p:nvPr>
        </p:nvSpPr>
        <p:spPr>
          <a:prstGeom prst="rect">
            <a:avLst/>
          </a:prstGeom>
        </p:spPr>
        <p:txBody>
          <a:bodyPr/>
          <a:lstStyle/>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Shape 372"/>
          <p:cNvSpPr/>
          <p:nvPr>
            <p:ph type="sldImg"/>
          </p:nvPr>
        </p:nvSpPr>
        <p:spPr>
          <a:prstGeom prst="rect">
            <a:avLst/>
          </a:prstGeom>
        </p:spPr>
        <p:txBody>
          <a:bodyPr/>
          <a:lstStyle/>
          <a:p>
            <a:pPr/>
          </a:p>
        </p:txBody>
      </p:sp>
      <p:sp>
        <p:nvSpPr>
          <p:cNvPr id="373" name="Shape 373"/>
          <p:cNvSpPr/>
          <p:nvPr>
            <p:ph type="body" sz="quarter" idx="1"/>
          </p:nvPr>
        </p:nvSpPr>
        <p:spPr>
          <a:prstGeom prst="rect">
            <a:avLst/>
          </a:prstGeom>
        </p:spPr>
        <p:txBody>
          <a:bodyPr/>
          <a:lstStyle/>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2" name="Shape 392"/>
          <p:cNvSpPr/>
          <p:nvPr>
            <p:ph type="sldImg"/>
          </p:nvPr>
        </p:nvSpPr>
        <p:spPr>
          <a:prstGeom prst="rect">
            <a:avLst/>
          </a:prstGeom>
        </p:spPr>
        <p:txBody>
          <a:bodyPr/>
          <a:lstStyle/>
          <a:p>
            <a:pPr/>
          </a:p>
        </p:txBody>
      </p:sp>
      <p:sp>
        <p:nvSpPr>
          <p:cNvPr id="393" name="Shape 393"/>
          <p:cNvSpPr/>
          <p:nvPr>
            <p:ph type="body" sz="quarter" idx="1"/>
          </p:nvPr>
        </p:nvSpPr>
        <p:spPr>
          <a:prstGeom prst="rect">
            <a:avLst/>
          </a:prstGeom>
        </p:spPr>
        <p:txBody>
          <a:bodyPr/>
          <a:lstStyle/>
          <a:p>
            <a:pPr/>
            <a:r>
              <a:t>Hier unbedingt sagen, dass es leider normal ist, ab und zu zu denken alle anderen wären perfekt und nur man selbst hat Probleme, und dass es okay ist mal Pause zu machen, eine Klausur zu verhauen oder nicht 24/7 zu lernen. Es ist furchtbar, unter welchem Druck die Studis stehen und es interessiert echt niemanden.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elfolie">
    <p:spTree>
      <p:nvGrpSpPr>
        <p:cNvPr id="1" name=""/>
        <p:cNvGrpSpPr/>
        <p:nvPr/>
      </p:nvGrpSpPr>
      <p:grpSpPr>
        <a:xfrm>
          <a:off x="0" y="0"/>
          <a:ext cx="0" cy="0"/>
          <a:chOff x="0" y="0"/>
          <a:chExt cx="0" cy="0"/>
        </a:xfrm>
      </p:grpSpPr>
      <p:sp>
        <p:nvSpPr>
          <p:cNvPr id="23"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33" name="Group 3"/>
          <p:cNvGrpSpPr/>
          <p:nvPr/>
        </p:nvGrpSpPr>
        <p:grpSpPr>
          <a:xfrm>
            <a:off x="6189662" y="179387"/>
            <a:ext cx="2265175" cy="753875"/>
            <a:chOff x="0" y="0"/>
            <a:chExt cx="2265173" cy="753873"/>
          </a:xfrm>
        </p:grpSpPr>
        <p:grpSp>
          <p:nvGrpSpPr>
            <p:cNvPr id="30" name="Group 4"/>
            <p:cNvGrpSpPr/>
            <p:nvPr/>
          </p:nvGrpSpPr>
          <p:grpSpPr>
            <a:xfrm>
              <a:off x="0" y="0"/>
              <a:ext cx="1131699" cy="379225"/>
              <a:chOff x="0" y="0"/>
              <a:chExt cx="1131698" cy="379224"/>
            </a:xfrm>
          </p:grpSpPr>
          <p:sp>
            <p:nvSpPr>
              <p:cNvPr id="2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3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3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34" name="Titeltext"/>
          <p:cNvSpPr txBox="1"/>
          <p:nvPr>
            <p:ph type="title"/>
          </p:nvPr>
        </p:nvSpPr>
        <p:spPr>
          <a:xfrm>
            <a:off x="647700" y="2012950"/>
            <a:ext cx="7345364" cy="1389063"/>
          </a:xfrm>
          <a:prstGeom prst="rect">
            <a:avLst/>
          </a:prstGeom>
        </p:spPr>
        <p:txBody>
          <a:bodyPr/>
          <a:lstStyle/>
          <a:p>
            <a:pPr/>
            <a:r>
              <a:t>Titeltext</a:t>
            </a:r>
          </a:p>
        </p:txBody>
      </p:sp>
      <p:sp>
        <p:nvSpPr>
          <p:cNvPr id="35" name="Textebene 1…"/>
          <p:cNvSpPr txBox="1"/>
          <p:nvPr>
            <p:ph type="body" sz="quarter" idx="1"/>
          </p:nvPr>
        </p:nvSpPr>
        <p:spPr>
          <a:xfrm>
            <a:off x="1295400" y="3671887"/>
            <a:ext cx="6049963" cy="1655763"/>
          </a:xfrm>
          <a:prstGeom prst="rect">
            <a:avLst/>
          </a:prstGeom>
        </p:spPr>
        <p:txBody>
          <a:bodyPr/>
          <a:lstStyle>
            <a:lvl1pPr marL="0" indent="0" algn="ctr"/>
            <a:lvl2pPr marL="0" indent="457200" algn="ctr"/>
            <a:lvl3pPr marL="0" indent="914400" algn="ctr"/>
            <a:lvl4pPr marL="0" indent="1371600" algn="ctr"/>
            <a:lvl5pPr marL="0" indent="1828800" algn="ctr"/>
          </a:lstStyle>
          <a:p>
            <a:pPr/>
            <a:r>
              <a:t>Textebene 1</a:t>
            </a:r>
          </a:p>
          <a:p>
            <a:pPr lvl="1"/>
            <a:r>
              <a:t>Textebene 2</a:t>
            </a:r>
          </a:p>
          <a:p>
            <a:pPr lvl="2"/>
            <a:r>
              <a:t>Textebene 3</a:t>
            </a:r>
          </a:p>
          <a:p>
            <a:pPr lvl="3"/>
            <a:r>
              <a:t>Textebene 4</a:t>
            </a:r>
          </a:p>
          <a:p>
            <a:pPr lvl="4"/>
            <a:r>
              <a:t>Textebene 5</a:t>
            </a:r>
          </a:p>
        </p:txBody>
      </p:sp>
      <p:sp>
        <p:nvSpPr>
          <p:cNvPr id="36"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enutzerdefiniertes Layout">
    <p:spTree>
      <p:nvGrpSpPr>
        <p:cNvPr id="1" name=""/>
        <p:cNvGrpSpPr/>
        <p:nvPr/>
      </p:nvGrpSpPr>
      <p:grpSpPr>
        <a:xfrm>
          <a:off x="0" y="0"/>
          <a:ext cx="0" cy="0"/>
          <a:chOff x="0" y="0"/>
          <a:chExt cx="0" cy="0"/>
        </a:xfrm>
      </p:grpSpPr>
      <p:sp>
        <p:nvSpPr>
          <p:cNvPr id="115"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125" name="Group 3"/>
          <p:cNvGrpSpPr/>
          <p:nvPr/>
        </p:nvGrpSpPr>
        <p:grpSpPr>
          <a:xfrm>
            <a:off x="6189662" y="179387"/>
            <a:ext cx="2265175" cy="753875"/>
            <a:chOff x="0" y="0"/>
            <a:chExt cx="2265173" cy="753873"/>
          </a:xfrm>
        </p:grpSpPr>
        <p:grpSp>
          <p:nvGrpSpPr>
            <p:cNvPr id="122" name="Group 4"/>
            <p:cNvGrpSpPr/>
            <p:nvPr/>
          </p:nvGrpSpPr>
          <p:grpSpPr>
            <a:xfrm>
              <a:off x="0" y="0"/>
              <a:ext cx="1131699" cy="379225"/>
              <a:chOff x="0" y="0"/>
              <a:chExt cx="1131698" cy="379224"/>
            </a:xfrm>
          </p:grpSpPr>
          <p:sp>
            <p:nvSpPr>
              <p:cNvPr id="116"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7"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8"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9"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0"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1"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23"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4"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26" name="Titeltext"/>
          <p:cNvSpPr txBox="1"/>
          <p:nvPr>
            <p:ph type="title"/>
          </p:nvPr>
        </p:nvSpPr>
        <p:spPr>
          <a:prstGeom prst="rect">
            <a:avLst/>
          </a:prstGeom>
        </p:spPr>
        <p:txBody>
          <a:bodyPr/>
          <a:lstStyle/>
          <a:p>
            <a:pPr/>
            <a:r>
              <a:t>Titeltext</a:t>
            </a:r>
          </a:p>
        </p:txBody>
      </p:sp>
      <p:sp>
        <p:nvSpPr>
          <p:cNvPr id="127"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folie">
    <p:spTree>
      <p:nvGrpSpPr>
        <p:cNvPr id="1" name=""/>
        <p:cNvGrpSpPr/>
        <p:nvPr/>
      </p:nvGrpSpPr>
      <p:grpSpPr>
        <a:xfrm>
          <a:off x="0" y="0"/>
          <a:ext cx="0" cy="0"/>
          <a:chOff x="0" y="0"/>
          <a:chExt cx="0" cy="0"/>
        </a:xfrm>
      </p:grpSpPr>
      <p:sp>
        <p:nvSpPr>
          <p:cNvPr id="134"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35" name="Titeltext"/>
          <p:cNvSpPr txBox="1"/>
          <p:nvPr>
            <p:ph type="title"/>
          </p:nvPr>
        </p:nvSpPr>
        <p:spPr>
          <a:xfrm>
            <a:off x="647700" y="2012950"/>
            <a:ext cx="7345364" cy="1389063"/>
          </a:xfrm>
          <a:prstGeom prst="rect">
            <a:avLst/>
          </a:prstGeom>
        </p:spPr>
        <p:txBody>
          <a:bodyPr/>
          <a:lstStyle>
            <a:lvl1pPr>
              <a:defRPr b="1" sz="2400"/>
            </a:lvl1pPr>
          </a:lstStyle>
          <a:p>
            <a:pPr/>
            <a:r>
              <a:t>Titeltext</a:t>
            </a:r>
          </a:p>
        </p:txBody>
      </p:sp>
      <p:sp>
        <p:nvSpPr>
          <p:cNvPr id="136" name="Textebene 1…"/>
          <p:cNvSpPr txBox="1"/>
          <p:nvPr>
            <p:ph type="body" sz="quarter" idx="1"/>
          </p:nvPr>
        </p:nvSpPr>
        <p:spPr>
          <a:xfrm>
            <a:off x="1295400" y="3671887"/>
            <a:ext cx="6049963" cy="1655763"/>
          </a:xfrm>
          <a:prstGeom prst="rect">
            <a:avLst/>
          </a:prstGeom>
        </p:spPr>
        <p:txBody>
          <a:bodyPr/>
          <a:lstStyle>
            <a:lvl1pPr marL="0" indent="0" algn="ctr">
              <a:defRPr sz="2000"/>
            </a:lvl1pPr>
            <a:lvl2pPr marL="0" indent="457200" algn="ctr">
              <a:defRPr sz="2000"/>
            </a:lvl2pPr>
            <a:lvl3pPr marL="0" indent="914400" algn="ctr">
              <a:defRPr sz="2000"/>
            </a:lvl3pPr>
            <a:lvl4pPr marL="0" indent="1371600" algn="ctr">
              <a:defRPr sz="2000"/>
            </a:lvl4pPr>
            <a:lvl5pPr marL="0" indent="1828800" algn="ctr">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und Inhalt">
    <p:spTree>
      <p:nvGrpSpPr>
        <p:cNvPr id="1" name=""/>
        <p:cNvGrpSpPr/>
        <p:nvPr/>
      </p:nvGrpSpPr>
      <p:grpSpPr>
        <a:xfrm>
          <a:off x="0" y="0"/>
          <a:ext cx="0" cy="0"/>
          <a:chOff x="0" y="0"/>
          <a:chExt cx="0" cy="0"/>
        </a:xfrm>
      </p:grpSpPr>
      <p:sp>
        <p:nvSpPr>
          <p:cNvPr id="143"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latin typeface="D-DIN"/>
                <a:ea typeface="D-DIN"/>
                <a:cs typeface="D-DIN"/>
                <a:sym typeface="D-DIN"/>
              </a:defRPr>
            </a:pPr>
          </a:p>
        </p:txBody>
      </p:sp>
      <p:grpSp>
        <p:nvGrpSpPr>
          <p:cNvPr id="153" name="Group 3"/>
          <p:cNvGrpSpPr/>
          <p:nvPr/>
        </p:nvGrpSpPr>
        <p:grpSpPr>
          <a:xfrm>
            <a:off x="6189662" y="179387"/>
            <a:ext cx="2265175" cy="753875"/>
            <a:chOff x="0" y="0"/>
            <a:chExt cx="2265173" cy="753873"/>
          </a:xfrm>
        </p:grpSpPr>
        <p:grpSp>
          <p:nvGrpSpPr>
            <p:cNvPr id="150" name="Group 4"/>
            <p:cNvGrpSpPr/>
            <p:nvPr/>
          </p:nvGrpSpPr>
          <p:grpSpPr>
            <a:xfrm>
              <a:off x="0" y="0"/>
              <a:ext cx="1131699" cy="379225"/>
              <a:chOff x="0" y="0"/>
              <a:chExt cx="1131698" cy="379224"/>
            </a:xfrm>
          </p:grpSpPr>
          <p:sp>
            <p:nvSpPr>
              <p:cNvPr id="14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15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5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154" name="Foliennummer"/>
          <p:cNvSpPr txBox="1"/>
          <p:nvPr>
            <p:ph type="sldNum" sz="quarter" idx="2"/>
          </p:nvPr>
        </p:nvSpPr>
        <p:spPr>
          <a:xfrm>
            <a:off x="8275703" y="6079981"/>
            <a:ext cx="358414" cy="370841"/>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55"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56" name="Textebene 1…"/>
          <p:cNvSpPr txBox="1"/>
          <p:nvPr>
            <p:ph type="body" idx="1"/>
          </p:nvPr>
        </p:nvSpPr>
        <p:spPr>
          <a:prstGeom prst="rect">
            <a:avLst/>
          </a:prstGeom>
        </p:spPr>
        <p:txBody>
          <a:bodyPr/>
          <a:lstStyle>
            <a:lvl1pPr>
              <a:defRPr sz="2000"/>
            </a:lvl1pPr>
            <a:lvl2pPr>
              <a:defRPr sz="2000"/>
            </a:lvl2pPr>
            <a:lvl3pPr>
              <a:defRPr sz="2000"/>
            </a:lvl3pPr>
            <a:lvl4pPr>
              <a:defRPr sz="2000"/>
            </a:lvl4pPr>
            <a:lvl5pPr>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süberschrift">
    <p:spTree>
      <p:nvGrpSpPr>
        <p:cNvPr id="1" name=""/>
        <p:cNvGrpSpPr/>
        <p:nvPr/>
      </p:nvGrpSpPr>
      <p:grpSpPr>
        <a:xfrm>
          <a:off x="0" y="0"/>
          <a:ext cx="0" cy="0"/>
          <a:chOff x="0" y="0"/>
          <a:chExt cx="0" cy="0"/>
        </a:xfrm>
      </p:grpSpPr>
      <p:sp>
        <p:nvSpPr>
          <p:cNvPr id="163"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64" name="Titeltext"/>
          <p:cNvSpPr txBox="1"/>
          <p:nvPr>
            <p:ph type="title"/>
          </p:nvPr>
        </p:nvSpPr>
        <p:spPr>
          <a:xfrm>
            <a:off x="682625" y="4164012"/>
            <a:ext cx="7345364" cy="1287463"/>
          </a:xfrm>
          <a:prstGeom prst="rect">
            <a:avLst/>
          </a:prstGeom>
        </p:spPr>
        <p:txBody>
          <a:bodyPr anchor="t"/>
          <a:lstStyle>
            <a:lvl1pPr algn="l">
              <a:defRPr b="1" cap="all" sz="4000">
                <a:solidFill>
                  <a:schemeClr val="accent3">
                    <a:lumOff val="44000"/>
                  </a:schemeClr>
                </a:solidFill>
              </a:defRPr>
            </a:lvl1pPr>
          </a:lstStyle>
          <a:p>
            <a:pPr/>
            <a:r>
              <a:t>Titeltext</a:t>
            </a:r>
          </a:p>
        </p:txBody>
      </p:sp>
      <p:sp>
        <p:nvSpPr>
          <p:cNvPr id="165" name="Textebene 1…"/>
          <p:cNvSpPr txBox="1"/>
          <p:nvPr>
            <p:ph type="body" sz="quarter" idx="1"/>
          </p:nvPr>
        </p:nvSpPr>
        <p:spPr>
          <a:xfrm>
            <a:off x="682625" y="2746375"/>
            <a:ext cx="7345364" cy="1417638"/>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172"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73"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74" name="Textebene 1…"/>
          <p:cNvSpPr txBox="1"/>
          <p:nvPr>
            <p:ph type="body" sz="half" idx="1"/>
          </p:nvPr>
        </p:nvSpPr>
        <p:spPr>
          <a:xfrm>
            <a:off x="431800" y="1516062"/>
            <a:ext cx="3810000" cy="4275139"/>
          </a:xfrm>
          <a:prstGeom prst="rect">
            <a:avLst/>
          </a:prstGeom>
        </p:spPr>
        <p:txBody>
          <a:bodyPr/>
          <a:lstStyle>
            <a:lvl1pPr>
              <a:defRPr sz="2800"/>
            </a:lvl1pPr>
            <a:lvl2pPr>
              <a:defRPr sz="2800"/>
            </a:lvl2pPr>
            <a:lvl3pPr>
              <a:defRPr sz="2800"/>
            </a:lvl3pPr>
            <a:lvl4pPr>
              <a:defRPr sz="2800"/>
            </a:lvl4pPr>
            <a:lvl5pPr>
              <a:defRPr sz="28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181"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82" name="Titeltext"/>
          <p:cNvSpPr txBox="1"/>
          <p:nvPr>
            <p:ph type="title"/>
          </p:nvPr>
        </p:nvSpPr>
        <p:spPr>
          <a:xfrm>
            <a:off x="431800" y="258763"/>
            <a:ext cx="7777164" cy="1081088"/>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83" name="Textebene 1…"/>
          <p:cNvSpPr txBox="1"/>
          <p:nvPr>
            <p:ph type="body" sz="quarter" idx="1"/>
          </p:nvPr>
        </p:nvSpPr>
        <p:spPr>
          <a:xfrm>
            <a:off x="431800" y="1450975"/>
            <a:ext cx="3817938" cy="604838"/>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Textebene 1</a:t>
            </a:r>
          </a:p>
          <a:p>
            <a:pPr lvl="1"/>
            <a:r>
              <a:t>Textebene 2</a:t>
            </a:r>
          </a:p>
          <a:p>
            <a:pPr lvl="2"/>
            <a:r>
              <a:t>Textebene 3</a:t>
            </a:r>
          </a:p>
          <a:p>
            <a:pPr lvl="3"/>
            <a:r>
              <a:t>Textebene 4</a:t>
            </a:r>
          </a:p>
          <a:p>
            <a:pPr lvl="4"/>
            <a:r>
              <a:t>Textebene 5</a:t>
            </a:r>
          </a:p>
        </p:txBody>
      </p:sp>
      <p:sp>
        <p:nvSpPr>
          <p:cNvPr id="184" name="Textplatzhalter 4"/>
          <p:cNvSpPr/>
          <p:nvPr>
            <p:ph type="body" sz="quarter" idx="21"/>
          </p:nvPr>
        </p:nvSpPr>
        <p:spPr>
          <a:xfrm>
            <a:off x="4389437" y="1450975"/>
            <a:ext cx="3819526" cy="604839"/>
          </a:xfrm>
          <a:prstGeom prst="rect">
            <a:avLst/>
          </a:prstGeom>
        </p:spPr>
        <p:txBody>
          <a:bodyPr anchor="b"/>
          <a:lstStyle/>
          <a:p>
            <a:pPr marL="0" indent="0">
              <a:defRPr b="1" sz="2400"/>
            </a:pP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191"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92"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199"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halt mit Beschriftung">
    <p:spTree>
      <p:nvGrpSpPr>
        <p:cNvPr id="1" name=""/>
        <p:cNvGrpSpPr/>
        <p:nvPr/>
      </p:nvGrpSpPr>
      <p:grpSpPr>
        <a:xfrm>
          <a:off x="0" y="0"/>
          <a:ext cx="0" cy="0"/>
          <a:chOff x="0" y="0"/>
          <a:chExt cx="0" cy="0"/>
        </a:xfrm>
      </p:grpSpPr>
      <p:sp>
        <p:nvSpPr>
          <p:cNvPr id="206"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07" name="Titeltext"/>
          <p:cNvSpPr txBox="1"/>
          <p:nvPr>
            <p:ph type="title"/>
          </p:nvPr>
        </p:nvSpPr>
        <p:spPr>
          <a:xfrm>
            <a:off x="431800" y="258763"/>
            <a:ext cx="2843214" cy="1096963"/>
          </a:xfrm>
          <a:prstGeom prst="rect">
            <a:avLst/>
          </a:prstGeom>
        </p:spPr>
        <p:txBody>
          <a:bodyPr anchor="b"/>
          <a:lstStyle>
            <a:lvl1pPr algn="l">
              <a:defRPr b="1" sz="2000">
                <a:solidFill>
                  <a:schemeClr val="accent3">
                    <a:lumOff val="44000"/>
                  </a:schemeClr>
                </a:solidFill>
              </a:defRPr>
            </a:lvl1pPr>
          </a:lstStyle>
          <a:p>
            <a:pPr/>
            <a:r>
              <a:t>Titeltext</a:t>
            </a:r>
          </a:p>
        </p:txBody>
      </p:sp>
      <p:sp>
        <p:nvSpPr>
          <p:cNvPr id="208" name="Textebene 1…"/>
          <p:cNvSpPr txBox="1"/>
          <p:nvPr>
            <p:ph type="body" idx="1"/>
          </p:nvPr>
        </p:nvSpPr>
        <p:spPr>
          <a:xfrm>
            <a:off x="3378200" y="258763"/>
            <a:ext cx="4830763" cy="5529263"/>
          </a:xfrm>
          <a:prstGeom prst="rect">
            <a:avLst/>
          </a:prstGeom>
        </p:spPr>
        <p:txBody>
          <a:bodyPr/>
          <a:lstStyle>
            <a:lvl1pPr>
              <a:defRPr sz="3200"/>
            </a:lvl1pPr>
            <a:lvl2pPr>
              <a:defRPr sz="3200"/>
            </a:lvl2pPr>
            <a:lvl3pPr>
              <a:defRPr sz="3200"/>
            </a:lvl3pPr>
            <a:lvl4pPr>
              <a:defRPr sz="3200"/>
            </a:lvl4pPr>
            <a:lvl5pPr>
              <a:defRPr sz="3200"/>
            </a:lvl5pPr>
          </a:lstStyle>
          <a:p>
            <a:pPr/>
            <a:r>
              <a:t>Textebene 1</a:t>
            </a:r>
          </a:p>
          <a:p>
            <a:pPr lvl="1"/>
            <a:r>
              <a:t>Textebene 2</a:t>
            </a:r>
          </a:p>
          <a:p>
            <a:pPr lvl="2"/>
            <a:r>
              <a:t>Textebene 3</a:t>
            </a:r>
          </a:p>
          <a:p>
            <a:pPr lvl="3"/>
            <a:r>
              <a:t>Textebene 4</a:t>
            </a:r>
          </a:p>
          <a:p>
            <a:pPr lvl="4"/>
            <a:r>
              <a:t>Textebene 5</a:t>
            </a:r>
          </a:p>
        </p:txBody>
      </p:sp>
      <p:sp>
        <p:nvSpPr>
          <p:cNvPr id="209" name="Textplatzhalter 3"/>
          <p:cNvSpPr/>
          <p:nvPr>
            <p:ph type="body" sz="half" idx="21"/>
          </p:nvPr>
        </p:nvSpPr>
        <p:spPr>
          <a:xfrm>
            <a:off x="431799" y="1355725"/>
            <a:ext cx="2843215" cy="4432300"/>
          </a:xfrm>
          <a:prstGeom prst="rect">
            <a:avLst/>
          </a:prstGeom>
        </p:spPr>
        <p:txBody>
          <a:bodyPr/>
          <a:lstStyle/>
          <a:p>
            <a:pPr marL="0" indent="0">
              <a:defRPr sz="1400"/>
            </a:pP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mit Beschriftung">
    <p:spTree>
      <p:nvGrpSpPr>
        <p:cNvPr id="1" name=""/>
        <p:cNvGrpSpPr/>
        <p:nvPr/>
      </p:nvGrpSpPr>
      <p:grpSpPr>
        <a:xfrm>
          <a:off x="0" y="0"/>
          <a:ext cx="0" cy="0"/>
          <a:chOff x="0" y="0"/>
          <a:chExt cx="0" cy="0"/>
        </a:xfrm>
      </p:grpSpPr>
      <p:sp>
        <p:nvSpPr>
          <p:cNvPr id="216"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17" name="Titeltext"/>
          <p:cNvSpPr txBox="1"/>
          <p:nvPr>
            <p:ph type="title"/>
          </p:nvPr>
        </p:nvSpPr>
        <p:spPr>
          <a:xfrm>
            <a:off x="1693863" y="4535487"/>
            <a:ext cx="5184776" cy="536576"/>
          </a:xfrm>
          <a:prstGeom prst="rect">
            <a:avLst/>
          </a:prstGeom>
        </p:spPr>
        <p:txBody>
          <a:bodyPr anchor="b"/>
          <a:lstStyle>
            <a:lvl1pPr algn="l">
              <a:defRPr b="1" sz="2000">
                <a:solidFill>
                  <a:schemeClr val="accent3">
                    <a:lumOff val="44000"/>
                  </a:schemeClr>
                </a:solidFill>
              </a:defRPr>
            </a:lvl1pPr>
          </a:lstStyle>
          <a:p>
            <a:pPr/>
            <a:r>
              <a:t>Titeltext</a:t>
            </a:r>
          </a:p>
        </p:txBody>
      </p:sp>
      <p:sp>
        <p:nvSpPr>
          <p:cNvPr id="218" name="Bildplatzhalter 2"/>
          <p:cNvSpPr/>
          <p:nvPr>
            <p:ph type="pic" sz="half" idx="21"/>
          </p:nvPr>
        </p:nvSpPr>
        <p:spPr>
          <a:xfrm>
            <a:off x="1693863" y="579437"/>
            <a:ext cx="5184776" cy="3887789"/>
          </a:xfrm>
          <a:prstGeom prst="rect">
            <a:avLst/>
          </a:prstGeom>
        </p:spPr>
        <p:txBody>
          <a:bodyPr lIns="91439" tIns="45719" rIns="91439" bIns="45719">
            <a:noAutofit/>
          </a:bodyPr>
          <a:lstStyle/>
          <a:p>
            <a:pPr/>
          </a:p>
        </p:txBody>
      </p:sp>
      <p:sp>
        <p:nvSpPr>
          <p:cNvPr id="219" name="Textebene 1…"/>
          <p:cNvSpPr txBox="1"/>
          <p:nvPr>
            <p:ph type="body" sz="quarter" idx="1"/>
          </p:nvPr>
        </p:nvSpPr>
        <p:spPr>
          <a:xfrm>
            <a:off x="1693863" y="5072062"/>
            <a:ext cx="5184776" cy="760413"/>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und Inhalt">
    <p:spTree>
      <p:nvGrpSpPr>
        <p:cNvPr id="1" name=""/>
        <p:cNvGrpSpPr/>
        <p:nvPr/>
      </p:nvGrpSpPr>
      <p:grpSpPr>
        <a:xfrm>
          <a:off x="0" y="0"/>
          <a:ext cx="0" cy="0"/>
          <a:chOff x="0" y="0"/>
          <a:chExt cx="0" cy="0"/>
        </a:xfrm>
      </p:grpSpPr>
      <p:sp>
        <p:nvSpPr>
          <p:cNvPr id="43" name="Titeltext"/>
          <p:cNvSpPr txBox="1"/>
          <p:nvPr>
            <p:ph type="title"/>
          </p:nvPr>
        </p:nvSpPr>
        <p:spPr>
          <a:prstGeom prst="rect">
            <a:avLst/>
          </a:prstGeom>
        </p:spPr>
        <p:txBody>
          <a:bodyPr/>
          <a:lstStyle/>
          <a:p>
            <a:pPr/>
            <a:r>
              <a:t>Titeltext</a:t>
            </a:r>
          </a:p>
        </p:txBody>
      </p:sp>
      <p:sp>
        <p:nvSpPr>
          <p:cNvPr id="44" name="Textebene 1…"/>
          <p:cNvSpPr txBox="1"/>
          <p:nvPr>
            <p:ph type="body" idx="1"/>
          </p:nvPr>
        </p:nvSpPr>
        <p:spPr>
          <a:prstGeom prst="rect">
            <a:avLst/>
          </a:prstGeom>
        </p:spPr>
        <p:txBody>
          <a:bodyPr/>
          <a:lstStyle/>
          <a:p>
            <a:pPr/>
            <a:r>
              <a:t>Textebene 1</a:t>
            </a:r>
          </a:p>
          <a:p>
            <a:pPr lvl="1"/>
            <a:r>
              <a:t>Textebene 2</a:t>
            </a:r>
          </a:p>
          <a:p>
            <a:pPr lvl="2"/>
            <a:r>
              <a:t>Textebene 3</a:t>
            </a:r>
          </a:p>
          <a:p>
            <a:pPr lvl="3"/>
            <a:r>
              <a:t>Textebene 4</a:t>
            </a:r>
          </a:p>
          <a:p>
            <a:pPr lvl="4"/>
            <a:r>
              <a:t>Textebene 5</a:t>
            </a:r>
          </a:p>
        </p:txBody>
      </p:sp>
      <p:sp>
        <p:nvSpPr>
          <p:cNvPr id="45"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enutzerdefiniertes Layout">
    <p:spTree>
      <p:nvGrpSpPr>
        <p:cNvPr id="1" name=""/>
        <p:cNvGrpSpPr/>
        <p:nvPr/>
      </p:nvGrpSpPr>
      <p:grpSpPr>
        <a:xfrm>
          <a:off x="0" y="0"/>
          <a:ext cx="0" cy="0"/>
          <a:chOff x="0" y="0"/>
          <a:chExt cx="0" cy="0"/>
        </a:xfrm>
      </p:grpSpPr>
      <p:sp>
        <p:nvSpPr>
          <p:cNvPr id="226" name="Rectangle 1"/>
          <p:cNvSpPr/>
          <p:nvPr/>
        </p:nvSpPr>
        <p:spPr>
          <a:xfrm>
            <a:off x="-1" y="0"/>
            <a:ext cx="8640765" cy="1152525"/>
          </a:xfrm>
          <a:prstGeom prst="rect">
            <a:avLst/>
          </a:prstGeom>
          <a:solidFill>
            <a:srgbClr val="78B89A"/>
          </a:solidFill>
          <a:ln w="12700">
            <a:miter lim="400000"/>
          </a:ln>
        </p:spPr>
        <p:txBody>
          <a:bodyPr lIns="45719" rIns="45719" anchor="ctr"/>
          <a:lstStyle/>
          <a:p>
            <a:pPr>
              <a:defRPr>
                <a:solidFill>
                  <a:schemeClr val="accent3">
                    <a:lumOff val="44000"/>
                  </a:schemeClr>
                </a:solidFill>
                <a:latin typeface="D-DIN"/>
                <a:ea typeface="D-DIN"/>
                <a:cs typeface="D-DIN"/>
                <a:sym typeface="D-DIN"/>
              </a:defRPr>
            </a:pPr>
          </a:p>
        </p:txBody>
      </p:sp>
      <p:grpSp>
        <p:nvGrpSpPr>
          <p:cNvPr id="236" name="Group 3"/>
          <p:cNvGrpSpPr/>
          <p:nvPr/>
        </p:nvGrpSpPr>
        <p:grpSpPr>
          <a:xfrm>
            <a:off x="6189662" y="179387"/>
            <a:ext cx="2265175" cy="753875"/>
            <a:chOff x="0" y="0"/>
            <a:chExt cx="2265173" cy="753873"/>
          </a:xfrm>
        </p:grpSpPr>
        <p:grpSp>
          <p:nvGrpSpPr>
            <p:cNvPr id="233" name="Group 4"/>
            <p:cNvGrpSpPr/>
            <p:nvPr/>
          </p:nvGrpSpPr>
          <p:grpSpPr>
            <a:xfrm>
              <a:off x="0" y="0"/>
              <a:ext cx="1131699" cy="379225"/>
              <a:chOff x="0" y="0"/>
              <a:chExt cx="1131698" cy="379224"/>
            </a:xfrm>
          </p:grpSpPr>
          <p:sp>
            <p:nvSpPr>
              <p:cNvPr id="227"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228"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229"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230"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231"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232"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234"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235"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237" name="Titeltext"/>
          <p:cNvSpPr txBox="1"/>
          <p:nvPr>
            <p:ph type="title"/>
          </p:nvPr>
        </p:nvSpPr>
        <p:spPr>
          <a:xfrm>
            <a:off x="431800" y="-144354"/>
            <a:ext cx="7773989" cy="1079501"/>
          </a:xfrm>
          <a:prstGeom prst="rect">
            <a:avLst/>
          </a:prstGeom>
        </p:spPr>
        <p:txBody>
          <a:bodyPr anchor="b"/>
          <a:lstStyle>
            <a:lvl1pPr algn="l">
              <a:defRPr b="1" sz="2400">
                <a:solidFill>
                  <a:schemeClr val="accent3">
                    <a:lumOff val="44000"/>
                  </a:schemeClr>
                </a:solidFill>
              </a:defRPr>
            </a:lvl1pPr>
          </a:lstStyle>
          <a:p>
            <a:pPr/>
            <a:r>
              <a:t>Titeltext</a:t>
            </a:r>
          </a:p>
        </p:txBody>
      </p:sp>
      <p:sp>
        <p:nvSpPr>
          <p:cNvPr id="238" name="Foliennummer"/>
          <p:cNvSpPr txBox="1"/>
          <p:nvPr>
            <p:ph type="sldNum" sz="quarter" idx="2"/>
          </p:nvPr>
        </p:nvSpPr>
        <p:spPr>
          <a:xfrm>
            <a:off x="8179305" y="6002714"/>
            <a:ext cx="358414" cy="370841"/>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süberschrift">
    <p:spTree>
      <p:nvGrpSpPr>
        <p:cNvPr id="1" name=""/>
        <p:cNvGrpSpPr/>
        <p:nvPr/>
      </p:nvGrpSpPr>
      <p:grpSpPr>
        <a:xfrm>
          <a:off x="0" y="0"/>
          <a:ext cx="0" cy="0"/>
          <a:chOff x="0" y="0"/>
          <a:chExt cx="0" cy="0"/>
        </a:xfrm>
      </p:grpSpPr>
      <p:sp>
        <p:nvSpPr>
          <p:cNvPr id="52" name="Titeltext"/>
          <p:cNvSpPr txBox="1"/>
          <p:nvPr>
            <p:ph type="title"/>
          </p:nvPr>
        </p:nvSpPr>
        <p:spPr>
          <a:xfrm>
            <a:off x="682625" y="4164012"/>
            <a:ext cx="7345364" cy="1287463"/>
          </a:xfrm>
          <a:prstGeom prst="rect">
            <a:avLst/>
          </a:prstGeom>
        </p:spPr>
        <p:txBody>
          <a:bodyPr anchor="t"/>
          <a:lstStyle>
            <a:lvl1pPr algn="l">
              <a:defRPr b="1" cap="all" sz="4000"/>
            </a:lvl1pPr>
          </a:lstStyle>
          <a:p>
            <a:pPr/>
            <a:r>
              <a:t>Titeltext</a:t>
            </a:r>
          </a:p>
        </p:txBody>
      </p:sp>
      <p:sp>
        <p:nvSpPr>
          <p:cNvPr id="53" name="Textebene 1…"/>
          <p:cNvSpPr txBox="1"/>
          <p:nvPr>
            <p:ph type="body" sz="quarter" idx="1"/>
          </p:nvPr>
        </p:nvSpPr>
        <p:spPr>
          <a:xfrm>
            <a:off x="682625" y="2746375"/>
            <a:ext cx="7345364" cy="1417638"/>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Textebene 1</a:t>
            </a:r>
          </a:p>
          <a:p>
            <a:pPr lvl="1"/>
            <a:r>
              <a:t>Textebene 2</a:t>
            </a:r>
          </a:p>
          <a:p>
            <a:pPr lvl="2"/>
            <a:r>
              <a:t>Textebene 3</a:t>
            </a:r>
          </a:p>
          <a:p>
            <a:pPr lvl="3"/>
            <a:r>
              <a:t>Textebene 4</a:t>
            </a:r>
          </a:p>
          <a:p>
            <a:pPr lvl="4"/>
            <a:r>
              <a:t>Textebene 5</a:t>
            </a:r>
          </a:p>
        </p:txBody>
      </p:sp>
      <p:sp>
        <p:nvSpPr>
          <p:cNvPr id="54"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61" name="Titeltext"/>
          <p:cNvSpPr txBox="1"/>
          <p:nvPr>
            <p:ph type="title"/>
          </p:nvPr>
        </p:nvSpPr>
        <p:spPr>
          <a:prstGeom prst="rect">
            <a:avLst/>
          </a:prstGeom>
        </p:spPr>
        <p:txBody>
          <a:bodyPr/>
          <a:lstStyle/>
          <a:p>
            <a:pPr/>
            <a:r>
              <a:t>Titeltext</a:t>
            </a:r>
          </a:p>
        </p:txBody>
      </p:sp>
      <p:sp>
        <p:nvSpPr>
          <p:cNvPr id="62" name="Textebene 1…"/>
          <p:cNvSpPr txBox="1"/>
          <p:nvPr>
            <p:ph type="body" sz="half" idx="1"/>
          </p:nvPr>
        </p:nvSpPr>
        <p:spPr>
          <a:xfrm>
            <a:off x="431800" y="1516062"/>
            <a:ext cx="3810000" cy="4275139"/>
          </a:xfrm>
          <a:prstGeom prst="rect">
            <a:avLst/>
          </a:prstGeom>
        </p:spPr>
        <p:txBody>
          <a:bodyPr/>
          <a:lstStyle>
            <a:lvl1pPr>
              <a:defRPr sz="2800"/>
            </a:lvl1pPr>
            <a:lvl2pPr>
              <a:defRPr sz="2800"/>
            </a:lvl2pPr>
            <a:lvl3pPr>
              <a:defRPr sz="2800"/>
            </a:lvl3pPr>
            <a:lvl4pPr>
              <a:defRPr sz="2800"/>
            </a:lvl4pPr>
            <a:lvl5pPr>
              <a:defRPr sz="2800"/>
            </a:lvl5pPr>
          </a:lstStyle>
          <a:p>
            <a:pPr/>
            <a:r>
              <a:t>Textebene 1</a:t>
            </a:r>
          </a:p>
          <a:p>
            <a:pPr lvl="1"/>
            <a:r>
              <a:t>Textebene 2</a:t>
            </a:r>
          </a:p>
          <a:p>
            <a:pPr lvl="2"/>
            <a:r>
              <a:t>Textebene 3</a:t>
            </a:r>
          </a:p>
          <a:p>
            <a:pPr lvl="3"/>
            <a:r>
              <a:t>Textebene 4</a:t>
            </a:r>
          </a:p>
          <a:p>
            <a:pPr lvl="4"/>
            <a:r>
              <a:t>Textebene 5</a:t>
            </a:r>
          </a:p>
        </p:txBody>
      </p:sp>
      <p:sp>
        <p:nvSpPr>
          <p:cNvPr id="6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70" name="Titeltext"/>
          <p:cNvSpPr txBox="1"/>
          <p:nvPr>
            <p:ph type="title"/>
          </p:nvPr>
        </p:nvSpPr>
        <p:spPr>
          <a:xfrm>
            <a:off x="431800" y="258763"/>
            <a:ext cx="7777164" cy="1081088"/>
          </a:xfrm>
          <a:prstGeom prst="rect">
            <a:avLst/>
          </a:prstGeom>
        </p:spPr>
        <p:txBody>
          <a:bodyPr/>
          <a:lstStyle/>
          <a:p>
            <a:pPr/>
            <a:r>
              <a:t>Titeltext</a:t>
            </a:r>
          </a:p>
        </p:txBody>
      </p:sp>
      <p:sp>
        <p:nvSpPr>
          <p:cNvPr id="71" name="Textebene 1…"/>
          <p:cNvSpPr txBox="1"/>
          <p:nvPr>
            <p:ph type="body" sz="quarter" idx="1"/>
          </p:nvPr>
        </p:nvSpPr>
        <p:spPr>
          <a:xfrm>
            <a:off x="431800" y="1450975"/>
            <a:ext cx="3817938" cy="604838"/>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Textebene 1</a:t>
            </a:r>
          </a:p>
          <a:p>
            <a:pPr lvl="1"/>
            <a:r>
              <a:t>Textebene 2</a:t>
            </a:r>
          </a:p>
          <a:p>
            <a:pPr lvl="2"/>
            <a:r>
              <a:t>Textebene 3</a:t>
            </a:r>
          </a:p>
          <a:p>
            <a:pPr lvl="3"/>
            <a:r>
              <a:t>Textebene 4</a:t>
            </a:r>
          </a:p>
          <a:p>
            <a:pPr lvl="4"/>
            <a:r>
              <a:t>Textebene 5</a:t>
            </a:r>
          </a:p>
        </p:txBody>
      </p:sp>
      <p:sp>
        <p:nvSpPr>
          <p:cNvPr id="72" name="Textplatzhalter 4"/>
          <p:cNvSpPr/>
          <p:nvPr>
            <p:ph type="body" sz="quarter" idx="21"/>
          </p:nvPr>
        </p:nvSpPr>
        <p:spPr>
          <a:xfrm>
            <a:off x="4389437" y="1450975"/>
            <a:ext cx="3819526" cy="604839"/>
          </a:xfrm>
          <a:prstGeom prst="rect">
            <a:avLst/>
          </a:prstGeom>
        </p:spPr>
        <p:txBody>
          <a:bodyPr anchor="b"/>
          <a:lstStyle/>
          <a:p>
            <a:pPr marL="0" indent="0">
              <a:defRPr b="1" sz="2400"/>
            </a:pPr>
          </a:p>
        </p:txBody>
      </p:sp>
      <p:sp>
        <p:nvSpPr>
          <p:cNvPr id="7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80" name="Titeltext"/>
          <p:cNvSpPr txBox="1"/>
          <p:nvPr>
            <p:ph type="title"/>
          </p:nvPr>
        </p:nvSpPr>
        <p:spPr>
          <a:prstGeom prst="rect">
            <a:avLst/>
          </a:prstGeom>
        </p:spPr>
        <p:txBody>
          <a:bodyPr/>
          <a:lstStyle/>
          <a:p>
            <a:pPr/>
            <a:r>
              <a:t>Titeltext</a:t>
            </a:r>
          </a:p>
        </p:txBody>
      </p:sp>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8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halt mit Beschriftung">
    <p:spTree>
      <p:nvGrpSpPr>
        <p:cNvPr id="1" name=""/>
        <p:cNvGrpSpPr/>
        <p:nvPr/>
      </p:nvGrpSpPr>
      <p:grpSpPr>
        <a:xfrm>
          <a:off x="0" y="0"/>
          <a:ext cx="0" cy="0"/>
          <a:chOff x="0" y="0"/>
          <a:chExt cx="0" cy="0"/>
        </a:xfrm>
      </p:grpSpPr>
      <p:sp>
        <p:nvSpPr>
          <p:cNvPr id="95" name="Titeltext"/>
          <p:cNvSpPr txBox="1"/>
          <p:nvPr>
            <p:ph type="title"/>
          </p:nvPr>
        </p:nvSpPr>
        <p:spPr>
          <a:xfrm>
            <a:off x="431800" y="258763"/>
            <a:ext cx="2843214" cy="1096963"/>
          </a:xfrm>
          <a:prstGeom prst="rect">
            <a:avLst/>
          </a:prstGeom>
        </p:spPr>
        <p:txBody>
          <a:bodyPr anchor="b"/>
          <a:lstStyle>
            <a:lvl1pPr algn="l">
              <a:defRPr b="1" sz="2000"/>
            </a:lvl1pPr>
          </a:lstStyle>
          <a:p>
            <a:pPr/>
            <a:r>
              <a:t>Titeltext</a:t>
            </a:r>
          </a:p>
        </p:txBody>
      </p:sp>
      <p:sp>
        <p:nvSpPr>
          <p:cNvPr id="96" name="Textebene 1…"/>
          <p:cNvSpPr txBox="1"/>
          <p:nvPr>
            <p:ph type="body" idx="1"/>
          </p:nvPr>
        </p:nvSpPr>
        <p:spPr>
          <a:xfrm>
            <a:off x="3378200" y="258763"/>
            <a:ext cx="4830763" cy="5529263"/>
          </a:xfrm>
          <a:prstGeom prst="rect">
            <a:avLst/>
          </a:prstGeom>
        </p:spPr>
        <p:txBody>
          <a:bodyPr/>
          <a:lstStyle>
            <a:lvl1pPr>
              <a:defRPr sz="3200"/>
            </a:lvl1pPr>
            <a:lvl2pPr>
              <a:defRPr sz="3200"/>
            </a:lvl2pPr>
            <a:lvl3pPr>
              <a:defRPr sz="3200"/>
            </a:lvl3pPr>
            <a:lvl4pPr>
              <a:defRPr sz="3200"/>
            </a:lvl4pPr>
            <a:lvl5pPr>
              <a:defRPr sz="3200"/>
            </a:lvl5pPr>
          </a:lstStyle>
          <a:p>
            <a:pPr/>
            <a:r>
              <a:t>Textebene 1</a:t>
            </a:r>
          </a:p>
          <a:p>
            <a:pPr lvl="1"/>
            <a:r>
              <a:t>Textebene 2</a:t>
            </a:r>
          </a:p>
          <a:p>
            <a:pPr lvl="2"/>
            <a:r>
              <a:t>Textebene 3</a:t>
            </a:r>
          </a:p>
          <a:p>
            <a:pPr lvl="3"/>
            <a:r>
              <a:t>Textebene 4</a:t>
            </a:r>
          </a:p>
          <a:p>
            <a:pPr lvl="4"/>
            <a:r>
              <a:t>Textebene 5</a:t>
            </a:r>
          </a:p>
        </p:txBody>
      </p:sp>
      <p:sp>
        <p:nvSpPr>
          <p:cNvPr id="97" name="Textplatzhalter 3"/>
          <p:cNvSpPr/>
          <p:nvPr>
            <p:ph type="body" sz="half" idx="21"/>
          </p:nvPr>
        </p:nvSpPr>
        <p:spPr>
          <a:xfrm>
            <a:off x="431799" y="1355725"/>
            <a:ext cx="2843215" cy="4432300"/>
          </a:xfrm>
          <a:prstGeom prst="rect">
            <a:avLst/>
          </a:prstGeom>
        </p:spPr>
        <p:txBody>
          <a:bodyPr/>
          <a:lstStyle/>
          <a:p>
            <a:pPr marL="0" indent="0">
              <a:defRPr sz="1400"/>
            </a:pPr>
          </a:p>
        </p:txBody>
      </p:sp>
      <p:sp>
        <p:nvSpPr>
          <p:cNvPr id="9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mit Beschriftung">
    <p:spTree>
      <p:nvGrpSpPr>
        <p:cNvPr id="1" name=""/>
        <p:cNvGrpSpPr/>
        <p:nvPr/>
      </p:nvGrpSpPr>
      <p:grpSpPr>
        <a:xfrm>
          <a:off x="0" y="0"/>
          <a:ext cx="0" cy="0"/>
          <a:chOff x="0" y="0"/>
          <a:chExt cx="0" cy="0"/>
        </a:xfrm>
      </p:grpSpPr>
      <p:sp>
        <p:nvSpPr>
          <p:cNvPr id="105" name="Titeltext"/>
          <p:cNvSpPr txBox="1"/>
          <p:nvPr>
            <p:ph type="title"/>
          </p:nvPr>
        </p:nvSpPr>
        <p:spPr>
          <a:xfrm>
            <a:off x="1693863" y="4535487"/>
            <a:ext cx="5184776" cy="536576"/>
          </a:xfrm>
          <a:prstGeom prst="rect">
            <a:avLst/>
          </a:prstGeom>
        </p:spPr>
        <p:txBody>
          <a:bodyPr anchor="b"/>
          <a:lstStyle>
            <a:lvl1pPr algn="l">
              <a:defRPr b="1" sz="2000"/>
            </a:lvl1pPr>
          </a:lstStyle>
          <a:p>
            <a:pPr/>
            <a:r>
              <a:t>Titeltext</a:t>
            </a:r>
          </a:p>
        </p:txBody>
      </p:sp>
      <p:sp>
        <p:nvSpPr>
          <p:cNvPr id="106" name="Bildplatzhalter 2"/>
          <p:cNvSpPr/>
          <p:nvPr>
            <p:ph type="pic" sz="half" idx="21"/>
          </p:nvPr>
        </p:nvSpPr>
        <p:spPr>
          <a:xfrm>
            <a:off x="1693863" y="579437"/>
            <a:ext cx="5184776" cy="3887789"/>
          </a:xfrm>
          <a:prstGeom prst="rect">
            <a:avLst/>
          </a:prstGeom>
        </p:spPr>
        <p:txBody>
          <a:bodyPr lIns="91439" tIns="45719" rIns="91439" bIns="45719">
            <a:noAutofit/>
          </a:bodyPr>
          <a:lstStyle/>
          <a:p>
            <a:pPr/>
          </a:p>
        </p:txBody>
      </p:sp>
      <p:sp>
        <p:nvSpPr>
          <p:cNvPr id="107" name="Textebene 1…"/>
          <p:cNvSpPr txBox="1"/>
          <p:nvPr>
            <p:ph type="body" sz="quarter" idx="1"/>
          </p:nvPr>
        </p:nvSpPr>
        <p:spPr>
          <a:xfrm>
            <a:off x="1693863" y="5072062"/>
            <a:ext cx="5184776" cy="760413"/>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Textebene 1</a:t>
            </a:r>
          </a:p>
          <a:p>
            <a:pPr lvl="1"/>
            <a:r>
              <a:t>Textebene 2</a:t>
            </a:r>
          </a:p>
          <a:p>
            <a:pPr lvl="2"/>
            <a:r>
              <a:t>Textebene 3</a:t>
            </a:r>
          </a:p>
          <a:p>
            <a:pPr lvl="3"/>
            <a:r>
              <a:t>Textebene 4</a:t>
            </a:r>
          </a:p>
          <a:p>
            <a:pPr lvl="4"/>
            <a:r>
              <a:t>Textebene 5</a:t>
            </a:r>
          </a:p>
        </p:txBody>
      </p:sp>
      <p:sp>
        <p:nvSpPr>
          <p:cNvPr id="10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sp>
        <p:nvSpPr>
          <p:cNvPr id="3" name="Rectangle 2"/>
          <p:cNvSpPr/>
          <p:nvPr/>
        </p:nvSpPr>
        <p:spPr>
          <a:xfrm>
            <a:off x="8204200" y="3970337"/>
            <a:ext cx="468313" cy="153988"/>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13" name="Group 3"/>
          <p:cNvGrpSpPr/>
          <p:nvPr/>
        </p:nvGrpSpPr>
        <p:grpSpPr>
          <a:xfrm>
            <a:off x="6189662" y="179387"/>
            <a:ext cx="2265175" cy="753875"/>
            <a:chOff x="0" y="0"/>
            <a:chExt cx="2265173" cy="753873"/>
          </a:xfrm>
        </p:grpSpPr>
        <p:grpSp>
          <p:nvGrpSpPr>
            <p:cNvPr id="10" name="Group 4"/>
            <p:cNvGrpSpPr/>
            <p:nvPr/>
          </p:nvGrpSpPr>
          <p:grpSpPr>
            <a:xfrm>
              <a:off x="0" y="0"/>
              <a:ext cx="1131699" cy="379225"/>
              <a:chOff x="0" y="0"/>
              <a:chExt cx="1131698" cy="379224"/>
            </a:xfrm>
          </p:grpSpPr>
          <p:sp>
            <p:nvSpPr>
              <p:cNvPr id="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4" name="Titeltext"/>
          <p:cNvSpPr txBox="1"/>
          <p:nvPr>
            <p:ph type="title"/>
          </p:nvPr>
        </p:nvSpPr>
        <p:spPr>
          <a:xfrm>
            <a:off x="431800" y="258763"/>
            <a:ext cx="7773989"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Titeltext</a:t>
            </a:r>
          </a:p>
        </p:txBody>
      </p:sp>
      <p:sp>
        <p:nvSpPr>
          <p:cNvPr id="15" name="Textebene 1…"/>
          <p:cNvSpPr txBox="1"/>
          <p:nvPr>
            <p:ph type="body" idx="1"/>
          </p:nvPr>
        </p:nvSpPr>
        <p:spPr>
          <a:xfrm>
            <a:off x="431800" y="1516062"/>
            <a:ext cx="7773989" cy="427513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Textebene 1</a:t>
            </a:r>
          </a:p>
          <a:p>
            <a:pPr lvl="1"/>
            <a:r>
              <a:t>Textebene 2</a:t>
            </a:r>
          </a:p>
          <a:p>
            <a:pPr lvl="2"/>
            <a:r>
              <a:t>Textebene 3</a:t>
            </a:r>
          </a:p>
          <a:p>
            <a:pPr lvl="3"/>
            <a:r>
              <a:t>Textebene 4</a:t>
            </a:r>
          </a:p>
          <a:p>
            <a:pPr lvl="4"/>
            <a:r>
              <a:t>Textebene 5</a:t>
            </a:r>
          </a:p>
        </p:txBody>
      </p:sp>
      <p:sp>
        <p:nvSpPr>
          <p:cNvPr id="16" name="Foliennummer"/>
          <p:cNvSpPr txBox="1"/>
          <p:nvPr>
            <p:ph type="sldNum" sz="quarter" idx="2"/>
          </p:nvPr>
        </p:nvSpPr>
        <p:spPr>
          <a:xfrm>
            <a:off x="4174066" y="5830799"/>
            <a:ext cx="2015068" cy="344841"/>
          </a:xfrm>
          <a:prstGeom prst="rect">
            <a:avLst/>
          </a:prstGeom>
          <a:ln w="12700">
            <a:miter lim="400000"/>
          </a:ln>
        </p:spPr>
        <p:txBody>
          <a:bodyPr wrap="none" lIns="45719" rIns="45719" anchor="ctr">
            <a:spAutoFit/>
          </a:bodyPr>
          <a:lstStyle>
            <a:lvl1pPr algn="r">
              <a:defRPr sz="1200">
                <a:solidFill>
                  <a:schemeClr val="accent3">
                    <a:lumOff val="44000"/>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xmlns:p14="http://schemas.microsoft.com/office/powerpoint/2010/main" spd="med" advClick="1"/>
  <p:txStyles>
    <p:titleStyle>
      <a:lvl1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1pPr>
      <a:lvl2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2pPr>
      <a:lvl3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3pPr>
      <a:lvl4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4pPr>
      <a:lvl5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5pPr>
      <a:lvl6pPr marL="0" marR="0" indent="22860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6pPr>
      <a:lvl7pPr marL="0" marR="0" indent="27432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7pPr>
      <a:lvl8pPr marL="0" marR="0" indent="32004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8pPr>
      <a:lvl9pPr marL="0" marR="0" indent="36576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9pPr>
    </p:titleStyle>
    <p:bodyStyle>
      <a:lvl1pPr marL="342900" marR="0" indent="-3429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1pPr>
      <a:lvl2pPr marL="342900" marR="0" indent="1143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2pPr>
      <a:lvl3pPr marL="342900" marR="0" indent="5715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3pPr>
      <a:lvl4pPr marL="342900" marR="0" indent="10287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4pPr>
      <a:lvl5pPr marL="342900" marR="0" indent="14859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5pPr>
      <a:lvl6pPr marL="342900" marR="0" indent="19431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6pPr>
      <a:lvl7pPr marL="342900" marR="0" indent="24003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7pPr>
      <a:lvl8pPr marL="342900" marR="0" indent="28575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8pPr>
      <a:lvl9pPr marL="342900" marR="0" indent="33147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9pPr>
    </p:bodyStyle>
    <p:otherStyle>
      <a:lvl1pPr marL="0" marR="0" indent="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7" name="Bild 3" descr="Bild 3"/>
          <p:cNvPicPr>
            <a:picLocks noChangeAspect="1"/>
          </p:cNvPicPr>
          <p:nvPr/>
        </p:nvPicPr>
        <p:blipFill>
          <a:blip r:embed="rId2">
            <a:extLst/>
          </a:blip>
          <a:stretch>
            <a:fillRect/>
          </a:stretch>
        </p:blipFill>
        <p:spPr>
          <a:xfrm>
            <a:off x="694531" y="1295870"/>
            <a:ext cx="7251701" cy="4826001"/>
          </a:xfrm>
          <a:prstGeom prst="rect">
            <a:avLst/>
          </a:prstGeom>
          <a:ln w="12700">
            <a:miter lim="400000"/>
          </a:ln>
        </p:spPr>
      </p:pic>
      <p:sp>
        <p:nvSpPr>
          <p:cNvPr id="248" name="Foliennummer"/>
          <p:cNvSpPr txBox="1"/>
          <p:nvPr>
            <p:ph type="sldNum" sz="quarter" idx="4294967295"/>
          </p:nvPr>
        </p:nvSpPr>
        <p:spPr>
          <a:xfrm>
            <a:off x="8086805" y="6137809"/>
            <a:ext cx="188899" cy="264256"/>
          </a:xfrm>
          <a:prstGeom prst="rect">
            <a:avLst/>
          </a:prstGeom>
          <a:extLst>
            <a:ext uri="{C572A759-6A51-4108-AA02-DFA0A04FC94B}">
              <ma14:wrappingTextBoxFlag xmlns:ma14="http://schemas.microsoft.com/office/mac/drawingml/2011/main" val="1"/>
            </a:ext>
          </a:extLst>
        </p:spPr>
        <p:txBody>
          <a:bodyPr anchor="t"/>
          <a:lstStyle/>
          <a:p>
            <a:pPr/>
            <a:fld id="{86CB4B4D-7CA3-9044-876B-883B54F8677D}" type="slidenum"/>
          </a:p>
        </p:txBody>
      </p:sp>
      <p:sp>
        <p:nvSpPr>
          <p:cNvPr id="249"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50" name="Psy_B_7-2: funktionelle Neuroanatomie, Merle Schuckart (schuckart@psychologie.uni-kiel.de), WiSe 21/22"/>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WiSe 21/22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Titel 1"/>
          <p:cNvSpPr txBox="1"/>
          <p:nvPr>
            <p:ph type="title"/>
          </p:nvPr>
        </p:nvSpPr>
        <p:spPr>
          <a:xfrm>
            <a:off x="505414" y="91403"/>
            <a:ext cx="5616774" cy="864097"/>
          </a:xfrm>
          <a:prstGeom prst="rect">
            <a:avLst/>
          </a:prstGeom>
        </p:spPr>
        <p:txBody>
          <a:bodyPr/>
          <a:lstStyle/>
          <a:p>
            <a:pPr/>
            <a:r>
              <a:t>Aufgabe 2</a:t>
            </a:r>
          </a:p>
        </p:txBody>
      </p:sp>
      <p:sp>
        <p:nvSpPr>
          <p:cNvPr id="343"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44"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45" name="Bitte schaut euch die Ergebnisse an! (S. 460 – 461, mit Abb. 2 und 3)…"/>
          <p:cNvSpPr txBox="1"/>
          <p:nvPr/>
        </p:nvSpPr>
        <p:spPr>
          <a:xfrm>
            <a:off x="407972" y="1660865"/>
            <a:ext cx="7609959" cy="119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49580">
              <a:defRPr sz="1600">
                <a:uFill>
                  <a:solidFill>
                    <a:srgbClr val="000000"/>
                  </a:solidFill>
                </a:uFill>
                <a:latin typeface="+mn-lt"/>
                <a:ea typeface="+mn-ea"/>
                <a:cs typeface="+mn-cs"/>
                <a:sym typeface="Helvetica"/>
              </a:defRPr>
            </a:pPr>
            <a:r>
              <a:t>Bitte schaut euch die Ergebnisse an! </a:t>
            </a:r>
            <a:r>
              <a:rPr sz="1400">
                <a:solidFill>
                  <a:schemeClr val="accent4">
                    <a:lumOff val="-8800"/>
                  </a:schemeClr>
                </a:solidFill>
              </a:rPr>
              <a:t>(S. 460 – 461, mit Abb. 2 und 3) </a:t>
            </a:r>
          </a:p>
          <a:p>
            <a:pPr defTabSz="457200">
              <a:defRPr sz="1400">
                <a:solidFill>
                  <a:schemeClr val="accent4">
                    <a:lumOff val="-8800"/>
                  </a:schemeClr>
                </a:solidFill>
                <a:uFill>
                  <a:solidFill>
                    <a:srgbClr val="000000"/>
                  </a:solidFill>
                </a:uFill>
                <a:latin typeface="+mn-lt"/>
                <a:ea typeface="+mn-ea"/>
                <a:cs typeface="+mn-cs"/>
                <a:sym typeface="Helvetica"/>
              </a:defRPr>
            </a:pPr>
            <a:r>
              <a:t>          </a:t>
            </a:r>
            <a:r>
              <a:rPr i="1" u="sng"/>
              <a:t>Tipp</a:t>
            </a:r>
            <a:r>
              <a:rPr i="1"/>
              <a:t>: Schaut auch in den ersten Absatz der Diskussion S. 463 links</a:t>
            </a:r>
            <a:endParaRPr i="1"/>
          </a:p>
          <a:p>
            <a:pPr lvl="3" indent="685800" defTabSz="457200">
              <a:defRPr sz="1400">
                <a:uFill>
                  <a:solidFill>
                    <a:srgbClr val="000000"/>
                  </a:solidFill>
                </a:uFill>
                <a:latin typeface="+mn-lt"/>
                <a:ea typeface="+mn-ea"/>
                <a:cs typeface="+mn-cs"/>
                <a:sym typeface="Helvetica"/>
              </a:defRPr>
            </a:pPr>
          </a:p>
          <a:p>
            <a:pPr lvl="1" marL="914400" indent="-228600" defTabSz="457200">
              <a:buSzPct val="100000"/>
              <a:buAutoNum type="alphaLcPeriod" startAt="1"/>
              <a:defRPr sz="1400">
                <a:uFill>
                  <a:solidFill>
                    <a:srgbClr val="000000"/>
                  </a:solidFill>
                </a:uFill>
                <a:latin typeface="+mn-lt"/>
                <a:ea typeface="+mn-ea"/>
                <a:cs typeface="+mn-cs"/>
                <a:sym typeface="Helvetica"/>
              </a:defRPr>
            </a:pPr>
            <a:r>
              <a:t>Welche Wahrnehmung zeigte sich in Bezug auf die Position “P2“ in den unterschiedlichen Bedingungen?</a:t>
            </a:r>
          </a:p>
        </p:txBody>
      </p:sp>
      <p:sp>
        <p:nvSpPr>
          <p:cNvPr id="346" name="Psy_B_7-2: funktionelle Neuroanatomie, Merle Schuckart (schuckart@psychologie.uni-kiel.de), WiSe 21/22"/>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WiSe 21/22</a:t>
            </a:r>
          </a:p>
        </p:txBody>
      </p:sp>
      <p:pic>
        <p:nvPicPr>
          <p:cNvPr id="347" name="Bildschirmfoto 2021-12-06 um 19.49.37.png" descr="Bildschirmfoto 2021-12-06 um 19.49.37.png"/>
          <p:cNvPicPr>
            <a:picLocks noChangeAspect="1"/>
          </p:cNvPicPr>
          <p:nvPr/>
        </p:nvPicPr>
        <p:blipFill>
          <a:blip r:embed="rId2">
            <a:extLst/>
          </a:blip>
          <a:stretch>
            <a:fillRect/>
          </a:stretch>
        </p:blipFill>
        <p:spPr>
          <a:xfrm>
            <a:off x="2111139" y="3676353"/>
            <a:ext cx="4550980" cy="2076567"/>
          </a:xfrm>
          <a:prstGeom prst="rect">
            <a:avLst/>
          </a:prstGeom>
          <a:ln w="12700">
            <a:miter lim="400000"/>
          </a:ln>
        </p:spPr>
      </p:pic>
      <p:sp>
        <p:nvSpPr>
          <p:cNvPr id="348" name="Abbildung 6…"/>
          <p:cNvSpPr txBox="1"/>
          <p:nvPr/>
        </p:nvSpPr>
        <p:spPr>
          <a:xfrm>
            <a:off x="2143794" y="3485328"/>
            <a:ext cx="245344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800">
                <a:solidFill>
                  <a:srgbClr val="A7A7A7"/>
                </a:solidFill>
                <a:latin typeface="+mn-lt"/>
                <a:ea typeface="+mn-ea"/>
                <a:cs typeface="+mn-cs"/>
                <a:sym typeface="Helvetica"/>
              </a:defRPr>
            </a:pPr>
            <a:r>
              <a:t>Abbildung 6</a:t>
            </a:r>
          </a:p>
          <a:p>
            <a:pPr>
              <a:defRPr i="1" sz="800">
                <a:solidFill>
                  <a:srgbClr val="A7A7A7"/>
                </a:solidFill>
                <a:latin typeface="+mn-lt"/>
                <a:ea typeface="+mn-ea"/>
                <a:cs typeface="+mn-cs"/>
                <a:sym typeface="Helvetica"/>
              </a:defRPr>
            </a:pPr>
            <a:r>
              <a:t>Schematische Darstellung der Stimulus-Sequenzen.</a:t>
            </a:r>
          </a:p>
        </p:txBody>
      </p:sp>
      <p:sp>
        <p:nvSpPr>
          <p:cNvPr id="349" name="Blankenburg et al., 2006"/>
          <p:cNvSpPr txBox="1"/>
          <p:nvPr/>
        </p:nvSpPr>
        <p:spPr>
          <a:xfrm>
            <a:off x="2155450" y="5731480"/>
            <a:ext cx="1205618"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800">
                <a:solidFill>
                  <a:srgbClr val="A7A7A7"/>
                </a:solidFill>
                <a:latin typeface="+mn-lt"/>
                <a:ea typeface="+mn-ea"/>
                <a:cs typeface="+mn-cs"/>
                <a:sym typeface="Helvetica"/>
              </a:defRPr>
            </a:lvl1pPr>
          </a:lstStyle>
          <a:p>
            <a:pPr/>
            <a:r>
              <a:t>Blankenburg et al., 2006</a:t>
            </a:r>
          </a:p>
        </p:txBody>
      </p:sp>
      <p:sp>
        <p:nvSpPr>
          <p:cNvPr id="350" name="Abgerundetes Rechteck"/>
          <p:cNvSpPr/>
          <p:nvPr/>
        </p:nvSpPr>
        <p:spPr>
          <a:xfrm>
            <a:off x="2071587" y="4624959"/>
            <a:ext cx="873148" cy="316340"/>
          </a:xfrm>
          <a:prstGeom prst="roundRect">
            <a:avLst>
              <a:gd name="adj" fmla="val 50000"/>
            </a:avLst>
          </a:prstGeom>
          <a:ln w="25400">
            <a:solidFill>
              <a:schemeClr val="accent1"/>
            </a:solidFill>
          </a:ln>
        </p:spPr>
        <p:txBody>
          <a:bodyPr lIns="45719" rIns="45719"/>
          <a:lstStyle/>
          <a:p>
            <a:pPr/>
          </a:p>
        </p:txBody>
      </p:sp>
      <p:sp>
        <p:nvSpPr>
          <p:cNvPr id="351" name="Linie"/>
          <p:cNvSpPr/>
          <p:nvPr/>
        </p:nvSpPr>
        <p:spPr>
          <a:xfrm rot="9141667">
            <a:off x="2752928" y="3473506"/>
            <a:ext cx="3910848" cy="807425"/>
          </a:xfrm>
          <a:custGeom>
            <a:avLst/>
            <a:gdLst/>
            <a:ahLst/>
            <a:cxnLst>
              <a:cxn ang="0">
                <a:pos x="wd2" y="hd2"/>
              </a:cxn>
              <a:cxn ang="5400000">
                <a:pos x="wd2" y="hd2"/>
              </a:cxn>
              <a:cxn ang="10800000">
                <a:pos x="wd2" y="hd2"/>
              </a:cxn>
              <a:cxn ang="16200000">
                <a:pos x="wd2" y="hd2"/>
              </a:cxn>
            </a:cxnLst>
            <a:rect l="0" t="0" r="r" b="b"/>
            <a:pathLst>
              <a:path w="21600" h="20792" fill="norm" stroke="1" extrusionOk="0">
                <a:moveTo>
                  <a:pt x="0" y="20792"/>
                </a:moveTo>
                <a:cubicBezTo>
                  <a:pt x="2679" y="14604"/>
                  <a:pt x="5432" y="9772"/>
                  <a:pt x="8250" y="6391"/>
                </a:cubicBezTo>
                <a:cubicBezTo>
                  <a:pt x="10749" y="3391"/>
                  <a:pt x="13428" y="1955"/>
                  <a:pt x="15866" y="585"/>
                </a:cubicBezTo>
                <a:cubicBezTo>
                  <a:pt x="17369" y="-260"/>
                  <a:pt x="18843" y="-808"/>
                  <a:pt x="20082" y="3509"/>
                </a:cubicBezTo>
                <a:cubicBezTo>
                  <a:pt x="20657" y="5511"/>
                  <a:pt x="21222" y="7316"/>
                  <a:pt x="21600" y="10574"/>
                </a:cubicBezTo>
              </a:path>
            </a:pathLst>
          </a:custGeom>
          <a:ln w="12700">
            <a:solidFill>
              <a:schemeClr val="accent1"/>
            </a:solidFill>
            <a:tailEnd type="stealth"/>
          </a:ln>
        </p:spPr>
        <p:txBody>
          <a:bodyPr lIns="45719" rIns="45719"/>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Titel 1"/>
          <p:cNvSpPr txBox="1"/>
          <p:nvPr>
            <p:ph type="title"/>
          </p:nvPr>
        </p:nvSpPr>
        <p:spPr>
          <a:xfrm>
            <a:off x="505414" y="91403"/>
            <a:ext cx="5616774" cy="864097"/>
          </a:xfrm>
          <a:prstGeom prst="rect">
            <a:avLst/>
          </a:prstGeom>
        </p:spPr>
        <p:txBody>
          <a:bodyPr/>
          <a:lstStyle/>
          <a:p>
            <a:pPr/>
            <a:r>
              <a:t>Aufgabe 2</a:t>
            </a:r>
          </a:p>
        </p:txBody>
      </p:sp>
      <p:sp>
        <p:nvSpPr>
          <p:cNvPr id="354"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55" name="Textfeld 3"/>
          <p:cNvSpPr txBox="1"/>
          <p:nvPr>
            <p:ph type="sldNum" sz="quarter" idx="2"/>
          </p:nvPr>
        </p:nvSpPr>
        <p:spPr>
          <a:xfrm>
            <a:off x="8275703" y="6137809"/>
            <a:ext cx="341559"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56" name="Bitte schaut euch die Ergebnisse an! (S. 460 – 461, mit Abb. 2 und 3)…"/>
          <p:cNvSpPr txBox="1"/>
          <p:nvPr/>
        </p:nvSpPr>
        <p:spPr>
          <a:xfrm>
            <a:off x="437310" y="1261544"/>
            <a:ext cx="7609959" cy="105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49580">
              <a:defRPr sz="1600">
                <a:uFill>
                  <a:solidFill>
                    <a:srgbClr val="000000"/>
                  </a:solidFill>
                </a:uFill>
                <a:latin typeface="+mn-lt"/>
                <a:ea typeface="+mn-ea"/>
                <a:cs typeface="+mn-cs"/>
                <a:sym typeface="Helvetica"/>
              </a:defRPr>
            </a:pPr>
            <a:r>
              <a:t>Bitte schaut euch die Ergebnisse an! </a:t>
            </a:r>
            <a:r>
              <a:rPr sz="1300">
                <a:solidFill>
                  <a:schemeClr val="accent4">
                    <a:lumOff val="-8800"/>
                  </a:schemeClr>
                </a:solidFill>
              </a:rPr>
              <a:t>(S. 460 – 461, mit Abb. 2 und 3) </a:t>
            </a:r>
          </a:p>
          <a:p>
            <a:pPr lvl="1" indent="228600" defTabSz="457200">
              <a:defRPr sz="1600">
                <a:uFill>
                  <a:solidFill>
                    <a:srgbClr val="000000"/>
                  </a:solidFill>
                </a:uFill>
                <a:latin typeface="+mn-lt"/>
                <a:ea typeface="+mn-ea"/>
                <a:cs typeface="+mn-cs"/>
                <a:sym typeface="Helvetica"/>
              </a:defRPr>
            </a:pPr>
            <a:r>
              <a:t>    </a:t>
            </a:r>
          </a:p>
          <a:p>
            <a:pPr defTabSz="457200">
              <a:defRPr sz="1600">
                <a:uFill>
                  <a:solidFill>
                    <a:srgbClr val="000000"/>
                  </a:solidFill>
                </a:uFill>
                <a:latin typeface="+mn-lt"/>
                <a:ea typeface="+mn-ea"/>
                <a:cs typeface="+mn-cs"/>
                <a:sym typeface="Helvetica"/>
              </a:defRPr>
            </a:pPr>
            <a:r>
              <a:t>b)  Welche Effekte zeigten sich in den fMRT-Daten? Welche Areale </a:t>
            </a:r>
          </a:p>
          <a:p>
            <a:pPr lvl="1" indent="228600" defTabSz="457200">
              <a:defRPr sz="1600">
                <a:uFill>
                  <a:solidFill>
                    <a:srgbClr val="000000"/>
                  </a:solidFill>
                </a:uFill>
                <a:latin typeface="+mn-lt"/>
                <a:ea typeface="+mn-ea"/>
                <a:cs typeface="+mn-cs"/>
                <a:sym typeface="Helvetica"/>
              </a:defRPr>
            </a:pPr>
            <a:r>
              <a:t>  zeigen ein erhöhte Aktivität bei welchen Reizen?</a:t>
            </a:r>
          </a:p>
        </p:txBody>
      </p:sp>
      <p:pic>
        <p:nvPicPr>
          <p:cNvPr id="357" name="Bildschirmfoto 2021-12-02 um 13.40.50.png" descr="Bildschirmfoto 2021-12-02 um 13.40.50.png"/>
          <p:cNvPicPr>
            <a:picLocks noChangeAspect="1"/>
          </p:cNvPicPr>
          <p:nvPr/>
        </p:nvPicPr>
        <p:blipFill>
          <a:blip r:embed="rId3">
            <a:extLst/>
          </a:blip>
          <a:stretch>
            <a:fillRect/>
          </a:stretch>
        </p:blipFill>
        <p:spPr>
          <a:xfrm>
            <a:off x="448748" y="2594961"/>
            <a:ext cx="7751870" cy="3460207"/>
          </a:xfrm>
          <a:prstGeom prst="rect">
            <a:avLst/>
          </a:prstGeom>
          <a:ln w="12700">
            <a:miter lim="400000"/>
          </a:ln>
        </p:spPr>
      </p:pic>
      <p:sp>
        <p:nvSpPr>
          <p:cNvPr id="358" name="Abbildung 7…"/>
          <p:cNvSpPr txBox="1"/>
          <p:nvPr/>
        </p:nvSpPr>
        <p:spPr>
          <a:xfrm>
            <a:off x="531431" y="2386513"/>
            <a:ext cx="1615789"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800">
                <a:solidFill>
                  <a:srgbClr val="A7A7A7"/>
                </a:solidFill>
                <a:latin typeface="+mn-lt"/>
                <a:ea typeface="+mn-ea"/>
                <a:cs typeface="+mn-cs"/>
                <a:sym typeface="Helvetica"/>
              </a:defRPr>
            </a:pPr>
            <a:r>
              <a:t>Abbildung 7</a:t>
            </a:r>
          </a:p>
          <a:p>
            <a:pPr>
              <a:defRPr sz="800">
                <a:solidFill>
                  <a:srgbClr val="A7A7A7"/>
                </a:solidFill>
                <a:latin typeface="+mn-lt"/>
                <a:ea typeface="+mn-ea"/>
                <a:cs typeface="+mn-cs"/>
                <a:sym typeface="Helvetica"/>
              </a:defRPr>
            </a:pPr>
            <a:r>
              <a:t>Ergebnisse der fMRT-Messungen</a:t>
            </a:r>
          </a:p>
        </p:txBody>
      </p:sp>
      <p:sp>
        <p:nvSpPr>
          <p:cNvPr id="359" name="Blankenburg, Ruff, Deichmann, Rees &amp; Driver, 2006"/>
          <p:cNvSpPr txBox="1"/>
          <p:nvPr/>
        </p:nvSpPr>
        <p:spPr>
          <a:xfrm>
            <a:off x="531668" y="5986828"/>
            <a:ext cx="2158261" cy="193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700">
                <a:solidFill>
                  <a:srgbClr val="A7A7A7"/>
                </a:solidFill>
                <a:latin typeface="+mn-lt"/>
                <a:ea typeface="+mn-ea"/>
                <a:cs typeface="+mn-cs"/>
                <a:sym typeface="Helvetica"/>
              </a:defRPr>
            </a:lvl1pPr>
          </a:lstStyle>
          <a:p>
            <a:pPr/>
            <a:r>
              <a:t>Blankenburg, Ruff, Deichmann, Rees &amp; Driver, 2006</a:t>
            </a:r>
          </a:p>
        </p:txBody>
      </p:sp>
      <p:sp>
        <p:nvSpPr>
          <p:cNvPr id="360" name="Psy_B_7-2: funktionelle Neuroanatomie, Merle Schuckart (schuckart@psychologie.uni-kiel.de), WiSe 21/22"/>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WiSe 21/22</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Titel 1"/>
          <p:cNvSpPr txBox="1"/>
          <p:nvPr>
            <p:ph type="title"/>
          </p:nvPr>
        </p:nvSpPr>
        <p:spPr>
          <a:xfrm>
            <a:off x="1363800" y="-125929"/>
            <a:ext cx="7773989" cy="1079501"/>
          </a:xfrm>
          <a:prstGeom prst="rect">
            <a:avLst/>
          </a:prstGeom>
        </p:spPr>
        <p:txBody>
          <a:bodyPr/>
          <a:lstStyle/>
          <a:p>
            <a:pPr/>
            <a:r>
              <a:t>Feedback-Runde</a:t>
            </a:r>
          </a:p>
        </p:txBody>
      </p:sp>
      <p:sp>
        <p:nvSpPr>
          <p:cNvPr id="365" name="Rechteck"/>
          <p:cNvSpPr/>
          <p:nvPr/>
        </p:nvSpPr>
        <p:spPr>
          <a:xfrm rot="16200000">
            <a:off x="4151846" y="1991114"/>
            <a:ext cx="322653" cy="8701024"/>
          </a:xfrm>
          <a:prstGeom prst="rect">
            <a:avLst/>
          </a:prstGeom>
          <a:solidFill>
            <a:srgbClr val="588771"/>
          </a:solidFill>
          <a:ln w="12700">
            <a:miter lim="400000"/>
          </a:ln>
        </p:spPr>
        <p:txBody>
          <a:bodyPr lIns="45719" rIns="45719"/>
          <a:lstStyle/>
          <a:p>
            <a:pPr/>
          </a:p>
        </p:txBody>
      </p:sp>
      <p:sp>
        <p:nvSpPr>
          <p:cNvPr id="366" name="Psy_B_7-2: funktionelle Neuroanatomie, Merle Schuckart (schuckart@psychologie.uni-kiel.de), WiSe 21/22"/>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WiSe 21/22</a:t>
            </a:r>
          </a:p>
        </p:txBody>
      </p:sp>
      <p:sp>
        <p:nvSpPr>
          <p:cNvPr id="367" name="Wie geht es euch im Moment?"/>
          <p:cNvSpPr txBox="1"/>
          <p:nvPr/>
        </p:nvSpPr>
        <p:spPr>
          <a:xfrm>
            <a:off x="415714" y="2089350"/>
            <a:ext cx="7407576" cy="12515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pPr>
            <a:r>
              <a:t>Wie geht es euch im Moment?</a:t>
            </a:r>
          </a:p>
          <a:p>
            <a:pPr>
              <a:defRPr sz="2000"/>
            </a:pPr>
          </a:p>
          <a:p>
            <a:pPr>
              <a:defRPr sz="2000"/>
            </a:pPr>
          </a:p>
        </p:txBody>
      </p:sp>
      <p:sp>
        <p:nvSpPr>
          <p:cNvPr id="368" name="Schneemann"/>
          <p:cNvSpPr/>
          <p:nvPr/>
        </p:nvSpPr>
        <p:spPr>
          <a:xfrm>
            <a:off x="344672" y="371029"/>
            <a:ext cx="760757" cy="882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58" y="0"/>
                </a:moveTo>
                <a:lnTo>
                  <a:pt x="8807" y="2829"/>
                </a:lnTo>
                <a:lnTo>
                  <a:pt x="7753" y="2829"/>
                </a:lnTo>
                <a:lnTo>
                  <a:pt x="7753" y="3401"/>
                </a:lnTo>
                <a:lnTo>
                  <a:pt x="8598" y="3401"/>
                </a:lnTo>
                <a:cubicBezTo>
                  <a:pt x="8153" y="3856"/>
                  <a:pt x="7885" y="4442"/>
                  <a:pt x="7885" y="5083"/>
                </a:cubicBezTo>
                <a:cubicBezTo>
                  <a:pt x="7885" y="5757"/>
                  <a:pt x="8182" y="6373"/>
                  <a:pt x="8669" y="6836"/>
                </a:cubicBezTo>
                <a:cubicBezTo>
                  <a:pt x="7685" y="7351"/>
                  <a:pt x="6957" y="8193"/>
                  <a:pt x="6689" y="9187"/>
                </a:cubicBezTo>
                <a:lnTo>
                  <a:pt x="5220" y="9674"/>
                </a:lnTo>
                <a:lnTo>
                  <a:pt x="2523" y="9021"/>
                </a:lnTo>
                <a:lnTo>
                  <a:pt x="2139" y="7795"/>
                </a:lnTo>
                <a:lnTo>
                  <a:pt x="1775" y="7821"/>
                </a:lnTo>
                <a:lnTo>
                  <a:pt x="1804" y="8810"/>
                </a:lnTo>
                <a:lnTo>
                  <a:pt x="104" y="8404"/>
                </a:lnTo>
                <a:lnTo>
                  <a:pt x="0" y="8618"/>
                </a:lnTo>
                <a:lnTo>
                  <a:pt x="1517" y="9165"/>
                </a:lnTo>
                <a:lnTo>
                  <a:pt x="530" y="9723"/>
                </a:lnTo>
                <a:lnTo>
                  <a:pt x="780" y="9939"/>
                </a:lnTo>
                <a:lnTo>
                  <a:pt x="2368" y="9519"/>
                </a:lnTo>
                <a:lnTo>
                  <a:pt x="5267" y="10672"/>
                </a:lnTo>
                <a:lnTo>
                  <a:pt x="6593" y="10370"/>
                </a:lnTo>
                <a:cubicBezTo>
                  <a:pt x="6666" y="11090"/>
                  <a:pt x="6977" y="11753"/>
                  <a:pt x="7457" y="12298"/>
                </a:cubicBezTo>
                <a:cubicBezTo>
                  <a:pt x="5949" y="13228"/>
                  <a:pt x="4966" y="14751"/>
                  <a:pt x="4966" y="16471"/>
                </a:cubicBezTo>
                <a:cubicBezTo>
                  <a:pt x="4966" y="19304"/>
                  <a:pt x="7630" y="21600"/>
                  <a:pt x="10918" y="21600"/>
                </a:cubicBezTo>
                <a:cubicBezTo>
                  <a:pt x="14206" y="21600"/>
                  <a:pt x="16871" y="19304"/>
                  <a:pt x="16871" y="16471"/>
                </a:cubicBezTo>
                <a:cubicBezTo>
                  <a:pt x="16871" y="14751"/>
                  <a:pt x="15888" y="13228"/>
                  <a:pt x="14379" y="12298"/>
                </a:cubicBezTo>
                <a:cubicBezTo>
                  <a:pt x="14847" y="11766"/>
                  <a:pt x="15155" y="11122"/>
                  <a:pt x="15238" y="10422"/>
                </a:cubicBezTo>
                <a:lnTo>
                  <a:pt x="16333" y="10672"/>
                </a:lnTo>
                <a:lnTo>
                  <a:pt x="19232" y="9519"/>
                </a:lnTo>
                <a:lnTo>
                  <a:pt x="20820" y="9939"/>
                </a:lnTo>
                <a:lnTo>
                  <a:pt x="21070" y="9723"/>
                </a:lnTo>
                <a:lnTo>
                  <a:pt x="20083" y="9165"/>
                </a:lnTo>
                <a:lnTo>
                  <a:pt x="21600" y="8618"/>
                </a:lnTo>
                <a:lnTo>
                  <a:pt x="21496" y="8404"/>
                </a:lnTo>
                <a:lnTo>
                  <a:pt x="19796" y="8810"/>
                </a:lnTo>
                <a:lnTo>
                  <a:pt x="19825" y="7821"/>
                </a:lnTo>
                <a:lnTo>
                  <a:pt x="19461" y="7795"/>
                </a:lnTo>
                <a:lnTo>
                  <a:pt x="19077" y="9021"/>
                </a:lnTo>
                <a:lnTo>
                  <a:pt x="16380" y="9674"/>
                </a:lnTo>
                <a:lnTo>
                  <a:pt x="15171" y="9273"/>
                </a:lnTo>
                <a:cubicBezTo>
                  <a:pt x="14922" y="8242"/>
                  <a:pt x="14182" y="7366"/>
                  <a:pt x="13170" y="6836"/>
                </a:cubicBezTo>
                <a:cubicBezTo>
                  <a:pt x="13656" y="6373"/>
                  <a:pt x="13952" y="5757"/>
                  <a:pt x="13952" y="5083"/>
                </a:cubicBezTo>
                <a:cubicBezTo>
                  <a:pt x="13952" y="4442"/>
                  <a:pt x="13683" y="3856"/>
                  <a:pt x="13239" y="3401"/>
                </a:cubicBezTo>
                <a:lnTo>
                  <a:pt x="14084" y="3401"/>
                </a:lnTo>
                <a:lnTo>
                  <a:pt x="14084" y="2829"/>
                </a:lnTo>
                <a:lnTo>
                  <a:pt x="13030" y="2829"/>
                </a:lnTo>
                <a:lnTo>
                  <a:pt x="13479" y="0"/>
                </a:lnTo>
                <a:lnTo>
                  <a:pt x="8358" y="0"/>
                </a:lnTo>
                <a:close/>
                <a:moveTo>
                  <a:pt x="10085" y="3841"/>
                </a:moveTo>
                <a:cubicBezTo>
                  <a:pt x="10275" y="3841"/>
                  <a:pt x="10430" y="3974"/>
                  <a:pt x="10430" y="4138"/>
                </a:cubicBezTo>
                <a:cubicBezTo>
                  <a:pt x="10430" y="4301"/>
                  <a:pt x="10275" y="4433"/>
                  <a:pt x="10085" y="4433"/>
                </a:cubicBezTo>
                <a:cubicBezTo>
                  <a:pt x="9895" y="4433"/>
                  <a:pt x="9742" y="4301"/>
                  <a:pt x="9742" y="4138"/>
                </a:cubicBezTo>
                <a:cubicBezTo>
                  <a:pt x="9742" y="3974"/>
                  <a:pt x="9895" y="3841"/>
                  <a:pt x="10085" y="3841"/>
                </a:cubicBezTo>
                <a:close/>
                <a:moveTo>
                  <a:pt x="11812" y="3841"/>
                </a:moveTo>
                <a:cubicBezTo>
                  <a:pt x="12002" y="3841"/>
                  <a:pt x="12157" y="3974"/>
                  <a:pt x="12157" y="4138"/>
                </a:cubicBezTo>
                <a:cubicBezTo>
                  <a:pt x="12157" y="4301"/>
                  <a:pt x="12002" y="4433"/>
                  <a:pt x="11812" y="4433"/>
                </a:cubicBezTo>
                <a:cubicBezTo>
                  <a:pt x="11623" y="4433"/>
                  <a:pt x="11470" y="4301"/>
                  <a:pt x="11470" y="4138"/>
                </a:cubicBezTo>
                <a:cubicBezTo>
                  <a:pt x="11470" y="3974"/>
                  <a:pt x="11623" y="3841"/>
                  <a:pt x="11812" y="3841"/>
                </a:cubicBezTo>
                <a:close/>
                <a:moveTo>
                  <a:pt x="10932" y="4725"/>
                </a:moveTo>
                <a:lnTo>
                  <a:pt x="12719" y="4966"/>
                </a:lnTo>
                <a:cubicBezTo>
                  <a:pt x="12815" y="4966"/>
                  <a:pt x="12894" y="5034"/>
                  <a:pt x="12894" y="5117"/>
                </a:cubicBezTo>
                <a:cubicBezTo>
                  <a:pt x="12894" y="5200"/>
                  <a:pt x="12815" y="5268"/>
                  <a:pt x="12719" y="5268"/>
                </a:cubicBezTo>
                <a:cubicBezTo>
                  <a:pt x="12719" y="5268"/>
                  <a:pt x="11028" y="5494"/>
                  <a:pt x="10932" y="5507"/>
                </a:cubicBezTo>
                <a:cubicBezTo>
                  <a:pt x="10684" y="5541"/>
                  <a:pt x="10479" y="5333"/>
                  <a:pt x="10479" y="5117"/>
                </a:cubicBezTo>
                <a:cubicBezTo>
                  <a:pt x="10479" y="4901"/>
                  <a:pt x="10681" y="4725"/>
                  <a:pt x="10932" y="4725"/>
                </a:cubicBezTo>
                <a:close/>
                <a:moveTo>
                  <a:pt x="9725" y="5808"/>
                </a:moveTo>
                <a:cubicBezTo>
                  <a:pt x="9848" y="5784"/>
                  <a:pt x="9971" y="5852"/>
                  <a:pt x="9998" y="5959"/>
                </a:cubicBezTo>
                <a:cubicBezTo>
                  <a:pt x="10026" y="6065"/>
                  <a:pt x="9946" y="6170"/>
                  <a:pt x="9823" y="6193"/>
                </a:cubicBezTo>
                <a:cubicBezTo>
                  <a:pt x="9700" y="6217"/>
                  <a:pt x="9578" y="6150"/>
                  <a:pt x="9551" y="6044"/>
                </a:cubicBezTo>
                <a:cubicBezTo>
                  <a:pt x="9524" y="5937"/>
                  <a:pt x="9601" y="5831"/>
                  <a:pt x="9725" y="5808"/>
                </a:cubicBezTo>
                <a:close/>
                <a:moveTo>
                  <a:pt x="12092" y="5808"/>
                </a:moveTo>
                <a:cubicBezTo>
                  <a:pt x="12216" y="5784"/>
                  <a:pt x="12339" y="5852"/>
                  <a:pt x="12366" y="5959"/>
                </a:cubicBezTo>
                <a:cubicBezTo>
                  <a:pt x="12393" y="6065"/>
                  <a:pt x="12316" y="6170"/>
                  <a:pt x="12193" y="6193"/>
                </a:cubicBezTo>
                <a:cubicBezTo>
                  <a:pt x="12069" y="6217"/>
                  <a:pt x="11946" y="6150"/>
                  <a:pt x="11919" y="6044"/>
                </a:cubicBezTo>
                <a:cubicBezTo>
                  <a:pt x="11892" y="5937"/>
                  <a:pt x="11969" y="5831"/>
                  <a:pt x="12092" y="5808"/>
                </a:cubicBezTo>
                <a:close/>
                <a:moveTo>
                  <a:pt x="10540" y="6113"/>
                </a:moveTo>
                <a:cubicBezTo>
                  <a:pt x="10628" y="6127"/>
                  <a:pt x="10701" y="6186"/>
                  <a:pt x="10721" y="6266"/>
                </a:cubicBezTo>
                <a:cubicBezTo>
                  <a:pt x="10749" y="6372"/>
                  <a:pt x="10671" y="6477"/>
                  <a:pt x="10548" y="6500"/>
                </a:cubicBezTo>
                <a:cubicBezTo>
                  <a:pt x="10424" y="6524"/>
                  <a:pt x="10301" y="6457"/>
                  <a:pt x="10274" y="6351"/>
                </a:cubicBezTo>
                <a:cubicBezTo>
                  <a:pt x="10247" y="6244"/>
                  <a:pt x="10326" y="6138"/>
                  <a:pt x="10449" y="6115"/>
                </a:cubicBezTo>
                <a:cubicBezTo>
                  <a:pt x="10480" y="6109"/>
                  <a:pt x="10511" y="6109"/>
                  <a:pt x="10540" y="6113"/>
                </a:cubicBezTo>
                <a:close/>
                <a:moveTo>
                  <a:pt x="11395" y="6113"/>
                </a:moveTo>
                <a:cubicBezTo>
                  <a:pt x="11483" y="6127"/>
                  <a:pt x="11558" y="6186"/>
                  <a:pt x="11578" y="6266"/>
                </a:cubicBezTo>
                <a:cubicBezTo>
                  <a:pt x="11605" y="6372"/>
                  <a:pt x="11526" y="6477"/>
                  <a:pt x="11403" y="6500"/>
                </a:cubicBezTo>
                <a:cubicBezTo>
                  <a:pt x="11279" y="6524"/>
                  <a:pt x="11158" y="6457"/>
                  <a:pt x="11131" y="6351"/>
                </a:cubicBezTo>
                <a:cubicBezTo>
                  <a:pt x="11104" y="6244"/>
                  <a:pt x="11181" y="6138"/>
                  <a:pt x="11304" y="6115"/>
                </a:cubicBezTo>
                <a:cubicBezTo>
                  <a:pt x="11335" y="6109"/>
                  <a:pt x="11366" y="6109"/>
                  <a:pt x="11395" y="6113"/>
                </a:cubicBezTo>
                <a:close/>
                <a:moveTo>
                  <a:pt x="10918" y="7822"/>
                </a:moveTo>
                <a:cubicBezTo>
                  <a:pt x="11107" y="7822"/>
                  <a:pt x="11261" y="7953"/>
                  <a:pt x="11261" y="8116"/>
                </a:cubicBezTo>
                <a:cubicBezTo>
                  <a:pt x="11261" y="8279"/>
                  <a:pt x="11107" y="8411"/>
                  <a:pt x="10918" y="8411"/>
                </a:cubicBezTo>
                <a:cubicBezTo>
                  <a:pt x="10729" y="8411"/>
                  <a:pt x="10575" y="8279"/>
                  <a:pt x="10575" y="8116"/>
                </a:cubicBezTo>
                <a:cubicBezTo>
                  <a:pt x="10575" y="7953"/>
                  <a:pt x="10729" y="7822"/>
                  <a:pt x="10918" y="7822"/>
                </a:cubicBezTo>
                <a:close/>
                <a:moveTo>
                  <a:pt x="10918" y="9170"/>
                </a:moveTo>
                <a:cubicBezTo>
                  <a:pt x="11107" y="9170"/>
                  <a:pt x="11261" y="9302"/>
                  <a:pt x="11261" y="9465"/>
                </a:cubicBezTo>
                <a:cubicBezTo>
                  <a:pt x="11261" y="9628"/>
                  <a:pt x="11107" y="9760"/>
                  <a:pt x="10918" y="9760"/>
                </a:cubicBezTo>
                <a:cubicBezTo>
                  <a:pt x="10729" y="9760"/>
                  <a:pt x="10575" y="9628"/>
                  <a:pt x="10575" y="9465"/>
                </a:cubicBezTo>
                <a:cubicBezTo>
                  <a:pt x="10575" y="9302"/>
                  <a:pt x="10729" y="9170"/>
                  <a:pt x="10918" y="9170"/>
                </a:cubicBezTo>
                <a:close/>
                <a:moveTo>
                  <a:pt x="10918" y="10517"/>
                </a:moveTo>
                <a:cubicBezTo>
                  <a:pt x="11107" y="10517"/>
                  <a:pt x="11261" y="10650"/>
                  <a:pt x="11261" y="10813"/>
                </a:cubicBezTo>
                <a:cubicBezTo>
                  <a:pt x="11261" y="10976"/>
                  <a:pt x="11107" y="11108"/>
                  <a:pt x="10918" y="11108"/>
                </a:cubicBezTo>
                <a:cubicBezTo>
                  <a:pt x="10729" y="11108"/>
                  <a:pt x="10575" y="10976"/>
                  <a:pt x="10575" y="10813"/>
                </a:cubicBezTo>
                <a:cubicBezTo>
                  <a:pt x="10575" y="10650"/>
                  <a:pt x="10729" y="10517"/>
                  <a:pt x="10918" y="10517"/>
                </a:cubicBezTo>
                <a:close/>
              </a:path>
            </a:pathLst>
          </a:custGeom>
          <a:solidFill>
            <a:schemeClr val="accent3">
              <a:lumOff val="44000"/>
            </a:schemeClr>
          </a:solidFill>
          <a:ln w="12700">
            <a:miter lim="400000"/>
          </a:ln>
        </p:spPr>
        <p:txBody>
          <a:bodyPr lIns="45719" rIns="45719"/>
          <a:lstStyle/>
          <a:p>
            <a:pPr/>
          </a:p>
        </p:txBody>
      </p:sp>
      <p:sp>
        <p:nvSpPr>
          <p:cNvPr id="369" name="Schneeflockendekor"/>
          <p:cNvSpPr/>
          <p:nvPr/>
        </p:nvSpPr>
        <p:spPr>
          <a:xfrm rot="1020000">
            <a:off x="4373264" y="504861"/>
            <a:ext cx="519854" cy="516529"/>
          </a:xfrm>
          <a:custGeom>
            <a:avLst/>
            <a:gdLst/>
            <a:ahLst/>
            <a:cxnLst>
              <a:cxn ang="0">
                <a:pos x="wd2" y="hd2"/>
              </a:cxn>
              <a:cxn ang="5400000">
                <a:pos x="wd2" y="hd2"/>
              </a:cxn>
              <a:cxn ang="10800000">
                <a:pos x="wd2" y="hd2"/>
              </a:cxn>
              <a:cxn ang="16200000">
                <a:pos x="wd2" y="hd2"/>
              </a:cxn>
            </a:cxnLst>
            <a:rect l="0" t="0" r="r" b="b"/>
            <a:pathLst>
              <a:path w="21470" h="21600" fill="norm" stroke="1" extrusionOk="0">
                <a:moveTo>
                  <a:pt x="10732" y="0"/>
                </a:moveTo>
                <a:cubicBezTo>
                  <a:pt x="10405" y="0"/>
                  <a:pt x="10137" y="271"/>
                  <a:pt x="10137" y="603"/>
                </a:cubicBezTo>
                <a:lnTo>
                  <a:pt x="10137" y="3456"/>
                </a:lnTo>
                <a:lnTo>
                  <a:pt x="7330" y="625"/>
                </a:lnTo>
                <a:cubicBezTo>
                  <a:pt x="7099" y="391"/>
                  <a:pt x="6719" y="391"/>
                  <a:pt x="6488" y="625"/>
                </a:cubicBezTo>
                <a:cubicBezTo>
                  <a:pt x="6257" y="859"/>
                  <a:pt x="6257" y="1244"/>
                  <a:pt x="6488" y="1477"/>
                </a:cubicBezTo>
                <a:lnTo>
                  <a:pt x="10137" y="5155"/>
                </a:lnTo>
                <a:lnTo>
                  <a:pt x="10137" y="6993"/>
                </a:lnTo>
                <a:lnTo>
                  <a:pt x="7442" y="4933"/>
                </a:lnTo>
                <a:lnTo>
                  <a:pt x="7776" y="8542"/>
                </a:lnTo>
                <a:lnTo>
                  <a:pt x="6327" y="7689"/>
                </a:lnTo>
                <a:lnTo>
                  <a:pt x="5012" y="2646"/>
                </a:lnTo>
                <a:cubicBezTo>
                  <a:pt x="4926" y="2325"/>
                  <a:pt x="4604" y="2129"/>
                  <a:pt x="4282" y="2216"/>
                </a:cubicBezTo>
                <a:cubicBezTo>
                  <a:pt x="3966" y="2303"/>
                  <a:pt x="3772" y="2629"/>
                  <a:pt x="3858" y="2955"/>
                </a:cubicBezTo>
                <a:lnTo>
                  <a:pt x="4866" y="6835"/>
                </a:lnTo>
                <a:lnTo>
                  <a:pt x="2199" y="5271"/>
                </a:lnTo>
                <a:cubicBezTo>
                  <a:pt x="1915" y="5102"/>
                  <a:pt x="1551" y="5200"/>
                  <a:pt x="1384" y="5488"/>
                </a:cubicBezTo>
                <a:cubicBezTo>
                  <a:pt x="1218" y="5776"/>
                  <a:pt x="1315" y="6145"/>
                  <a:pt x="1599" y="6314"/>
                </a:cubicBezTo>
                <a:lnTo>
                  <a:pt x="4266" y="7879"/>
                </a:lnTo>
                <a:lnTo>
                  <a:pt x="438" y="8917"/>
                </a:lnTo>
                <a:cubicBezTo>
                  <a:pt x="122" y="9004"/>
                  <a:pt x="-65" y="9335"/>
                  <a:pt x="21" y="9655"/>
                </a:cubicBezTo>
                <a:cubicBezTo>
                  <a:pt x="91" y="9927"/>
                  <a:pt x="331" y="10100"/>
                  <a:pt x="594" y="10100"/>
                </a:cubicBezTo>
                <a:cubicBezTo>
                  <a:pt x="648" y="10100"/>
                  <a:pt x="697" y="10096"/>
                  <a:pt x="750" y="10080"/>
                </a:cubicBezTo>
                <a:lnTo>
                  <a:pt x="5720" y="8727"/>
                </a:lnTo>
                <a:lnTo>
                  <a:pt x="7019" y="9487"/>
                </a:lnTo>
                <a:lnTo>
                  <a:pt x="3980" y="10792"/>
                </a:lnTo>
                <a:lnTo>
                  <a:pt x="7019" y="12096"/>
                </a:lnTo>
                <a:lnTo>
                  <a:pt x="5720" y="12856"/>
                </a:lnTo>
                <a:lnTo>
                  <a:pt x="750" y="11503"/>
                </a:lnTo>
                <a:cubicBezTo>
                  <a:pt x="697" y="11487"/>
                  <a:pt x="648" y="11481"/>
                  <a:pt x="594" y="11481"/>
                </a:cubicBezTo>
                <a:cubicBezTo>
                  <a:pt x="331" y="11481"/>
                  <a:pt x="91" y="11661"/>
                  <a:pt x="21" y="11928"/>
                </a:cubicBezTo>
                <a:cubicBezTo>
                  <a:pt x="-65" y="12248"/>
                  <a:pt x="122" y="12579"/>
                  <a:pt x="438" y="12666"/>
                </a:cubicBezTo>
                <a:lnTo>
                  <a:pt x="4266" y="13704"/>
                </a:lnTo>
                <a:lnTo>
                  <a:pt x="1609" y="15280"/>
                </a:lnTo>
                <a:cubicBezTo>
                  <a:pt x="1325" y="15448"/>
                  <a:pt x="1228" y="15817"/>
                  <a:pt x="1394" y="16105"/>
                </a:cubicBezTo>
                <a:cubicBezTo>
                  <a:pt x="1561" y="16393"/>
                  <a:pt x="1925" y="16491"/>
                  <a:pt x="2209" y="16322"/>
                </a:cubicBezTo>
                <a:lnTo>
                  <a:pt x="4878" y="14758"/>
                </a:lnTo>
                <a:lnTo>
                  <a:pt x="3863" y="18638"/>
                </a:lnTo>
                <a:cubicBezTo>
                  <a:pt x="3777" y="18959"/>
                  <a:pt x="3971" y="19290"/>
                  <a:pt x="4287" y="19377"/>
                </a:cubicBezTo>
                <a:cubicBezTo>
                  <a:pt x="4604" y="19464"/>
                  <a:pt x="4931" y="19268"/>
                  <a:pt x="5017" y="18948"/>
                </a:cubicBezTo>
                <a:lnTo>
                  <a:pt x="6332" y="13911"/>
                </a:lnTo>
                <a:lnTo>
                  <a:pt x="7781" y="13057"/>
                </a:lnTo>
                <a:lnTo>
                  <a:pt x="7449" y="16665"/>
                </a:lnTo>
                <a:lnTo>
                  <a:pt x="10142" y="14605"/>
                </a:lnTo>
                <a:lnTo>
                  <a:pt x="10142" y="16443"/>
                </a:lnTo>
                <a:lnTo>
                  <a:pt x="6493" y="20121"/>
                </a:lnTo>
                <a:cubicBezTo>
                  <a:pt x="6262" y="20355"/>
                  <a:pt x="6257" y="20736"/>
                  <a:pt x="6493" y="20975"/>
                </a:cubicBezTo>
                <a:cubicBezTo>
                  <a:pt x="6724" y="21209"/>
                  <a:pt x="7099" y="21214"/>
                  <a:pt x="7335" y="20975"/>
                </a:cubicBezTo>
                <a:lnTo>
                  <a:pt x="10142" y="18143"/>
                </a:lnTo>
                <a:lnTo>
                  <a:pt x="10142" y="20995"/>
                </a:lnTo>
                <a:cubicBezTo>
                  <a:pt x="10142" y="21327"/>
                  <a:pt x="10410" y="21600"/>
                  <a:pt x="10738" y="21600"/>
                </a:cubicBezTo>
                <a:cubicBezTo>
                  <a:pt x="11065" y="21600"/>
                  <a:pt x="11333" y="21327"/>
                  <a:pt x="11333" y="20995"/>
                </a:cubicBezTo>
                <a:lnTo>
                  <a:pt x="11333" y="18143"/>
                </a:lnTo>
                <a:lnTo>
                  <a:pt x="14140" y="20975"/>
                </a:lnTo>
                <a:cubicBezTo>
                  <a:pt x="14371" y="21209"/>
                  <a:pt x="14751" y="21209"/>
                  <a:pt x="14982" y="20975"/>
                </a:cubicBezTo>
                <a:cubicBezTo>
                  <a:pt x="15213" y="20741"/>
                  <a:pt x="15213" y="20355"/>
                  <a:pt x="14982" y="20121"/>
                </a:cubicBezTo>
                <a:lnTo>
                  <a:pt x="11333" y="16443"/>
                </a:lnTo>
                <a:lnTo>
                  <a:pt x="11333" y="14600"/>
                </a:lnTo>
                <a:lnTo>
                  <a:pt x="14028" y="16660"/>
                </a:lnTo>
                <a:lnTo>
                  <a:pt x="13694" y="13052"/>
                </a:lnTo>
                <a:lnTo>
                  <a:pt x="15143" y="13904"/>
                </a:lnTo>
                <a:lnTo>
                  <a:pt x="16458" y="18942"/>
                </a:lnTo>
                <a:cubicBezTo>
                  <a:pt x="16544" y="19263"/>
                  <a:pt x="16867" y="19459"/>
                  <a:pt x="17189" y="19372"/>
                </a:cubicBezTo>
                <a:cubicBezTo>
                  <a:pt x="17506" y="19285"/>
                  <a:pt x="17698" y="18958"/>
                  <a:pt x="17612" y="18632"/>
                </a:cubicBezTo>
                <a:lnTo>
                  <a:pt x="16604" y="14753"/>
                </a:lnTo>
                <a:lnTo>
                  <a:pt x="19271" y="16317"/>
                </a:lnTo>
                <a:cubicBezTo>
                  <a:pt x="19555" y="16486"/>
                  <a:pt x="19921" y="16388"/>
                  <a:pt x="20087" y="16100"/>
                </a:cubicBezTo>
                <a:cubicBezTo>
                  <a:pt x="20254" y="15812"/>
                  <a:pt x="20157" y="15443"/>
                  <a:pt x="19873" y="15275"/>
                </a:cubicBezTo>
                <a:lnTo>
                  <a:pt x="17204" y="13709"/>
                </a:lnTo>
                <a:lnTo>
                  <a:pt x="21032" y="12671"/>
                </a:lnTo>
                <a:cubicBezTo>
                  <a:pt x="21348" y="12584"/>
                  <a:pt x="21535" y="12253"/>
                  <a:pt x="21449" y="11933"/>
                </a:cubicBezTo>
                <a:cubicBezTo>
                  <a:pt x="21363" y="11666"/>
                  <a:pt x="21122" y="11493"/>
                  <a:pt x="20859" y="11493"/>
                </a:cubicBezTo>
                <a:cubicBezTo>
                  <a:pt x="20805" y="11493"/>
                  <a:pt x="20758" y="11497"/>
                  <a:pt x="20705" y="11513"/>
                </a:cubicBezTo>
                <a:lnTo>
                  <a:pt x="15734" y="12862"/>
                </a:lnTo>
                <a:lnTo>
                  <a:pt x="14436" y="12101"/>
                </a:lnTo>
                <a:lnTo>
                  <a:pt x="17473" y="10797"/>
                </a:lnTo>
                <a:lnTo>
                  <a:pt x="14436" y="9492"/>
                </a:lnTo>
                <a:lnTo>
                  <a:pt x="15734" y="8732"/>
                </a:lnTo>
                <a:lnTo>
                  <a:pt x="20705" y="10085"/>
                </a:lnTo>
                <a:cubicBezTo>
                  <a:pt x="20758" y="10101"/>
                  <a:pt x="20805" y="10107"/>
                  <a:pt x="20859" y="10107"/>
                </a:cubicBezTo>
                <a:cubicBezTo>
                  <a:pt x="21122" y="10107"/>
                  <a:pt x="21364" y="9927"/>
                  <a:pt x="21434" y="9661"/>
                </a:cubicBezTo>
                <a:cubicBezTo>
                  <a:pt x="21520" y="9340"/>
                  <a:pt x="21331" y="9009"/>
                  <a:pt x="21015" y="8922"/>
                </a:cubicBezTo>
                <a:lnTo>
                  <a:pt x="17189" y="7884"/>
                </a:lnTo>
                <a:lnTo>
                  <a:pt x="19856" y="6319"/>
                </a:lnTo>
                <a:cubicBezTo>
                  <a:pt x="20140" y="6150"/>
                  <a:pt x="20237" y="5781"/>
                  <a:pt x="20071" y="5493"/>
                </a:cubicBezTo>
                <a:cubicBezTo>
                  <a:pt x="19904" y="5205"/>
                  <a:pt x="19540" y="5108"/>
                  <a:pt x="19255" y="5276"/>
                </a:cubicBezTo>
                <a:lnTo>
                  <a:pt x="16587" y="6840"/>
                </a:lnTo>
                <a:lnTo>
                  <a:pt x="17597" y="2962"/>
                </a:lnTo>
                <a:cubicBezTo>
                  <a:pt x="17683" y="2641"/>
                  <a:pt x="17489" y="2308"/>
                  <a:pt x="17173" y="2221"/>
                </a:cubicBezTo>
                <a:cubicBezTo>
                  <a:pt x="16856" y="2134"/>
                  <a:pt x="16529" y="2330"/>
                  <a:pt x="16443" y="2651"/>
                </a:cubicBezTo>
                <a:lnTo>
                  <a:pt x="15128" y="7689"/>
                </a:lnTo>
                <a:lnTo>
                  <a:pt x="13679" y="8542"/>
                </a:lnTo>
                <a:lnTo>
                  <a:pt x="14011" y="4933"/>
                </a:lnTo>
                <a:lnTo>
                  <a:pt x="11328" y="6993"/>
                </a:lnTo>
                <a:lnTo>
                  <a:pt x="11328" y="5155"/>
                </a:lnTo>
                <a:lnTo>
                  <a:pt x="14977" y="1477"/>
                </a:lnTo>
                <a:cubicBezTo>
                  <a:pt x="15208" y="1244"/>
                  <a:pt x="15213" y="864"/>
                  <a:pt x="14977" y="625"/>
                </a:cubicBezTo>
                <a:cubicBezTo>
                  <a:pt x="14746" y="391"/>
                  <a:pt x="14371" y="386"/>
                  <a:pt x="14135" y="625"/>
                </a:cubicBezTo>
                <a:lnTo>
                  <a:pt x="11328" y="3456"/>
                </a:lnTo>
                <a:lnTo>
                  <a:pt x="11328" y="603"/>
                </a:lnTo>
                <a:cubicBezTo>
                  <a:pt x="11328" y="271"/>
                  <a:pt x="11060" y="0"/>
                  <a:pt x="10732" y="0"/>
                </a:cubicBezTo>
                <a:close/>
                <a:moveTo>
                  <a:pt x="8881" y="7541"/>
                </a:moveTo>
                <a:lnTo>
                  <a:pt x="10137" y="8504"/>
                </a:lnTo>
                <a:lnTo>
                  <a:pt x="10137" y="9922"/>
                </a:lnTo>
                <a:lnTo>
                  <a:pt x="9042" y="9280"/>
                </a:lnTo>
                <a:lnTo>
                  <a:pt x="8881" y="7541"/>
                </a:lnTo>
                <a:close/>
                <a:moveTo>
                  <a:pt x="12584" y="7541"/>
                </a:moveTo>
                <a:lnTo>
                  <a:pt x="12423" y="9280"/>
                </a:lnTo>
                <a:lnTo>
                  <a:pt x="11328" y="9922"/>
                </a:lnTo>
                <a:lnTo>
                  <a:pt x="11328" y="8504"/>
                </a:lnTo>
                <a:lnTo>
                  <a:pt x="12584" y="7541"/>
                </a:lnTo>
                <a:close/>
                <a:moveTo>
                  <a:pt x="8425" y="10209"/>
                </a:moveTo>
                <a:lnTo>
                  <a:pt x="9535" y="10797"/>
                </a:lnTo>
                <a:lnTo>
                  <a:pt x="8425" y="11384"/>
                </a:lnTo>
                <a:lnTo>
                  <a:pt x="6847" y="10797"/>
                </a:lnTo>
                <a:lnTo>
                  <a:pt x="8425" y="10209"/>
                </a:lnTo>
                <a:close/>
                <a:moveTo>
                  <a:pt x="13040" y="10209"/>
                </a:moveTo>
                <a:lnTo>
                  <a:pt x="14618" y="10797"/>
                </a:lnTo>
                <a:lnTo>
                  <a:pt x="13040" y="11384"/>
                </a:lnTo>
                <a:lnTo>
                  <a:pt x="11930" y="10797"/>
                </a:lnTo>
                <a:lnTo>
                  <a:pt x="13040" y="10209"/>
                </a:lnTo>
                <a:close/>
                <a:moveTo>
                  <a:pt x="11328" y="11666"/>
                </a:moveTo>
                <a:lnTo>
                  <a:pt x="12423" y="12308"/>
                </a:lnTo>
                <a:lnTo>
                  <a:pt x="12584" y="14047"/>
                </a:lnTo>
                <a:lnTo>
                  <a:pt x="11328" y="13089"/>
                </a:lnTo>
                <a:lnTo>
                  <a:pt x="11328" y="11666"/>
                </a:lnTo>
                <a:close/>
                <a:moveTo>
                  <a:pt x="10137" y="11671"/>
                </a:moveTo>
                <a:lnTo>
                  <a:pt x="10137" y="13089"/>
                </a:lnTo>
                <a:lnTo>
                  <a:pt x="8881" y="14052"/>
                </a:lnTo>
                <a:lnTo>
                  <a:pt x="9042" y="12313"/>
                </a:lnTo>
                <a:lnTo>
                  <a:pt x="10137" y="11671"/>
                </a:lnTo>
                <a:close/>
              </a:path>
            </a:pathLst>
          </a:custGeom>
          <a:solidFill>
            <a:schemeClr val="accent3">
              <a:lumOff val="44000"/>
            </a:schemeClr>
          </a:solidFill>
          <a:ln w="12700">
            <a:miter lim="400000"/>
          </a:ln>
        </p:spPr>
        <p:txBody>
          <a:bodyPr lIns="45719" rIns="45719"/>
          <a:lstStyle/>
          <a:p>
            <a:pPr/>
          </a:p>
        </p:txBody>
      </p:sp>
      <p:sp>
        <p:nvSpPr>
          <p:cNvPr id="370" name="Schneeflockendekor"/>
          <p:cNvSpPr/>
          <p:nvPr/>
        </p:nvSpPr>
        <p:spPr>
          <a:xfrm rot="20040000">
            <a:off x="3919155" y="179989"/>
            <a:ext cx="330593" cy="328478"/>
          </a:xfrm>
          <a:custGeom>
            <a:avLst/>
            <a:gdLst/>
            <a:ahLst/>
            <a:cxnLst>
              <a:cxn ang="0">
                <a:pos x="wd2" y="hd2"/>
              </a:cxn>
              <a:cxn ang="5400000">
                <a:pos x="wd2" y="hd2"/>
              </a:cxn>
              <a:cxn ang="10800000">
                <a:pos x="wd2" y="hd2"/>
              </a:cxn>
              <a:cxn ang="16200000">
                <a:pos x="wd2" y="hd2"/>
              </a:cxn>
            </a:cxnLst>
            <a:rect l="0" t="0" r="r" b="b"/>
            <a:pathLst>
              <a:path w="21470" h="21600" fill="norm" stroke="1" extrusionOk="0">
                <a:moveTo>
                  <a:pt x="10732" y="0"/>
                </a:moveTo>
                <a:cubicBezTo>
                  <a:pt x="10405" y="0"/>
                  <a:pt x="10137" y="271"/>
                  <a:pt x="10137" y="603"/>
                </a:cubicBezTo>
                <a:lnTo>
                  <a:pt x="10137" y="3456"/>
                </a:lnTo>
                <a:lnTo>
                  <a:pt x="7330" y="625"/>
                </a:lnTo>
                <a:cubicBezTo>
                  <a:pt x="7099" y="391"/>
                  <a:pt x="6719" y="391"/>
                  <a:pt x="6488" y="625"/>
                </a:cubicBezTo>
                <a:cubicBezTo>
                  <a:pt x="6257" y="859"/>
                  <a:pt x="6257" y="1244"/>
                  <a:pt x="6488" y="1477"/>
                </a:cubicBezTo>
                <a:lnTo>
                  <a:pt x="10137" y="5155"/>
                </a:lnTo>
                <a:lnTo>
                  <a:pt x="10137" y="6993"/>
                </a:lnTo>
                <a:lnTo>
                  <a:pt x="7442" y="4933"/>
                </a:lnTo>
                <a:lnTo>
                  <a:pt x="7776" y="8542"/>
                </a:lnTo>
                <a:lnTo>
                  <a:pt x="6327" y="7689"/>
                </a:lnTo>
                <a:lnTo>
                  <a:pt x="5012" y="2646"/>
                </a:lnTo>
                <a:cubicBezTo>
                  <a:pt x="4926" y="2325"/>
                  <a:pt x="4604" y="2129"/>
                  <a:pt x="4282" y="2216"/>
                </a:cubicBezTo>
                <a:cubicBezTo>
                  <a:pt x="3966" y="2303"/>
                  <a:pt x="3772" y="2629"/>
                  <a:pt x="3858" y="2955"/>
                </a:cubicBezTo>
                <a:lnTo>
                  <a:pt x="4866" y="6835"/>
                </a:lnTo>
                <a:lnTo>
                  <a:pt x="2199" y="5271"/>
                </a:lnTo>
                <a:cubicBezTo>
                  <a:pt x="1915" y="5102"/>
                  <a:pt x="1551" y="5200"/>
                  <a:pt x="1384" y="5488"/>
                </a:cubicBezTo>
                <a:cubicBezTo>
                  <a:pt x="1218" y="5776"/>
                  <a:pt x="1315" y="6145"/>
                  <a:pt x="1599" y="6314"/>
                </a:cubicBezTo>
                <a:lnTo>
                  <a:pt x="4266" y="7879"/>
                </a:lnTo>
                <a:lnTo>
                  <a:pt x="438" y="8917"/>
                </a:lnTo>
                <a:cubicBezTo>
                  <a:pt x="122" y="9004"/>
                  <a:pt x="-65" y="9335"/>
                  <a:pt x="21" y="9655"/>
                </a:cubicBezTo>
                <a:cubicBezTo>
                  <a:pt x="91" y="9927"/>
                  <a:pt x="331" y="10100"/>
                  <a:pt x="594" y="10100"/>
                </a:cubicBezTo>
                <a:cubicBezTo>
                  <a:pt x="648" y="10100"/>
                  <a:pt x="697" y="10096"/>
                  <a:pt x="750" y="10080"/>
                </a:cubicBezTo>
                <a:lnTo>
                  <a:pt x="5720" y="8727"/>
                </a:lnTo>
                <a:lnTo>
                  <a:pt x="7019" y="9487"/>
                </a:lnTo>
                <a:lnTo>
                  <a:pt x="3980" y="10792"/>
                </a:lnTo>
                <a:lnTo>
                  <a:pt x="7019" y="12096"/>
                </a:lnTo>
                <a:lnTo>
                  <a:pt x="5720" y="12856"/>
                </a:lnTo>
                <a:lnTo>
                  <a:pt x="750" y="11503"/>
                </a:lnTo>
                <a:cubicBezTo>
                  <a:pt x="697" y="11487"/>
                  <a:pt x="648" y="11481"/>
                  <a:pt x="594" y="11481"/>
                </a:cubicBezTo>
                <a:cubicBezTo>
                  <a:pt x="331" y="11481"/>
                  <a:pt x="91" y="11661"/>
                  <a:pt x="21" y="11928"/>
                </a:cubicBezTo>
                <a:cubicBezTo>
                  <a:pt x="-65" y="12248"/>
                  <a:pt x="122" y="12579"/>
                  <a:pt x="438" y="12666"/>
                </a:cubicBezTo>
                <a:lnTo>
                  <a:pt x="4266" y="13704"/>
                </a:lnTo>
                <a:lnTo>
                  <a:pt x="1609" y="15280"/>
                </a:lnTo>
                <a:cubicBezTo>
                  <a:pt x="1325" y="15448"/>
                  <a:pt x="1228" y="15817"/>
                  <a:pt x="1394" y="16105"/>
                </a:cubicBezTo>
                <a:cubicBezTo>
                  <a:pt x="1561" y="16393"/>
                  <a:pt x="1925" y="16491"/>
                  <a:pt x="2209" y="16322"/>
                </a:cubicBezTo>
                <a:lnTo>
                  <a:pt x="4878" y="14758"/>
                </a:lnTo>
                <a:lnTo>
                  <a:pt x="3863" y="18638"/>
                </a:lnTo>
                <a:cubicBezTo>
                  <a:pt x="3777" y="18959"/>
                  <a:pt x="3971" y="19290"/>
                  <a:pt x="4287" y="19377"/>
                </a:cubicBezTo>
                <a:cubicBezTo>
                  <a:pt x="4604" y="19464"/>
                  <a:pt x="4931" y="19268"/>
                  <a:pt x="5017" y="18948"/>
                </a:cubicBezTo>
                <a:lnTo>
                  <a:pt x="6332" y="13911"/>
                </a:lnTo>
                <a:lnTo>
                  <a:pt x="7781" y="13057"/>
                </a:lnTo>
                <a:lnTo>
                  <a:pt x="7449" y="16665"/>
                </a:lnTo>
                <a:lnTo>
                  <a:pt x="10142" y="14605"/>
                </a:lnTo>
                <a:lnTo>
                  <a:pt x="10142" y="16443"/>
                </a:lnTo>
                <a:lnTo>
                  <a:pt x="6493" y="20121"/>
                </a:lnTo>
                <a:cubicBezTo>
                  <a:pt x="6262" y="20355"/>
                  <a:pt x="6257" y="20736"/>
                  <a:pt x="6493" y="20975"/>
                </a:cubicBezTo>
                <a:cubicBezTo>
                  <a:pt x="6724" y="21209"/>
                  <a:pt x="7099" y="21214"/>
                  <a:pt x="7335" y="20975"/>
                </a:cubicBezTo>
                <a:lnTo>
                  <a:pt x="10142" y="18143"/>
                </a:lnTo>
                <a:lnTo>
                  <a:pt x="10142" y="20995"/>
                </a:lnTo>
                <a:cubicBezTo>
                  <a:pt x="10142" y="21327"/>
                  <a:pt x="10410" y="21600"/>
                  <a:pt x="10738" y="21600"/>
                </a:cubicBezTo>
                <a:cubicBezTo>
                  <a:pt x="11065" y="21600"/>
                  <a:pt x="11333" y="21327"/>
                  <a:pt x="11333" y="20995"/>
                </a:cubicBezTo>
                <a:lnTo>
                  <a:pt x="11333" y="18143"/>
                </a:lnTo>
                <a:lnTo>
                  <a:pt x="14140" y="20975"/>
                </a:lnTo>
                <a:cubicBezTo>
                  <a:pt x="14371" y="21209"/>
                  <a:pt x="14751" y="21209"/>
                  <a:pt x="14982" y="20975"/>
                </a:cubicBezTo>
                <a:cubicBezTo>
                  <a:pt x="15213" y="20741"/>
                  <a:pt x="15213" y="20355"/>
                  <a:pt x="14982" y="20121"/>
                </a:cubicBezTo>
                <a:lnTo>
                  <a:pt x="11333" y="16443"/>
                </a:lnTo>
                <a:lnTo>
                  <a:pt x="11333" y="14600"/>
                </a:lnTo>
                <a:lnTo>
                  <a:pt x="14028" y="16660"/>
                </a:lnTo>
                <a:lnTo>
                  <a:pt x="13694" y="13052"/>
                </a:lnTo>
                <a:lnTo>
                  <a:pt x="15143" y="13904"/>
                </a:lnTo>
                <a:lnTo>
                  <a:pt x="16458" y="18942"/>
                </a:lnTo>
                <a:cubicBezTo>
                  <a:pt x="16544" y="19263"/>
                  <a:pt x="16867" y="19459"/>
                  <a:pt x="17189" y="19372"/>
                </a:cubicBezTo>
                <a:cubicBezTo>
                  <a:pt x="17506" y="19285"/>
                  <a:pt x="17698" y="18958"/>
                  <a:pt x="17612" y="18632"/>
                </a:cubicBezTo>
                <a:lnTo>
                  <a:pt x="16604" y="14753"/>
                </a:lnTo>
                <a:lnTo>
                  <a:pt x="19271" y="16317"/>
                </a:lnTo>
                <a:cubicBezTo>
                  <a:pt x="19555" y="16486"/>
                  <a:pt x="19921" y="16388"/>
                  <a:pt x="20087" y="16100"/>
                </a:cubicBezTo>
                <a:cubicBezTo>
                  <a:pt x="20254" y="15812"/>
                  <a:pt x="20157" y="15443"/>
                  <a:pt x="19873" y="15275"/>
                </a:cubicBezTo>
                <a:lnTo>
                  <a:pt x="17204" y="13709"/>
                </a:lnTo>
                <a:lnTo>
                  <a:pt x="21032" y="12671"/>
                </a:lnTo>
                <a:cubicBezTo>
                  <a:pt x="21348" y="12584"/>
                  <a:pt x="21535" y="12253"/>
                  <a:pt x="21449" y="11933"/>
                </a:cubicBezTo>
                <a:cubicBezTo>
                  <a:pt x="21363" y="11666"/>
                  <a:pt x="21122" y="11493"/>
                  <a:pt x="20859" y="11493"/>
                </a:cubicBezTo>
                <a:cubicBezTo>
                  <a:pt x="20805" y="11493"/>
                  <a:pt x="20758" y="11497"/>
                  <a:pt x="20705" y="11513"/>
                </a:cubicBezTo>
                <a:lnTo>
                  <a:pt x="15734" y="12862"/>
                </a:lnTo>
                <a:lnTo>
                  <a:pt x="14436" y="12101"/>
                </a:lnTo>
                <a:lnTo>
                  <a:pt x="17473" y="10797"/>
                </a:lnTo>
                <a:lnTo>
                  <a:pt x="14436" y="9492"/>
                </a:lnTo>
                <a:lnTo>
                  <a:pt x="15734" y="8732"/>
                </a:lnTo>
                <a:lnTo>
                  <a:pt x="20705" y="10085"/>
                </a:lnTo>
                <a:cubicBezTo>
                  <a:pt x="20758" y="10101"/>
                  <a:pt x="20805" y="10107"/>
                  <a:pt x="20859" y="10107"/>
                </a:cubicBezTo>
                <a:cubicBezTo>
                  <a:pt x="21122" y="10107"/>
                  <a:pt x="21364" y="9927"/>
                  <a:pt x="21434" y="9661"/>
                </a:cubicBezTo>
                <a:cubicBezTo>
                  <a:pt x="21520" y="9340"/>
                  <a:pt x="21331" y="9009"/>
                  <a:pt x="21015" y="8922"/>
                </a:cubicBezTo>
                <a:lnTo>
                  <a:pt x="17189" y="7884"/>
                </a:lnTo>
                <a:lnTo>
                  <a:pt x="19856" y="6319"/>
                </a:lnTo>
                <a:cubicBezTo>
                  <a:pt x="20140" y="6150"/>
                  <a:pt x="20237" y="5781"/>
                  <a:pt x="20071" y="5493"/>
                </a:cubicBezTo>
                <a:cubicBezTo>
                  <a:pt x="19904" y="5205"/>
                  <a:pt x="19540" y="5108"/>
                  <a:pt x="19255" y="5276"/>
                </a:cubicBezTo>
                <a:lnTo>
                  <a:pt x="16587" y="6840"/>
                </a:lnTo>
                <a:lnTo>
                  <a:pt x="17597" y="2962"/>
                </a:lnTo>
                <a:cubicBezTo>
                  <a:pt x="17683" y="2641"/>
                  <a:pt x="17489" y="2308"/>
                  <a:pt x="17173" y="2221"/>
                </a:cubicBezTo>
                <a:cubicBezTo>
                  <a:pt x="16856" y="2134"/>
                  <a:pt x="16529" y="2330"/>
                  <a:pt x="16443" y="2651"/>
                </a:cubicBezTo>
                <a:lnTo>
                  <a:pt x="15128" y="7689"/>
                </a:lnTo>
                <a:lnTo>
                  <a:pt x="13679" y="8542"/>
                </a:lnTo>
                <a:lnTo>
                  <a:pt x="14011" y="4933"/>
                </a:lnTo>
                <a:lnTo>
                  <a:pt x="11328" y="6993"/>
                </a:lnTo>
                <a:lnTo>
                  <a:pt x="11328" y="5155"/>
                </a:lnTo>
                <a:lnTo>
                  <a:pt x="14977" y="1477"/>
                </a:lnTo>
                <a:cubicBezTo>
                  <a:pt x="15208" y="1244"/>
                  <a:pt x="15213" y="864"/>
                  <a:pt x="14977" y="625"/>
                </a:cubicBezTo>
                <a:cubicBezTo>
                  <a:pt x="14746" y="391"/>
                  <a:pt x="14371" y="386"/>
                  <a:pt x="14135" y="625"/>
                </a:cubicBezTo>
                <a:lnTo>
                  <a:pt x="11328" y="3456"/>
                </a:lnTo>
                <a:lnTo>
                  <a:pt x="11328" y="603"/>
                </a:lnTo>
                <a:cubicBezTo>
                  <a:pt x="11328" y="271"/>
                  <a:pt x="11060" y="0"/>
                  <a:pt x="10732" y="0"/>
                </a:cubicBezTo>
                <a:close/>
                <a:moveTo>
                  <a:pt x="8881" y="7541"/>
                </a:moveTo>
                <a:lnTo>
                  <a:pt x="10137" y="8504"/>
                </a:lnTo>
                <a:lnTo>
                  <a:pt x="10137" y="9922"/>
                </a:lnTo>
                <a:lnTo>
                  <a:pt x="9042" y="9280"/>
                </a:lnTo>
                <a:lnTo>
                  <a:pt x="8881" y="7541"/>
                </a:lnTo>
                <a:close/>
                <a:moveTo>
                  <a:pt x="12584" y="7541"/>
                </a:moveTo>
                <a:lnTo>
                  <a:pt x="12423" y="9280"/>
                </a:lnTo>
                <a:lnTo>
                  <a:pt x="11328" y="9922"/>
                </a:lnTo>
                <a:lnTo>
                  <a:pt x="11328" y="8504"/>
                </a:lnTo>
                <a:lnTo>
                  <a:pt x="12584" y="7541"/>
                </a:lnTo>
                <a:close/>
                <a:moveTo>
                  <a:pt x="8425" y="10209"/>
                </a:moveTo>
                <a:lnTo>
                  <a:pt x="9535" y="10797"/>
                </a:lnTo>
                <a:lnTo>
                  <a:pt x="8425" y="11384"/>
                </a:lnTo>
                <a:lnTo>
                  <a:pt x="6847" y="10797"/>
                </a:lnTo>
                <a:lnTo>
                  <a:pt x="8425" y="10209"/>
                </a:lnTo>
                <a:close/>
                <a:moveTo>
                  <a:pt x="13040" y="10209"/>
                </a:moveTo>
                <a:lnTo>
                  <a:pt x="14618" y="10797"/>
                </a:lnTo>
                <a:lnTo>
                  <a:pt x="13040" y="11384"/>
                </a:lnTo>
                <a:lnTo>
                  <a:pt x="11930" y="10797"/>
                </a:lnTo>
                <a:lnTo>
                  <a:pt x="13040" y="10209"/>
                </a:lnTo>
                <a:close/>
                <a:moveTo>
                  <a:pt x="11328" y="11666"/>
                </a:moveTo>
                <a:lnTo>
                  <a:pt x="12423" y="12308"/>
                </a:lnTo>
                <a:lnTo>
                  <a:pt x="12584" y="14047"/>
                </a:lnTo>
                <a:lnTo>
                  <a:pt x="11328" y="13089"/>
                </a:lnTo>
                <a:lnTo>
                  <a:pt x="11328" y="11666"/>
                </a:lnTo>
                <a:close/>
                <a:moveTo>
                  <a:pt x="10137" y="11671"/>
                </a:moveTo>
                <a:lnTo>
                  <a:pt x="10137" y="13089"/>
                </a:lnTo>
                <a:lnTo>
                  <a:pt x="8881" y="14052"/>
                </a:lnTo>
                <a:lnTo>
                  <a:pt x="9042" y="12313"/>
                </a:lnTo>
                <a:lnTo>
                  <a:pt x="10137" y="11671"/>
                </a:lnTo>
                <a:close/>
              </a:path>
            </a:pathLst>
          </a:custGeom>
          <a:solidFill>
            <a:schemeClr val="accent3">
              <a:lumOff val="44000"/>
            </a:schemeClr>
          </a:solidFill>
          <a:ln w="12700">
            <a:miter lim="400000"/>
          </a:ln>
        </p:spPr>
        <p:txBody>
          <a:bodyPr lIns="45719" rIns="45719"/>
          <a:lstStyle/>
          <a:p>
            <a:pPr/>
          </a:p>
        </p:txBody>
      </p:sp>
      <p:sp>
        <p:nvSpPr>
          <p:cNvPr id="371" name="Schneeflockendekor"/>
          <p:cNvSpPr/>
          <p:nvPr/>
        </p:nvSpPr>
        <p:spPr>
          <a:xfrm rot="20340000">
            <a:off x="4884355" y="154589"/>
            <a:ext cx="472386" cy="469364"/>
          </a:xfrm>
          <a:custGeom>
            <a:avLst/>
            <a:gdLst/>
            <a:ahLst/>
            <a:cxnLst>
              <a:cxn ang="0">
                <a:pos x="wd2" y="hd2"/>
              </a:cxn>
              <a:cxn ang="5400000">
                <a:pos x="wd2" y="hd2"/>
              </a:cxn>
              <a:cxn ang="10800000">
                <a:pos x="wd2" y="hd2"/>
              </a:cxn>
              <a:cxn ang="16200000">
                <a:pos x="wd2" y="hd2"/>
              </a:cxn>
            </a:cxnLst>
            <a:rect l="0" t="0" r="r" b="b"/>
            <a:pathLst>
              <a:path w="21470" h="21600" fill="norm" stroke="1" extrusionOk="0">
                <a:moveTo>
                  <a:pt x="10732" y="0"/>
                </a:moveTo>
                <a:cubicBezTo>
                  <a:pt x="10405" y="0"/>
                  <a:pt x="10137" y="271"/>
                  <a:pt x="10137" y="603"/>
                </a:cubicBezTo>
                <a:lnTo>
                  <a:pt x="10137" y="3456"/>
                </a:lnTo>
                <a:lnTo>
                  <a:pt x="7330" y="625"/>
                </a:lnTo>
                <a:cubicBezTo>
                  <a:pt x="7099" y="391"/>
                  <a:pt x="6719" y="391"/>
                  <a:pt x="6488" y="625"/>
                </a:cubicBezTo>
                <a:cubicBezTo>
                  <a:pt x="6257" y="859"/>
                  <a:pt x="6257" y="1244"/>
                  <a:pt x="6488" y="1477"/>
                </a:cubicBezTo>
                <a:lnTo>
                  <a:pt x="10137" y="5155"/>
                </a:lnTo>
                <a:lnTo>
                  <a:pt x="10137" y="6993"/>
                </a:lnTo>
                <a:lnTo>
                  <a:pt x="7442" y="4933"/>
                </a:lnTo>
                <a:lnTo>
                  <a:pt x="7776" y="8542"/>
                </a:lnTo>
                <a:lnTo>
                  <a:pt x="6327" y="7689"/>
                </a:lnTo>
                <a:lnTo>
                  <a:pt x="5012" y="2646"/>
                </a:lnTo>
                <a:cubicBezTo>
                  <a:pt x="4926" y="2325"/>
                  <a:pt x="4604" y="2129"/>
                  <a:pt x="4282" y="2216"/>
                </a:cubicBezTo>
                <a:cubicBezTo>
                  <a:pt x="3966" y="2303"/>
                  <a:pt x="3772" y="2629"/>
                  <a:pt x="3858" y="2955"/>
                </a:cubicBezTo>
                <a:lnTo>
                  <a:pt x="4866" y="6835"/>
                </a:lnTo>
                <a:lnTo>
                  <a:pt x="2199" y="5271"/>
                </a:lnTo>
                <a:cubicBezTo>
                  <a:pt x="1915" y="5102"/>
                  <a:pt x="1551" y="5200"/>
                  <a:pt x="1384" y="5488"/>
                </a:cubicBezTo>
                <a:cubicBezTo>
                  <a:pt x="1218" y="5776"/>
                  <a:pt x="1315" y="6145"/>
                  <a:pt x="1599" y="6314"/>
                </a:cubicBezTo>
                <a:lnTo>
                  <a:pt x="4266" y="7879"/>
                </a:lnTo>
                <a:lnTo>
                  <a:pt x="438" y="8917"/>
                </a:lnTo>
                <a:cubicBezTo>
                  <a:pt x="122" y="9004"/>
                  <a:pt x="-65" y="9335"/>
                  <a:pt x="21" y="9655"/>
                </a:cubicBezTo>
                <a:cubicBezTo>
                  <a:pt x="91" y="9927"/>
                  <a:pt x="331" y="10100"/>
                  <a:pt x="594" y="10100"/>
                </a:cubicBezTo>
                <a:cubicBezTo>
                  <a:pt x="648" y="10100"/>
                  <a:pt x="697" y="10096"/>
                  <a:pt x="750" y="10080"/>
                </a:cubicBezTo>
                <a:lnTo>
                  <a:pt x="5720" y="8727"/>
                </a:lnTo>
                <a:lnTo>
                  <a:pt x="7019" y="9487"/>
                </a:lnTo>
                <a:lnTo>
                  <a:pt x="3980" y="10792"/>
                </a:lnTo>
                <a:lnTo>
                  <a:pt x="7019" y="12096"/>
                </a:lnTo>
                <a:lnTo>
                  <a:pt x="5720" y="12856"/>
                </a:lnTo>
                <a:lnTo>
                  <a:pt x="750" y="11503"/>
                </a:lnTo>
                <a:cubicBezTo>
                  <a:pt x="697" y="11487"/>
                  <a:pt x="648" y="11481"/>
                  <a:pt x="594" y="11481"/>
                </a:cubicBezTo>
                <a:cubicBezTo>
                  <a:pt x="331" y="11481"/>
                  <a:pt x="91" y="11661"/>
                  <a:pt x="21" y="11928"/>
                </a:cubicBezTo>
                <a:cubicBezTo>
                  <a:pt x="-65" y="12248"/>
                  <a:pt x="122" y="12579"/>
                  <a:pt x="438" y="12666"/>
                </a:cubicBezTo>
                <a:lnTo>
                  <a:pt x="4266" y="13704"/>
                </a:lnTo>
                <a:lnTo>
                  <a:pt x="1609" y="15280"/>
                </a:lnTo>
                <a:cubicBezTo>
                  <a:pt x="1325" y="15448"/>
                  <a:pt x="1228" y="15817"/>
                  <a:pt x="1394" y="16105"/>
                </a:cubicBezTo>
                <a:cubicBezTo>
                  <a:pt x="1561" y="16393"/>
                  <a:pt x="1925" y="16491"/>
                  <a:pt x="2209" y="16322"/>
                </a:cubicBezTo>
                <a:lnTo>
                  <a:pt x="4878" y="14758"/>
                </a:lnTo>
                <a:lnTo>
                  <a:pt x="3863" y="18638"/>
                </a:lnTo>
                <a:cubicBezTo>
                  <a:pt x="3777" y="18959"/>
                  <a:pt x="3971" y="19290"/>
                  <a:pt x="4287" y="19377"/>
                </a:cubicBezTo>
                <a:cubicBezTo>
                  <a:pt x="4604" y="19464"/>
                  <a:pt x="4931" y="19268"/>
                  <a:pt x="5017" y="18948"/>
                </a:cubicBezTo>
                <a:lnTo>
                  <a:pt x="6332" y="13911"/>
                </a:lnTo>
                <a:lnTo>
                  <a:pt x="7781" y="13057"/>
                </a:lnTo>
                <a:lnTo>
                  <a:pt x="7449" y="16665"/>
                </a:lnTo>
                <a:lnTo>
                  <a:pt x="10142" y="14605"/>
                </a:lnTo>
                <a:lnTo>
                  <a:pt x="10142" y="16443"/>
                </a:lnTo>
                <a:lnTo>
                  <a:pt x="6493" y="20121"/>
                </a:lnTo>
                <a:cubicBezTo>
                  <a:pt x="6262" y="20355"/>
                  <a:pt x="6257" y="20736"/>
                  <a:pt x="6493" y="20975"/>
                </a:cubicBezTo>
                <a:cubicBezTo>
                  <a:pt x="6724" y="21209"/>
                  <a:pt x="7099" y="21214"/>
                  <a:pt x="7335" y="20975"/>
                </a:cubicBezTo>
                <a:lnTo>
                  <a:pt x="10142" y="18143"/>
                </a:lnTo>
                <a:lnTo>
                  <a:pt x="10142" y="20995"/>
                </a:lnTo>
                <a:cubicBezTo>
                  <a:pt x="10142" y="21327"/>
                  <a:pt x="10410" y="21600"/>
                  <a:pt x="10738" y="21600"/>
                </a:cubicBezTo>
                <a:cubicBezTo>
                  <a:pt x="11065" y="21600"/>
                  <a:pt x="11333" y="21327"/>
                  <a:pt x="11333" y="20995"/>
                </a:cubicBezTo>
                <a:lnTo>
                  <a:pt x="11333" y="18143"/>
                </a:lnTo>
                <a:lnTo>
                  <a:pt x="14140" y="20975"/>
                </a:lnTo>
                <a:cubicBezTo>
                  <a:pt x="14371" y="21209"/>
                  <a:pt x="14751" y="21209"/>
                  <a:pt x="14982" y="20975"/>
                </a:cubicBezTo>
                <a:cubicBezTo>
                  <a:pt x="15213" y="20741"/>
                  <a:pt x="15213" y="20355"/>
                  <a:pt x="14982" y="20121"/>
                </a:cubicBezTo>
                <a:lnTo>
                  <a:pt x="11333" y="16443"/>
                </a:lnTo>
                <a:lnTo>
                  <a:pt x="11333" y="14600"/>
                </a:lnTo>
                <a:lnTo>
                  <a:pt x="14028" y="16660"/>
                </a:lnTo>
                <a:lnTo>
                  <a:pt x="13694" y="13052"/>
                </a:lnTo>
                <a:lnTo>
                  <a:pt x="15143" y="13904"/>
                </a:lnTo>
                <a:lnTo>
                  <a:pt x="16458" y="18942"/>
                </a:lnTo>
                <a:cubicBezTo>
                  <a:pt x="16544" y="19263"/>
                  <a:pt x="16867" y="19459"/>
                  <a:pt x="17189" y="19372"/>
                </a:cubicBezTo>
                <a:cubicBezTo>
                  <a:pt x="17506" y="19285"/>
                  <a:pt x="17698" y="18958"/>
                  <a:pt x="17612" y="18632"/>
                </a:cubicBezTo>
                <a:lnTo>
                  <a:pt x="16604" y="14753"/>
                </a:lnTo>
                <a:lnTo>
                  <a:pt x="19271" y="16317"/>
                </a:lnTo>
                <a:cubicBezTo>
                  <a:pt x="19555" y="16486"/>
                  <a:pt x="19921" y="16388"/>
                  <a:pt x="20087" y="16100"/>
                </a:cubicBezTo>
                <a:cubicBezTo>
                  <a:pt x="20254" y="15812"/>
                  <a:pt x="20157" y="15443"/>
                  <a:pt x="19873" y="15275"/>
                </a:cubicBezTo>
                <a:lnTo>
                  <a:pt x="17204" y="13709"/>
                </a:lnTo>
                <a:lnTo>
                  <a:pt x="21032" y="12671"/>
                </a:lnTo>
                <a:cubicBezTo>
                  <a:pt x="21348" y="12584"/>
                  <a:pt x="21535" y="12253"/>
                  <a:pt x="21449" y="11933"/>
                </a:cubicBezTo>
                <a:cubicBezTo>
                  <a:pt x="21363" y="11666"/>
                  <a:pt x="21122" y="11493"/>
                  <a:pt x="20859" y="11493"/>
                </a:cubicBezTo>
                <a:cubicBezTo>
                  <a:pt x="20805" y="11493"/>
                  <a:pt x="20758" y="11497"/>
                  <a:pt x="20705" y="11513"/>
                </a:cubicBezTo>
                <a:lnTo>
                  <a:pt x="15734" y="12862"/>
                </a:lnTo>
                <a:lnTo>
                  <a:pt x="14436" y="12101"/>
                </a:lnTo>
                <a:lnTo>
                  <a:pt x="17473" y="10797"/>
                </a:lnTo>
                <a:lnTo>
                  <a:pt x="14436" y="9492"/>
                </a:lnTo>
                <a:lnTo>
                  <a:pt x="15734" y="8732"/>
                </a:lnTo>
                <a:lnTo>
                  <a:pt x="20705" y="10085"/>
                </a:lnTo>
                <a:cubicBezTo>
                  <a:pt x="20758" y="10101"/>
                  <a:pt x="20805" y="10107"/>
                  <a:pt x="20859" y="10107"/>
                </a:cubicBezTo>
                <a:cubicBezTo>
                  <a:pt x="21122" y="10107"/>
                  <a:pt x="21364" y="9927"/>
                  <a:pt x="21434" y="9661"/>
                </a:cubicBezTo>
                <a:cubicBezTo>
                  <a:pt x="21520" y="9340"/>
                  <a:pt x="21331" y="9009"/>
                  <a:pt x="21015" y="8922"/>
                </a:cubicBezTo>
                <a:lnTo>
                  <a:pt x="17189" y="7884"/>
                </a:lnTo>
                <a:lnTo>
                  <a:pt x="19856" y="6319"/>
                </a:lnTo>
                <a:cubicBezTo>
                  <a:pt x="20140" y="6150"/>
                  <a:pt x="20237" y="5781"/>
                  <a:pt x="20071" y="5493"/>
                </a:cubicBezTo>
                <a:cubicBezTo>
                  <a:pt x="19904" y="5205"/>
                  <a:pt x="19540" y="5108"/>
                  <a:pt x="19255" y="5276"/>
                </a:cubicBezTo>
                <a:lnTo>
                  <a:pt x="16587" y="6840"/>
                </a:lnTo>
                <a:lnTo>
                  <a:pt x="17597" y="2962"/>
                </a:lnTo>
                <a:cubicBezTo>
                  <a:pt x="17683" y="2641"/>
                  <a:pt x="17489" y="2308"/>
                  <a:pt x="17173" y="2221"/>
                </a:cubicBezTo>
                <a:cubicBezTo>
                  <a:pt x="16856" y="2134"/>
                  <a:pt x="16529" y="2330"/>
                  <a:pt x="16443" y="2651"/>
                </a:cubicBezTo>
                <a:lnTo>
                  <a:pt x="15128" y="7689"/>
                </a:lnTo>
                <a:lnTo>
                  <a:pt x="13679" y="8542"/>
                </a:lnTo>
                <a:lnTo>
                  <a:pt x="14011" y="4933"/>
                </a:lnTo>
                <a:lnTo>
                  <a:pt x="11328" y="6993"/>
                </a:lnTo>
                <a:lnTo>
                  <a:pt x="11328" y="5155"/>
                </a:lnTo>
                <a:lnTo>
                  <a:pt x="14977" y="1477"/>
                </a:lnTo>
                <a:cubicBezTo>
                  <a:pt x="15208" y="1244"/>
                  <a:pt x="15213" y="864"/>
                  <a:pt x="14977" y="625"/>
                </a:cubicBezTo>
                <a:cubicBezTo>
                  <a:pt x="14746" y="391"/>
                  <a:pt x="14371" y="386"/>
                  <a:pt x="14135" y="625"/>
                </a:cubicBezTo>
                <a:lnTo>
                  <a:pt x="11328" y="3456"/>
                </a:lnTo>
                <a:lnTo>
                  <a:pt x="11328" y="603"/>
                </a:lnTo>
                <a:cubicBezTo>
                  <a:pt x="11328" y="271"/>
                  <a:pt x="11060" y="0"/>
                  <a:pt x="10732" y="0"/>
                </a:cubicBezTo>
                <a:close/>
                <a:moveTo>
                  <a:pt x="8881" y="7541"/>
                </a:moveTo>
                <a:lnTo>
                  <a:pt x="10137" y="8504"/>
                </a:lnTo>
                <a:lnTo>
                  <a:pt x="10137" y="9922"/>
                </a:lnTo>
                <a:lnTo>
                  <a:pt x="9042" y="9280"/>
                </a:lnTo>
                <a:lnTo>
                  <a:pt x="8881" y="7541"/>
                </a:lnTo>
                <a:close/>
                <a:moveTo>
                  <a:pt x="12584" y="7541"/>
                </a:moveTo>
                <a:lnTo>
                  <a:pt x="12423" y="9280"/>
                </a:lnTo>
                <a:lnTo>
                  <a:pt x="11328" y="9922"/>
                </a:lnTo>
                <a:lnTo>
                  <a:pt x="11328" y="8504"/>
                </a:lnTo>
                <a:lnTo>
                  <a:pt x="12584" y="7541"/>
                </a:lnTo>
                <a:close/>
                <a:moveTo>
                  <a:pt x="8425" y="10209"/>
                </a:moveTo>
                <a:lnTo>
                  <a:pt x="9535" y="10797"/>
                </a:lnTo>
                <a:lnTo>
                  <a:pt x="8425" y="11384"/>
                </a:lnTo>
                <a:lnTo>
                  <a:pt x="6847" y="10797"/>
                </a:lnTo>
                <a:lnTo>
                  <a:pt x="8425" y="10209"/>
                </a:lnTo>
                <a:close/>
                <a:moveTo>
                  <a:pt x="13040" y="10209"/>
                </a:moveTo>
                <a:lnTo>
                  <a:pt x="14618" y="10797"/>
                </a:lnTo>
                <a:lnTo>
                  <a:pt x="13040" y="11384"/>
                </a:lnTo>
                <a:lnTo>
                  <a:pt x="11930" y="10797"/>
                </a:lnTo>
                <a:lnTo>
                  <a:pt x="13040" y="10209"/>
                </a:lnTo>
                <a:close/>
                <a:moveTo>
                  <a:pt x="11328" y="11666"/>
                </a:moveTo>
                <a:lnTo>
                  <a:pt x="12423" y="12308"/>
                </a:lnTo>
                <a:lnTo>
                  <a:pt x="12584" y="14047"/>
                </a:lnTo>
                <a:lnTo>
                  <a:pt x="11328" y="13089"/>
                </a:lnTo>
                <a:lnTo>
                  <a:pt x="11328" y="11666"/>
                </a:lnTo>
                <a:close/>
                <a:moveTo>
                  <a:pt x="10137" y="11671"/>
                </a:moveTo>
                <a:lnTo>
                  <a:pt x="10137" y="13089"/>
                </a:lnTo>
                <a:lnTo>
                  <a:pt x="8881" y="14052"/>
                </a:lnTo>
                <a:lnTo>
                  <a:pt x="9042" y="12313"/>
                </a:lnTo>
                <a:lnTo>
                  <a:pt x="10137" y="11671"/>
                </a:lnTo>
                <a:close/>
              </a:path>
            </a:pathLst>
          </a:custGeom>
          <a:solidFill>
            <a:schemeClr val="accent3">
              <a:lumOff val="44000"/>
            </a:schemeClr>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Rechteck"/>
          <p:cNvSpPr/>
          <p:nvPr/>
        </p:nvSpPr>
        <p:spPr>
          <a:xfrm rot="16200000">
            <a:off x="4151846" y="1991114"/>
            <a:ext cx="322653" cy="8701024"/>
          </a:xfrm>
          <a:prstGeom prst="rect">
            <a:avLst/>
          </a:prstGeom>
          <a:solidFill>
            <a:srgbClr val="588771"/>
          </a:solidFill>
          <a:ln w="12700">
            <a:miter lim="400000"/>
          </a:ln>
        </p:spPr>
        <p:txBody>
          <a:bodyPr lIns="45719" rIns="45719"/>
          <a:lstStyle/>
          <a:p>
            <a:pPr/>
          </a:p>
        </p:txBody>
      </p:sp>
      <p:sp>
        <p:nvSpPr>
          <p:cNvPr id="376" name="Psy_B_7-2: funktionelle Neuroanatomie, Merle Schuckart (schuckart@psychologie.uni-kiel.de), WiSe 21/22"/>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WiSe 21/22</a:t>
            </a:r>
          </a:p>
        </p:txBody>
      </p:sp>
      <p:sp>
        <p:nvSpPr>
          <p:cNvPr id="377" name="Wie geht es euch im Moment?…"/>
          <p:cNvSpPr txBox="1"/>
          <p:nvPr/>
        </p:nvSpPr>
        <p:spPr>
          <a:xfrm>
            <a:off x="415714" y="2089350"/>
            <a:ext cx="7407576" cy="18357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A7A7A7"/>
                </a:solidFill>
              </a:defRPr>
            </a:pPr>
            <a:r>
              <a:t>Wie geht es euch im Moment?</a:t>
            </a:r>
          </a:p>
          <a:p>
            <a:pPr>
              <a:defRPr sz="2000"/>
            </a:pPr>
          </a:p>
          <a:p>
            <a:pPr>
              <a:defRPr sz="2000"/>
            </a:pPr>
            <a:r>
              <a:t>Wie ist die Lern-Situation bei euch zuhause?</a:t>
            </a:r>
          </a:p>
          <a:p>
            <a:pPr>
              <a:defRPr sz="2000"/>
            </a:pPr>
          </a:p>
          <a:p>
            <a:pPr>
              <a:defRPr sz="2000"/>
            </a:pPr>
          </a:p>
        </p:txBody>
      </p:sp>
      <p:sp>
        <p:nvSpPr>
          <p:cNvPr id="378" name="Titel 1"/>
          <p:cNvSpPr txBox="1"/>
          <p:nvPr>
            <p:ph type="title"/>
          </p:nvPr>
        </p:nvSpPr>
        <p:spPr>
          <a:xfrm>
            <a:off x="1363800" y="-125929"/>
            <a:ext cx="7773989" cy="1079501"/>
          </a:xfrm>
          <a:prstGeom prst="rect">
            <a:avLst/>
          </a:prstGeom>
        </p:spPr>
        <p:txBody>
          <a:bodyPr/>
          <a:lstStyle/>
          <a:p>
            <a:pPr/>
            <a:r>
              <a:t>Feedback-Runde</a:t>
            </a:r>
          </a:p>
        </p:txBody>
      </p:sp>
      <p:sp>
        <p:nvSpPr>
          <p:cNvPr id="379" name="Schneemann"/>
          <p:cNvSpPr/>
          <p:nvPr/>
        </p:nvSpPr>
        <p:spPr>
          <a:xfrm>
            <a:off x="344672" y="371029"/>
            <a:ext cx="760757" cy="882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58" y="0"/>
                </a:moveTo>
                <a:lnTo>
                  <a:pt x="8807" y="2829"/>
                </a:lnTo>
                <a:lnTo>
                  <a:pt x="7753" y="2829"/>
                </a:lnTo>
                <a:lnTo>
                  <a:pt x="7753" y="3401"/>
                </a:lnTo>
                <a:lnTo>
                  <a:pt x="8598" y="3401"/>
                </a:lnTo>
                <a:cubicBezTo>
                  <a:pt x="8153" y="3856"/>
                  <a:pt x="7885" y="4442"/>
                  <a:pt x="7885" y="5083"/>
                </a:cubicBezTo>
                <a:cubicBezTo>
                  <a:pt x="7885" y="5757"/>
                  <a:pt x="8182" y="6373"/>
                  <a:pt x="8669" y="6836"/>
                </a:cubicBezTo>
                <a:cubicBezTo>
                  <a:pt x="7685" y="7351"/>
                  <a:pt x="6957" y="8193"/>
                  <a:pt x="6689" y="9187"/>
                </a:cubicBezTo>
                <a:lnTo>
                  <a:pt x="5220" y="9674"/>
                </a:lnTo>
                <a:lnTo>
                  <a:pt x="2523" y="9021"/>
                </a:lnTo>
                <a:lnTo>
                  <a:pt x="2139" y="7795"/>
                </a:lnTo>
                <a:lnTo>
                  <a:pt x="1775" y="7821"/>
                </a:lnTo>
                <a:lnTo>
                  <a:pt x="1804" y="8810"/>
                </a:lnTo>
                <a:lnTo>
                  <a:pt x="104" y="8404"/>
                </a:lnTo>
                <a:lnTo>
                  <a:pt x="0" y="8618"/>
                </a:lnTo>
                <a:lnTo>
                  <a:pt x="1517" y="9165"/>
                </a:lnTo>
                <a:lnTo>
                  <a:pt x="530" y="9723"/>
                </a:lnTo>
                <a:lnTo>
                  <a:pt x="780" y="9939"/>
                </a:lnTo>
                <a:lnTo>
                  <a:pt x="2368" y="9519"/>
                </a:lnTo>
                <a:lnTo>
                  <a:pt x="5267" y="10672"/>
                </a:lnTo>
                <a:lnTo>
                  <a:pt x="6593" y="10370"/>
                </a:lnTo>
                <a:cubicBezTo>
                  <a:pt x="6666" y="11090"/>
                  <a:pt x="6977" y="11753"/>
                  <a:pt x="7457" y="12298"/>
                </a:cubicBezTo>
                <a:cubicBezTo>
                  <a:pt x="5949" y="13228"/>
                  <a:pt x="4966" y="14751"/>
                  <a:pt x="4966" y="16471"/>
                </a:cubicBezTo>
                <a:cubicBezTo>
                  <a:pt x="4966" y="19304"/>
                  <a:pt x="7630" y="21600"/>
                  <a:pt x="10918" y="21600"/>
                </a:cubicBezTo>
                <a:cubicBezTo>
                  <a:pt x="14206" y="21600"/>
                  <a:pt x="16871" y="19304"/>
                  <a:pt x="16871" y="16471"/>
                </a:cubicBezTo>
                <a:cubicBezTo>
                  <a:pt x="16871" y="14751"/>
                  <a:pt x="15888" y="13228"/>
                  <a:pt x="14379" y="12298"/>
                </a:cubicBezTo>
                <a:cubicBezTo>
                  <a:pt x="14847" y="11766"/>
                  <a:pt x="15155" y="11122"/>
                  <a:pt x="15238" y="10422"/>
                </a:cubicBezTo>
                <a:lnTo>
                  <a:pt x="16333" y="10672"/>
                </a:lnTo>
                <a:lnTo>
                  <a:pt x="19232" y="9519"/>
                </a:lnTo>
                <a:lnTo>
                  <a:pt x="20820" y="9939"/>
                </a:lnTo>
                <a:lnTo>
                  <a:pt x="21070" y="9723"/>
                </a:lnTo>
                <a:lnTo>
                  <a:pt x="20083" y="9165"/>
                </a:lnTo>
                <a:lnTo>
                  <a:pt x="21600" y="8618"/>
                </a:lnTo>
                <a:lnTo>
                  <a:pt x="21496" y="8404"/>
                </a:lnTo>
                <a:lnTo>
                  <a:pt x="19796" y="8810"/>
                </a:lnTo>
                <a:lnTo>
                  <a:pt x="19825" y="7821"/>
                </a:lnTo>
                <a:lnTo>
                  <a:pt x="19461" y="7795"/>
                </a:lnTo>
                <a:lnTo>
                  <a:pt x="19077" y="9021"/>
                </a:lnTo>
                <a:lnTo>
                  <a:pt x="16380" y="9674"/>
                </a:lnTo>
                <a:lnTo>
                  <a:pt x="15171" y="9273"/>
                </a:lnTo>
                <a:cubicBezTo>
                  <a:pt x="14922" y="8242"/>
                  <a:pt x="14182" y="7366"/>
                  <a:pt x="13170" y="6836"/>
                </a:cubicBezTo>
                <a:cubicBezTo>
                  <a:pt x="13656" y="6373"/>
                  <a:pt x="13952" y="5757"/>
                  <a:pt x="13952" y="5083"/>
                </a:cubicBezTo>
                <a:cubicBezTo>
                  <a:pt x="13952" y="4442"/>
                  <a:pt x="13683" y="3856"/>
                  <a:pt x="13239" y="3401"/>
                </a:cubicBezTo>
                <a:lnTo>
                  <a:pt x="14084" y="3401"/>
                </a:lnTo>
                <a:lnTo>
                  <a:pt x="14084" y="2829"/>
                </a:lnTo>
                <a:lnTo>
                  <a:pt x="13030" y="2829"/>
                </a:lnTo>
                <a:lnTo>
                  <a:pt x="13479" y="0"/>
                </a:lnTo>
                <a:lnTo>
                  <a:pt x="8358" y="0"/>
                </a:lnTo>
                <a:close/>
                <a:moveTo>
                  <a:pt x="10085" y="3841"/>
                </a:moveTo>
                <a:cubicBezTo>
                  <a:pt x="10275" y="3841"/>
                  <a:pt x="10430" y="3974"/>
                  <a:pt x="10430" y="4138"/>
                </a:cubicBezTo>
                <a:cubicBezTo>
                  <a:pt x="10430" y="4301"/>
                  <a:pt x="10275" y="4433"/>
                  <a:pt x="10085" y="4433"/>
                </a:cubicBezTo>
                <a:cubicBezTo>
                  <a:pt x="9895" y="4433"/>
                  <a:pt x="9742" y="4301"/>
                  <a:pt x="9742" y="4138"/>
                </a:cubicBezTo>
                <a:cubicBezTo>
                  <a:pt x="9742" y="3974"/>
                  <a:pt x="9895" y="3841"/>
                  <a:pt x="10085" y="3841"/>
                </a:cubicBezTo>
                <a:close/>
                <a:moveTo>
                  <a:pt x="11812" y="3841"/>
                </a:moveTo>
                <a:cubicBezTo>
                  <a:pt x="12002" y="3841"/>
                  <a:pt x="12157" y="3974"/>
                  <a:pt x="12157" y="4138"/>
                </a:cubicBezTo>
                <a:cubicBezTo>
                  <a:pt x="12157" y="4301"/>
                  <a:pt x="12002" y="4433"/>
                  <a:pt x="11812" y="4433"/>
                </a:cubicBezTo>
                <a:cubicBezTo>
                  <a:pt x="11623" y="4433"/>
                  <a:pt x="11470" y="4301"/>
                  <a:pt x="11470" y="4138"/>
                </a:cubicBezTo>
                <a:cubicBezTo>
                  <a:pt x="11470" y="3974"/>
                  <a:pt x="11623" y="3841"/>
                  <a:pt x="11812" y="3841"/>
                </a:cubicBezTo>
                <a:close/>
                <a:moveTo>
                  <a:pt x="10932" y="4725"/>
                </a:moveTo>
                <a:lnTo>
                  <a:pt x="12719" y="4966"/>
                </a:lnTo>
                <a:cubicBezTo>
                  <a:pt x="12815" y="4966"/>
                  <a:pt x="12894" y="5034"/>
                  <a:pt x="12894" y="5117"/>
                </a:cubicBezTo>
                <a:cubicBezTo>
                  <a:pt x="12894" y="5200"/>
                  <a:pt x="12815" y="5268"/>
                  <a:pt x="12719" y="5268"/>
                </a:cubicBezTo>
                <a:cubicBezTo>
                  <a:pt x="12719" y="5268"/>
                  <a:pt x="11028" y="5494"/>
                  <a:pt x="10932" y="5507"/>
                </a:cubicBezTo>
                <a:cubicBezTo>
                  <a:pt x="10684" y="5541"/>
                  <a:pt x="10479" y="5333"/>
                  <a:pt x="10479" y="5117"/>
                </a:cubicBezTo>
                <a:cubicBezTo>
                  <a:pt x="10479" y="4901"/>
                  <a:pt x="10681" y="4725"/>
                  <a:pt x="10932" y="4725"/>
                </a:cubicBezTo>
                <a:close/>
                <a:moveTo>
                  <a:pt x="9725" y="5808"/>
                </a:moveTo>
                <a:cubicBezTo>
                  <a:pt x="9848" y="5784"/>
                  <a:pt x="9971" y="5852"/>
                  <a:pt x="9998" y="5959"/>
                </a:cubicBezTo>
                <a:cubicBezTo>
                  <a:pt x="10026" y="6065"/>
                  <a:pt x="9946" y="6170"/>
                  <a:pt x="9823" y="6193"/>
                </a:cubicBezTo>
                <a:cubicBezTo>
                  <a:pt x="9700" y="6217"/>
                  <a:pt x="9578" y="6150"/>
                  <a:pt x="9551" y="6044"/>
                </a:cubicBezTo>
                <a:cubicBezTo>
                  <a:pt x="9524" y="5937"/>
                  <a:pt x="9601" y="5831"/>
                  <a:pt x="9725" y="5808"/>
                </a:cubicBezTo>
                <a:close/>
                <a:moveTo>
                  <a:pt x="12092" y="5808"/>
                </a:moveTo>
                <a:cubicBezTo>
                  <a:pt x="12216" y="5784"/>
                  <a:pt x="12339" y="5852"/>
                  <a:pt x="12366" y="5959"/>
                </a:cubicBezTo>
                <a:cubicBezTo>
                  <a:pt x="12393" y="6065"/>
                  <a:pt x="12316" y="6170"/>
                  <a:pt x="12193" y="6193"/>
                </a:cubicBezTo>
                <a:cubicBezTo>
                  <a:pt x="12069" y="6217"/>
                  <a:pt x="11946" y="6150"/>
                  <a:pt x="11919" y="6044"/>
                </a:cubicBezTo>
                <a:cubicBezTo>
                  <a:pt x="11892" y="5937"/>
                  <a:pt x="11969" y="5831"/>
                  <a:pt x="12092" y="5808"/>
                </a:cubicBezTo>
                <a:close/>
                <a:moveTo>
                  <a:pt x="10540" y="6113"/>
                </a:moveTo>
                <a:cubicBezTo>
                  <a:pt x="10628" y="6127"/>
                  <a:pt x="10701" y="6186"/>
                  <a:pt x="10721" y="6266"/>
                </a:cubicBezTo>
                <a:cubicBezTo>
                  <a:pt x="10749" y="6372"/>
                  <a:pt x="10671" y="6477"/>
                  <a:pt x="10548" y="6500"/>
                </a:cubicBezTo>
                <a:cubicBezTo>
                  <a:pt x="10424" y="6524"/>
                  <a:pt x="10301" y="6457"/>
                  <a:pt x="10274" y="6351"/>
                </a:cubicBezTo>
                <a:cubicBezTo>
                  <a:pt x="10247" y="6244"/>
                  <a:pt x="10326" y="6138"/>
                  <a:pt x="10449" y="6115"/>
                </a:cubicBezTo>
                <a:cubicBezTo>
                  <a:pt x="10480" y="6109"/>
                  <a:pt x="10511" y="6109"/>
                  <a:pt x="10540" y="6113"/>
                </a:cubicBezTo>
                <a:close/>
                <a:moveTo>
                  <a:pt x="11395" y="6113"/>
                </a:moveTo>
                <a:cubicBezTo>
                  <a:pt x="11483" y="6127"/>
                  <a:pt x="11558" y="6186"/>
                  <a:pt x="11578" y="6266"/>
                </a:cubicBezTo>
                <a:cubicBezTo>
                  <a:pt x="11605" y="6372"/>
                  <a:pt x="11526" y="6477"/>
                  <a:pt x="11403" y="6500"/>
                </a:cubicBezTo>
                <a:cubicBezTo>
                  <a:pt x="11279" y="6524"/>
                  <a:pt x="11158" y="6457"/>
                  <a:pt x="11131" y="6351"/>
                </a:cubicBezTo>
                <a:cubicBezTo>
                  <a:pt x="11104" y="6244"/>
                  <a:pt x="11181" y="6138"/>
                  <a:pt x="11304" y="6115"/>
                </a:cubicBezTo>
                <a:cubicBezTo>
                  <a:pt x="11335" y="6109"/>
                  <a:pt x="11366" y="6109"/>
                  <a:pt x="11395" y="6113"/>
                </a:cubicBezTo>
                <a:close/>
                <a:moveTo>
                  <a:pt x="10918" y="7822"/>
                </a:moveTo>
                <a:cubicBezTo>
                  <a:pt x="11107" y="7822"/>
                  <a:pt x="11261" y="7953"/>
                  <a:pt x="11261" y="8116"/>
                </a:cubicBezTo>
                <a:cubicBezTo>
                  <a:pt x="11261" y="8279"/>
                  <a:pt x="11107" y="8411"/>
                  <a:pt x="10918" y="8411"/>
                </a:cubicBezTo>
                <a:cubicBezTo>
                  <a:pt x="10729" y="8411"/>
                  <a:pt x="10575" y="8279"/>
                  <a:pt x="10575" y="8116"/>
                </a:cubicBezTo>
                <a:cubicBezTo>
                  <a:pt x="10575" y="7953"/>
                  <a:pt x="10729" y="7822"/>
                  <a:pt x="10918" y="7822"/>
                </a:cubicBezTo>
                <a:close/>
                <a:moveTo>
                  <a:pt x="10918" y="9170"/>
                </a:moveTo>
                <a:cubicBezTo>
                  <a:pt x="11107" y="9170"/>
                  <a:pt x="11261" y="9302"/>
                  <a:pt x="11261" y="9465"/>
                </a:cubicBezTo>
                <a:cubicBezTo>
                  <a:pt x="11261" y="9628"/>
                  <a:pt x="11107" y="9760"/>
                  <a:pt x="10918" y="9760"/>
                </a:cubicBezTo>
                <a:cubicBezTo>
                  <a:pt x="10729" y="9760"/>
                  <a:pt x="10575" y="9628"/>
                  <a:pt x="10575" y="9465"/>
                </a:cubicBezTo>
                <a:cubicBezTo>
                  <a:pt x="10575" y="9302"/>
                  <a:pt x="10729" y="9170"/>
                  <a:pt x="10918" y="9170"/>
                </a:cubicBezTo>
                <a:close/>
                <a:moveTo>
                  <a:pt x="10918" y="10517"/>
                </a:moveTo>
                <a:cubicBezTo>
                  <a:pt x="11107" y="10517"/>
                  <a:pt x="11261" y="10650"/>
                  <a:pt x="11261" y="10813"/>
                </a:cubicBezTo>
                <a:cubicBezTo>
                  <a:pt x="11261" y="10976"/>
                  <a:pt x="11107" y="11108"/>
                  <a:pt x="10918" y="11108"/>
                </a:cubicBezTo>
                <a:cubicBezTo>
                  <a:pt x="10729" y="11108"/>
                  <a:pt x="10575" y="10976"/>
                  <a:pt x="10575" y="10813"/>
                </a:cubicBezTo>
                <a:cubicBezTo>
                  <a:pt x="10575" y="10650"/>
                  <a:pt x="10729" y="10517"/>
                  <a:pt x="10918" y="10517"/>
                </a:cubicBezTo>
                <a:close/>
              </a:path>
            </a:pathLst>
          </a:custGeom>
          <a:solidFill>
            <a:schemeClr val="accent3">
              <a:lumOff val="44000"/>
            </a:schemeClr>
          </a:solidFill>
          <a:ln w="12700">
            <a:miter lim="400000"/>
          </a:ln>
        </p:spPr>
        <p:txBody>
          <a:bodyPr lIns="45719" rIns="45719"/>
          <a:lstStyle/>
          <a:p>
            <a:pPr/>
          </a:p>
        </p:txBody>
      </p:sp>
      <p:sp>
        <p:nvSpPr>
          <p:cNvPr id="380" name="Schneeflockendekor"/>
          <p:cNvSpPr/>
          <p:nvPr/>
        </p:nvSpPr>
        <p:spPr>
          <a:xfrm rot="1020000">
            <a:off x="4373264" y="504861"/>
            <a:ext cx="519854" cy="516529"/>
          </a:xfrm>
          <a:custGeom>
            <a:avLst/>
            <a:gdLst/>
            <a:ahLst/>
            <a:cxnLst>
              <a:cxn ang="0">
                <a:pos x="wd2" y="hd2"/>
              </a:cxn>
              <a:cxn ang="5400000">
                <a:pos x="wd2" y="hd2"/>
              </a:cxn>
              <a:cxn ang="10800000">
                <a:pos x="wd2" y="hd2"/>
              </a:cxn>
              <a:cxn ang="16200000">
                <a:pos x="wd2" y="hd2"/>
              </a:cxn>
            </a:cxnLst>
            <a:rect l="0" t="0" r="r" b="b"/>
            <a:pathLst>
              <a:path w="21470" h="21600" fill="norm" stroke="1" extrusionOk="0">
                <a:moveTo>
                  <a:pt x="10732" y="0"/>
                </a:moveTo>
                <a:cubicBezTo>
                  <a:pt x="10405" y="0"/>
                  <a:pt x="10137" y="271"/>
                  <a:pt x="10137" y="603"/>
                </a:cubicBezTo>
                <a:lnTo>
                  <a:pt x="10137" y="3456"/>
                </a:lnTo>
                <a:lnTo>
                  <a:pt x="7330" y="625"/>
                </a:lnTo>
                <a:cubicBezTo>
                  <a:pt x="7099" y="391"/>
                  <a:pt x="6719" y="391"/>
                  <a:pt x="6488" y="625"/>
                </a:cubicBezTo>
                <a:cubicBezTo>
                  <a:pt x="6257" y="859"/>
                  <a:pt x="6257" y="1244"/>
                  <a:pt x="6488" y="1477"/>
                </a:cubicBezTo>
                <a:lnTo>
                  <a:pt x="10137" y="5155"/>
                </a:lnTo>
                <a:lnTo>
                  <a:pt x="10137" y="6993"/>
                </a:lnTo>
                <a:lnTo>
                  <a:pt x="7442" y="4933"/>
                </a:lnTo>
                <a:lnTo>
                  <a:pt x="7776" y="8542"/>
                </a:lnTo>
                <a:lnTo>
                  <a:pt x="6327" y="7689"/>
                </a:lnTo>
                <a:lnTo>
                  <a:pt x="5012" y="2646"/>
                </a:lnTo>
                <a:cubicBezTo>
                  <a:pt x="4926" y="2325"/>
                  <a:pt x="4604" y="2129"/>
                  <a:pt x="4282" y="2216"/>
                </a:cubicBezTo>
                <a:cubicBezTo>
                  <a:pt x="3966" y="2303"/>
                  <a:pt x="3772" y="2629"/>
                  <a:pt x="3858" y="2955"/>
                </a:cubicBezTo>
                <a:lnTo>
                  <a:pt x="4866" y="6835"/>
                </a:lnTo>
                <a:lnTo>
                  <a:pt x="2199" y="5271"/>
                </a:lnTo>
                <a:cubicBezTo>
                  <a:pt x="1915" y="5102"/>
                  <a:pt x="1551" y="5200"/>
                  <a:pt x="1384" y="5488"/>
                </a:cubicBezTo>
                <a:cubicBezTo>
                  <a:pt x="1218" y="5776"/>
                  <a:pt x="1315" y="6145"/>
                  <a:pt x="1599" y="6314"/>
                </a:cubicBezTo>
                <a:lnTo>
                  <a:pt x="4266" y="7879"/>
                </a:lnTo>
                <a:lnTo>
                  <a:pt x="438" y="8917"/>
                </a:lnTo>
                <a:cubicBezTo>
                  <a:pt x="122" y="9004"/>
                  <a:pt x="-65" y="9335"/>
                  <a:pt x="21" y="9655"/>
                </a:cubicBezTo>
                <a:cubicBezTo>
                  <a:pt x="91" y="9927"/>
                  <a:pt x="331" y="10100"/>
                  <a:pt x="594" y="10100"/>
                </a:cubicBezTo>
                <a:cubicBezTo>
                  <a:pt x="648" y="10100"/>
                  <a:pt x="697" y="10096"/>
                  <a:pt x="750" y="10080"/>
                </a:cubicBezTo>
                <a:lnTo>
                  <a:pt x="5720" y="8727"/>
                </a:lnTo>
                <a:lnTo>
                  <a:pt x="7019" y="9487"/>
                </a:lnTo>
                <a:lnTo>
                  <a:pt x="3980" y="10792"/>
                </a:lnTo>
                <a:lnTo>
                  <a:pt x="7019" y="12096"/>
                </a:lnTo>
                <a:lnTo>
                  <a:pt x="5720" y="12856"/>
                </a:lnTo>
                <a:lnTo>
                  <a:pt x="750" y="11503"/>
                </a:lnTo>
                <a:cubicBezTo>
                  <a:pt x="697" y="11487"/>
                  <a:pt x="648" y="11481"/>
                  <a:pt x="594" y="11481"/>
                </a:cubicBezTo>
                <a:cubicBezTo>
                  <a:pt x="331" y="11481"/>
                  <a:pt x="91" y="11661"/>
                  <a:pt x="21" y="11928"/>
                </a:cubicBezTo>
                <a:cubicBezTo>
                  <a:pt x="-65" y="12248"/>
                  <a:pt x="122" y="12579"/>
                  <a:pt x="438" y="12666"/>
                </a:cubicBezTo>
                <a:lnTo>
                  <a:pt x="4266" y="13704"/>
                </a:lnTo>
                <a:lnTo>
                  <a:pt x="1609" y="15280"/>
                </a:lnTo>
                <a:cubicBezTo>
                  <a:pt x="1325" y="15448"/>
                  <a:pt x="1228" y="15817"/>
                  <a:pt x="1394" y="16105"/>
                </a:cubicBezTo>
                <a:cubicBezTo>
                  <a:pt x="1561" y="16393"/>
                  <a:pt x="1925" y="16491"/>
                  <a:pt x="2209" y="16322"/>
                </a:cubicBezTo>
                <a:lnTo>
                  <a:pt x="4878" y="14758"/>
                </a:lnTo>
                <a:lnTo>
                  <a:pt x="3863" y="18638"/>
                </a:lnTo>
                <a:cubicBezTo>
                  <a:pt x="3777" y="18959"/>
                  <a:pt x="3971" y="19290"/>
                  <a:pt x="4287" y="19377"/>
                </a:cubicBezTo>
                <a:cubicBezTo>
                  <a:pt x="4604" y="19464"/>
                  <a:pt x="4931" y="19268"/>
                  <a:pt x="5017" y="18948"/>
                </a:cubicBezTo>
                <a:lnTo>
                  <a:pt x="6332" y="13911"/>
                </a:lnTo>
                <a:lnTo>
                  <a:pt x="7781" y="13057"/>
                </a:lnTo>
                <a:lnTo>
                  <a:pt x="7449" y="16665"/>
                </a:lnTo>
                <a:lnTo>
                  <a:pt x="10142" y="14605"/>
                </a:lnTo>
                <a:lnTo>
                  <a:pt x="10142" y="16443"/>
                </a:lnTo>
                <a:lnTo>
                  <a:pt x="6493" y="20121"/>
                </a:lnTo>
                <a:cubicBezTo>
                  <a:pt x="6262" y="20355"/>
                  <a:pt x="6257" y="20736"/>
                  <a:pt x="6493" y="20975"/>
                </a:cubicBezTo>
                <a:cubicBezTo>
                  <a:pt x="6724" y="21209"/>
                  <a:pt x="7099" y="21214"/>
                  <a:pt x="7335" y="20975"/>
                </a:cubicBezTo>
                <a:lnTo>
                  <a:pt x="10142" y="18143"/>
                </a:lnTo>
                <a:lnTo>
                  <a:pt x="10142" y="20995"/>
                </a:lnTo>
                <a:cubicBezTo>
                  <a:pt x="10142" y="21327"/>
                  <a:pt x="10410" y="21600"/>
                  <a:pt x="10738" y="21600"/>
                </a:cubicBezTo>
                <a:cubicBezTo>
                  <a:pt x="11065" y="21600"/>
                  <a:pt x="11333" y="21327"/>
                  <a:pt x="11333" y="20995"/>
                </a:cubicBezTo>
                <a:lnTo>
                  <a:pt x="11333" y="18143"/>
                </a:lnTo>
                <a:lnTo>
                  <a:pt x="14140" y="20975"/>
                </a:lnTo>
                <a:cubicBezTo>
                  <a:pt x="14371" y="21209"/>
                  <a:pt x="14751" y="21209"/>
                  <a:pt x="14982" y="20975"/>
                </a:cubicBezTo>
                <a:cubicBezTo>
                  <a:pt x="15213" y="20741"/>
                  <a:pt x="15213" y="20355"/>
                  <a:pt x="14982" y="20121"/>
                </a:cubicBezTo>
                <a:lnTo>
                  <a:pt x="11333" y="16443"/>
                </a:lnTo>
                <a:lnTo>
                  <a:pt x="11333" y="14600"/>
                </a:lnTo>
                <a:lnTo>
                  <a:pt x="14028" y="16660"/>
                </a:lnTo>
                <a:lnTo>
                  <a:pt x="13694" y="13052"/>
                </a:lnTo>
                <a:lnTo>
                  <a:pt x="15143" y="13904"/>
                </a:lnTo>
                <a:lnTo>
                  <a:pt x="16458" y="18942"/>
                </a:lnTo>
                <a:cubicBezTo>
                  <a:pt x="16544" y="19263"/>
                  <a:pt x="16867" y="19459"/>
                  <a:pt x="17189" y="19372"/>
                </a:cubicBezTo>
                <a:cubicBezTo>
                  <a:pt x="17506" y="19285"/>
                  <a:pt x="17698" y="18958"/>
                  <a:pt x="17612" y="18632"/>
                </a:cubicBezTo>
                <a:lnTo>
                  <a:pt x="16604" y="14753"/>
                </a:lnTo>
                <a:lnTo>
                  <a:pt x="19271" y="16317"/>
                </a:lnTo>
                <a:cubicBezTo>
                  <a:pt x="19555" y="16486"/>
                  <a:pt x="19921" y="16388"/>
                  <a:pt x="20087" y="16100"/>
                </a:cubicBezTo>
                <a:cubicBezTo>
                  <a:pt x="20254" y="15812"/>
                  <a:pt x="20157" y="15443"/>
                  <a:pt x="19873" y="15275"/>
                </a:cubicBezTo>
                <a:lnTo>
                  <a:pt x="17204" y="13709"/>
                </a:lnTo>
                <a:lnTo>
                  <a:pt x="21032" y="12671"/>
                </a:lnTo>
                <a:cubicBezTo>
                  <a:pt x="21348" y="12584"/>
                  <a:pt x="21535" y="12253"/>
                  <a:pt x="21449" y="11933"/>
                </a:cubicBezTo>
                <a:cubicBezTo>
                  <a:pt x="21363" y="11666"/>
                  <a:pt x="21122" y="11493"/>
                  <a:pt x="20859" y="11493"/>
                </a:cubicBezTo>
                <a:cubicBezTo>
                  <a:pt x="20805" y="11493"/>
                  <a:pt x="20758" y="11497"/>
                  <a:pt x="20705" y="11513"/>
                </a:cubicBezTo>
                <a:lnTo>
                  <a:pt x="15734" y="12862"/>
                </a:lnTo>
                <a:lnTo>
                  <a:pt x="14436" y="12101"/>
                </a:lnTo>
                <a:lnTo>
                  <a:pt x="17473" y="10797"/>
                </a:lnTo>
                <a:lnTo>
                  <a:pt x="14436" y="9492"/>
                </a:lnTo>
                <a:lnTo>
                  <a:pt x="15734" y="8732"/>
                </a:lnTo>
                <a:lnTo>
                  <a:pt x="20705" y="10085"/>
                </a:lnTo>
                <a:cubicBezTo>
                  <a:pt x="20758" y="10101"/>
                  <a:pt x="20805" y="10107"/>
                  <a:pt x="20859" y="10107"/>
                </a:cubicBezTo>
                <a:cubicBezTo>
                  <a:pt x="21122" y="10107"/>
                  <a:pt x="21364" y="9927"/>
                  <a:pt x="21434" y="9661"/>
                </a:cubicBezTo>
                <a:cubicBezTo>
                  <a:pt x="21520" y="9340"/>
                  <a:pt x="21331" y="9009"/>
                  <a:pt x="21015" y="8922"/>
                </a:cubicBezTo>
                <a:lnTo>
                  <a:pt x="17189" y="7884"/>
                </a:lnTo>
                <a:lnTo>
                  <a:pt x="19856" y="6319"/>
                </a:lnTo>
                <a:cubicBezTo>
                  <a:pt x="20140" y="6150"/>
                  <a:pt x="20237" y="5781"/>
                  <a:pt x="20071" y="5493"/>
                </a:cubicBezTo>
                <a:cubicBezTo>
                  <a:pt x="19904" y="5205"/>
                  <a:pt x="19540" y="5108"/>
                  <a:pt x="19255" y="5276"/>
                </a:cubicBezTo>
                <a:lnTo>
                  <a:pt x="16587" y="6840"/>
                </a:lnTo>
                <a:lnTo>
                  <a:pt x="17597" y="2962"/>
                </a:lnTo>
                <a:cubicBezTo>
                  <a:pt x="17683" y="2641"/>
                  <a:pt x="17489" y="2308"/>
                  <a:pt x="17173" y="2221"/>
                </a:cubicBezTo>
                <a:cubicBezTo>
                  <a:pt x="16856" y="2134"/>
                  <a:pt x="16529" y="2330"/>
                  <a:pt x="16443" y="2651"/>
                </a:cubicBezTo>
                <a:lnTo>
                  <a:pt x="15128" y="7689"/>
                </a:lnTo>
                <a:lnTo>
                  <a:pt x="13679" y="8542"/>
                </a:lnTo>
                <a:lnTo>
                  <a:pt x="14011" y="4933"/>
                </a:lnTo>
                <a:lnTo>
                  <a:pt x="11328" y="6993"/>
                </a:lnTo>
                <a:lnTo>
                  <a:pt x="11328" y="5155"/>
                </a:lnTo>
                <a:lnTo>
                  <a:pt x="14977" y="1477"/>
                </a:lnTo>
                <a:cubicBezTo>
                  <a:pt x="15208" y="1244"/>
                  <a:pt x="15213" y="864"/>
                  <a:pt x="14977" y="625"/>
                </a:cubicBezTo>
                <a:cubicBezTo>
                  <a:pt x="14746" y="391"/>
                  <a:pt x="14371" y="386"/>
                  <a:pt x="14135" y="625"/>
                </a:cubicBezTo>
                <a:lnTo>
                  <a:pt x="11328" y="3456"/>
                </a:lnTo>
                <a:lnTo>
                  <a:pt x="11328" y="603"/>
                </a:lnTo>
                <a:cubicBezTo>
                  <a:pt x="11328" y="271"/>
                  <a:pt x="11060" y="0"/>
                  <a:pt x="10732" y="0"/>
                </a:cubicBezTo>
                <a:close/>
                <a:moveTo>
                  <a:pt x="8881" y="7541"/>
                </a:moveTo>
                <a:lnTo>
                  <a:pt x="10137" y="8504"/>
                </a:lnTo>
                <a:lnTo>
                  <a:pt x="10137" y="9922"/>
                </a:lnTo>
                <a:lnTo>
                  <a:pt x="9042" y="9280"/>
                </a:lnTo>
                <a:lnTo>
                  <a:pt x="8881" y="7541"/>
                </a:lnTo>
                <a:close/>
                <a:moveTo>
                  <a:pt x="12584" y="7541"/>
                </a:moveTo>
                <a:lnTo>
                  <a:pt x="12423" y="9280"/>
                </a:lnTo>
                <a:lnTo>
                  <a:pt x="11328" y="9922"/>
                </a:lnTo>
                <a:lnTo>
                  <a:pt x="11328" y="8504"/>
                </a:lnTo>
                <a:lnTo>
                  <a:pt x="12584" y="7541"/>
                </a:lnTo>
                <a:close/>
                <a:moveTo>
                  <a:pt x="8425" y="10209"/>
                </a:moveTo>
                <a:lnTo>
                  <a:pt x="9535" y="10797"/>
                </a:lnTo>
                <a:lnTo>
                  <a:pt x="8425" y="11384"/>
                </a:lnTo>
                <a:lnTo>
                  <a:pt x="6847" y="10797"/>
                </a:lnTo>
                <a:lnTo>
                  <a:pt x="8425" y="10209"/>
                </a:lnTo>
                <a:close/>
                <a:moveTo>
                  <a:pt x="13040" y="10209"/>
                </a:moveTo>
                <a:lnTo>
                  <a:pt x="14618" y="10797"/>
                </a:lnTo>
                <a:lnTo>
                  <a:pt x="13040" y="11384"/>
                </a:lnTo>
                <a:lnTo>
                  <a:pt x="11930" y="10797"/>
                </a:lnTo>
                <a:lnTo>
                  <a:pt x="13040" y="10209"/>
                </a:lnTo>
                <a:close/>
                <a:moveTo>
                  <a:pt x="11328" y="11666"/>
                </a:moveTo>
                <a:lnTo>
                  <a:pt x="12423" y="12308"/>
                </a:lnTo>
                <a:lnTo>
                  <a:pt x="12584" y="14047"/>
                </a:lnTo>
                <a:lnTo>
                  <a:pt x="11328" y="13089"/>
                </a:lnTo>
                <a:lnTo>
                  <a:pt x="11328" y="11666"/>
                </a:lnTo>
                <a:close/>
                <a:moveTo>
                  <a:pt x="10137" y="11671"/>
                </a:moveTo>
                <a:lnTo>
                  <a:pt x="10137" y="13089"/>
                </a:lnTo>
                <a:lnTo>
                  <a:pt x="8881" y="14052"/>
                </a:lnTo>
                <a:lnTo>
                  <a:pt x="9042" y="12313"/>
                </a:lnTo>
                <a:lnTo>
                  <a:pt x="10137" y="11671"/>
                </a:lnTo>
                <a:close/>
              </a:path>
            </a:pathLst>
          </a:custGeom>
          <a:solidFill>
            <a:schemeClr val="accent3">
              <a:lumOff val="44000"/>
            </a:schemeClr>
          </a:solidFill>
          <a:ln w="12700">
            <a:miter lim="400000"/>
          </a:ln>
        </p:spPr>
        <p:txBody>
          <a:bodyPr lIns="45719" rIns="45719"/>
          <a:lstStyle/>
          <a:p>
            <a:pPr/>
          </a:p>
        </p:txBody>
      </p:sp>
      <p:sp>
        <p:nvSpPr>
          <p:cNvPr id="381" name="Schneeflockendekor"/>
          <p:cNvSpPr/>
          <p:nvPr/>
        </p:nvSpPr>
        <p:spPr>
          <a:xfrm rot="20040000">
            <a:off x="3919155" y="179989"/>
            <a:ext cx="330593" cy="328478"/>
          </a:xfrm>
          <a:custGeom>
            <a:avLst/>
            <a:gdLst/>
            <a:ahLst/>
            <a:cxnLst>
              <a:cxn ang="0">
                <a:pos x="wd2" y="hd2"/>
              </a:cxn>
              <a:cxn ang="5400000">
                <a:pos x="wd2" y="hd2"/>
              </a:cxn>
              <a:cxn ang="10800000">
                <a:pos x="wd2" y="hd2"/>
              </a:cxn>
              <a:cxn ang="16200000">
                <a:pos x="wd2" y="hd2"/>
              </a:cxn>
            </a:cxnLst>
            <a:rect l="0" t="0" r="r" b="b"/>
            <a:pathLst>
              <a:path w="21470" h="21600" fill="norm" stroke="1" extrusionOk="0">
                <a:moveTo>
                  <a:pt x="10732" y="0"/>
                </a:moveTo>
                <a:cubicBezTo>
                  <a:pt x="10405" y="0"/>
                  <a:pt x="10137" y="271"/>
                  <a:pt x="10137" y="603"/>
                </a:cubicBezTo>
                <a:lnTo>
                  <a:pt x="10137" y="3456"/>
                </a:lnTo>
                <a:lnTo>
                  <a:pt x="7330" y="625"/>
                </a:lnTo>
                <a:cubicBezTo>
                  <a:pt x="7099" y="391"/>
                  <a:pt x="6719" y="391"/>
                  <a:pt x="6488" y="625"/>
                </a:cubicBezTo>
                <a:cubicBezTo>
                  <a:pt x="6257" y="859"/>
                  <a:pt x="6257" y="1244"/>
                  <a:pt x="6488" y="1477"/>
                </a:cubicBezTo>
                <a:lnTo>
                  <a:pt x="10137" y="5155"/>
                </a:lnTo>
                <a:lnTo>
                  <a:pt x="10137" y="6993"/>
                </a:lnTo>
                <a:lnTo>
                  <a:pt x="7442" y="4933"/>
                </a:lnTo>
                <a:lnTo>
                  <a:pt x="7776" y="8542"/>
                </a:lnTo>
                <a:lnTo>
                  <a:pt x="6327" y="7689"/>
                </a:lnTo>
                <a:lnTo>
                  <a:pt x="5012" y="2646"/>
                </a:lnTo>
                <a:cubicBezTo>
                  <a:pt x="4926" y="2325"/>
                  <a:pt x="4604" y="2129"/>
                  <a:pt x="4282" y="2216"/>
                </a:cubicBezTo>
                <a:cubicBezTo>
                  <a:pt x="3966" y="2303"/>
                  <a:pt x="3772" y="2629"/>
                  <a:pt x="3858" y="2955"/>
                </a:cubicBezTo>
                <a:lnTo>
                  <a:pt x="4866" y="6835"/>
                </a:lnTo>
                <a:lnTo>
                  <a:pt x="2199" y="5271"/>
                </a:lnTo>
                <a:cubicBezTo>
                  <a:pt x="1915" y="5102"/>
                  <a:pt x="1551" y="5200"/>
                  <a:pt x="1384" y="5488"/>
                </a:cubicBezTo>
                <a:cubicBezTo>
                  <a:pt x="1218" y="5776"/>
                  <a:pt x="1315" y="6145"/>
                  <a:pt x="1599" y="6314"/>
                </a:cubicBezTo>
                <a:lnTo>
                  <a:pt x="4266" y="7879"/>
                </a:lnTo>
                <a:lnTo>
                  <a:pt x="438" y="8917"/>
                </a:lnTo>
                <a:cubicBezTo>
                  <a:pt x="122" y="9004"/>
                  <a:pt x="-65" y="9335"/>
                  <a:pt x="21" y="9655"/>
                </a:cubicBezTo>
                <a:cubicBezTo>
                  <a:pt x="91" y="9927"/>
                  <a:pt x="331" y="10100"/>
                  <a:pt x="594" y="10100"/>
                </a:cubicBezTo>
                <a:cubicBezTo>
                  <a:pt x="648" y="10100"/>
                  <a:pt x="697" y="10096"/>
                  <a:pt x="750" y="10080"/>
                </a:cubicBezTo>
                <a:lnTo>
                  <a:pt x="5720" y="8727"/>
                </a:lnTo>
                <a:lnTo>
                  <a:pt x="7019" y="9487"/>
                </a:lnTo>
                <a:lnTo>
                  <a:pt x="3980" y="10792"/>
                </a:lnTo>
                <a:lnTo>
                  <a:pt x="7019" y="12096"/>
                </a:lnTo>
                <a:lnTo>
                  <a:pt x="5720" y="12856"/>
                </a:lnTo>
                <a:lnTo>
                  <a:pt x="750" y="11503"/>
                </a:lnTo>
                <a:cubicBezTo>
                  <a:pt x="697" y="11487"/>
                  <a:pt x="648" y="11481"/>
                  <a:pt x="594" y="11481"/>
                </a:cubicBezTo>
                <a:cubicBezTo>
                  <a:pt x="331" y="11481"/>
                  <a:pt x="91" y="11661"/>
                  <a:pt x="21" y="11928"/>
                </a:cubicBezTo>
                <a:cubicBezTo>
                  <a:pt x="-65" y="12248"/>
                  <a:pt x="122" y="12579"/>
                  <a:pt x="438" y="12666"/>
                </a:cubicBezTo>
                <a:lnTo>
                  <a:pt x="4266" y="13704"/>
                </a:lnTo>
                <a:lnTo>
                  <a:pt x="1609" y="15280"/>
                </a:lnTo>
                <a:cubicBezTo>
                  <a:pt x="1325" y="15448"/>
                  <a:pt x="1228" y="15817"/>
                  <a:pt x="1394" y="16105"/>
                </a:cubicBezTo>
                <a:cubicBezTo>
                  <a:pt x="1561" y="16393"/>
                  <a:pt x="1925" y="16491"/>
                  <a:pt x="2209" y="16322"/>
                </a:cubicBezTo>
                <a:lnTo>
                  <a:pt x="4878" y="14758"/>
                </a:lnTo>
                <a:lnTo>
                  <a:pt x="3863" y="18638"/>
                </a:lnTo>
                <a:cubicBezTo>
                  <a:pt x="3777" y="18959"/>
                  <a:pt x="3971" y="19290"/>
                  <a:pt x="4287" y="19377"/>
                </a:cubicBezTo>
                <a:cubicBezTo>
                  <a:pt x="4604" y="19464"/>
                  <a:pt x="4931" y="19268"/>
                  <a:pt x="5017" y="18948"/>
                </a:cubicBezTo>
                <a:lnTo>
                  <a:pt x="6332" y="13911"/>
                </a:lnTo>
                <a:lnTo>
                  <a:pt x="7781" y="13057"/>
                </a:lnTo>
                <a:lnTo>
                  <a:pt x="7449" y="16665"/>
                </a:lnTo>
                <a:lnTo>
                  <a:pt x="10142" y="14605"/>
                </a:lnTo>
                <a:lnTo>
                  <a:pt x="10142" y="16443"/>
                </a:lnTo>
                <a:lnTo>
                  <a:pt x="6493" y="20121"/>
                </a:lnTo>
                <a:cubicBezTo>
                  <a:pt x="6262" y="20355"/>
                  <a:pt x="6257" y="20736"/>
                  <a:pt x="6493" y="20975"/>
                </a:cubicBezTo>
                <a:cubicBezTo>
                  <a:pt x="6724" y="21209"/>
                  <a:pt x="7099" y="21214"/>
                  <a:pt x="7335" y="20975"/>
                </a:cubicBezTo>
                <a:lnTo>
                  <a:pt x="10142" y="18143"/>
                </a:lnTo>
                <a:lnTo>
                  <a:pt x="10142" y="20995"/>
                </a:lnTo>
                <a:cubicBezTo>
                  <a:pt x="10142" y="21327"/>
                  <a:pt x="10410" y="21600"/>
                  <a:pt x="10738" y="21600"/>
                </a:cubicBezTo>
                <a:cubicBezTo>
                  <a:pt x="11065" y="21600"/>
                  <a:pt x="11333" y="21327"/>
                  <a:pt x="11333" y="20995"/>
                </a:cubicBezTo>
                <a:lnTo>
                  <a:pt x="11333" y="18143"/>
                </a:lnTo>
                <a:lnTo>
                  <a:pt x="14140" y="20975"/>
                </a:lnTo>
                <a:cubicBezTo>
                  <a:pt x="14371" y="21209"/>
                  <a:pt x="14751" y="21209"/>
                  <a:pt x="14982" y="20975"/>
                </a:cubicBezTo>
                <a:cubicBezTo>
                  <a:pt x="15213" y="20741"/>
                  <a:pt x="15213" y="20355"/>
                  <a:pt x="14982" y="20121"/>
                </a:cubicBezTo>
                <a:lnTo>
                  <a:pt x="11333" y="16443"/>
                </a:lnTo>
                <a:lnTo>
                  <a:pt x="11333" y="14600"/>
                </a:lnTo>
                <a:lnTo>
                  <a:pt x="14028" y="16660"/>
                </a:lnTo>
                <a:lnTo>
                  <a:pt x="13694" y="13052"/>
                </a:lnTo>
                <a:lnTo>
                  <a:pt x="15143" y="13904"/>
                </a:lnTo>
                <a:lnTo>
                  <a:pt x="16458" y="18942"/>
                </a:lnTo>
                <a:cubicBezTo>
                  <a:pt x="16544" y="19263"/>
                  <a:pt x="16867" y="19459"/>
                  <a:pt x="17189" y="19372"/>
                </a:cubicBezTo>
                <a:cubicBezTo>
                  <a:pt x="17506" y="19285"/>
                  <a:pt x="17698" y="18958"/>
                  <a:pt x="17612" y="18632"/>
                </a:cubicBezTo>
                <a:lnTo>
                  <a:pt x="16604" y="14753"/>
                </a:lnTo>
                <a:lnTo>
                  <a:pt x="19271" y="16317"/>
                </a:lnTo>
                <a:cubicBezTo>
                  <a:pt x="19555" y="16486"/>
                  <a:pt x="19921" y="16388"/>
                  <a:pt x="20087" y="16100"/>
                </a:cubicBezTo>
                <a:cubicBezTo>
                  <a:pt x="20254" y="15812"/>
                  <a:pt x="20157" y="15443"/>
                  <a:pt x="19873" y="15275"/>
                </a:cubicBezTo>
                <a:lnTo>
                  <a:pt x="17204" y="13709"/>
                </a:lnTo>
                <a:lnTo>
                  <a:pt x="21032" y="12671"/>
                </a:lnTo>
                <a:cubicBezTo>
                  <a:pt x="21348" y="12584"/>
                  <a:pt x="21535" y="12253"/>
                  <a:pt x="21449" y="11933"/>
                </a:cubicBezTo>
                <a:cubicBezTo>
                  <a:pt x="21363" y="11666"/>
                  <a:pt x="21122" y="11493"/>
                  <a:pt x="20859" y="11493"/>
                </a:cubicBezTo>
                <a:cubicBezTo>
                  <a:pt x="20805" y="11493"/>
                  <a:pt x="20758" y="11497"/>
                  <a:pt x="20705" y="11513"/>
                </a:cubicBezTo>
                <a:lnTo>
                  <a:pt x="15734" y="12862"/>
                </a:lnTo>
                <a:lnTo>
                  <a:pt x="14436" y="12101"/>
                </a:lnTo>
                <a:lnTo>
                  <a:pt x="17473" y="10797"/>
                </a:lnTo>
                <a:lnTo>
                  <a:pt x="14436" y="9492"/>
                </a:lnTo>
                <a:lnTo>
                  <a:pt x="15734" y="8732"/>
                </a:lnTo>
                <a:lnTo>
                  <a:pt x="20705" y="10085"/>
                </a:lnTo>
                <a:cubicBezTo>
                  <a:pt x="20758" y="10101"/>
                  <a:pt x="20805" y="10107"/>
                  <a:pt x="20859" y="10107"/>
                </a:cubicBezTo>
                <a:cubicBezTo>
                  <a:pt x="21122" y="10107"/>
                  <a:pt x="21364" y="9927"/>
                  <a:pt x="21434" y="9661"/>
                </a:cubicBezTo>
                <a:cubicBezTo>
                  <a:pt x="21520" y="9340"/>
                  <a:pt x="21331" y="9009"/>
                  <a:pt x="21015" y="8922"/>
                </a:cubicBezTo>
                <a:lnTo>
                  <a:pt x="17189" y="7884"/>
                </a:lnTo>
                <a:lnTo>
                  <a:pt x="19856" y="6319"/>
                </a:lnTo>
                <a:cubicBezTo>
                  <a:pt x="20140" y="6150"/>
                  <a:pt x="20237" y="5781"/>
                  <a:pt x="20071" y="5493"/>
                </a:cubicBezTo>
                <a:cubicBezTo>
                  <a:pt x="19904" y="5205"/>
                  <a:pt x="19540" y="5108"/>
                  <a:pt x="19255" y="5276"/>
                </a:cubicBezTo>
                <a:lnTo>
                  <a:pt x="16587" y="6840"/>
                </a:lnTo>
                <a:lnTo>
                  <a:pt x="17597" y="2962"/>
                </a:lnTo>
                <a:cubicBezTo>
                  <a:pt x="17683" y="2641"/>
                  <a:pt x="17489" y="2308"/>
                  <a:pt x="17173" y="2221"/>
                </a:cubicBezTo>
                <a:cubicBezTo>
                  <a:pt x="16856" y="2134"/>
                  <a:pt x="16529" y="2330"/>
                  <a:pt x="16443" y="2651"/>
                </a:cubicBezTo>
                <a:lnTo>
                  <a:pt x="15128" y="7689"/>
                </a:lnTo>
                <a:lnTo>
                  <a:pt x="13679" y="8542"/>
                </a:lnTo>
                <a:lnTo>
                  <a:pt x="14011" y="4933"/>
                </a:lnTo>
                <a:lnTo>
                  <a:pt x="11328" y="6993"/>
                </a:lnTo>
                <a:lnTo>
                  <a:pt x="11328" y="5155"/>
                </a:lnTo>
                <a:lnTo>
                  <a:pt x="14977" y="1477"/>
                </a:lnTo>
                <a:cubicBezTo>
                  <a:pt x="15208" y="1244"/>
                  <a:pt x="15213" y="864"/>
                  <a:pt x="14977" y="625"/>
                </a:cubicBezTo>
                <a:cubicBezTo>
                  <a:pt x="14746" y="391"/>
                  <a:pt x="14371" y="386"/>
                  <a:pt x="14135" y="625"/>
                </a:cubicBezTo>
                <a:lnTo>
                  <a:pt x="11328" y="3456"/>
                </a:lnTo>
                <a:lnTo>
                  <a:pt x="11328" y="603"/>
                </a:lnTo>
                <a:cubicBezTo>
                  <a:pt x="11328" y="271"/>
                  <a:pt x="11060" y="0"/>
                  <a:pt x="10732" y="0"/>
                </a:cubicBezTo>
                <a:close/>
                <a:moveTo>
                  <a:pt x="8881" y="7541"/>
                </a:moveTo>
                <a:lnTo>
                  <a:pt x="10137" y="8504"/>
                </a:lnTo>
                <a:lnTo>
                  <a:pt x="10137" y="9922"/>
                </a:lnTo>
                <a:lnTo>
                  <a:pt x="9042" y="9280"/>
                </a:lnTo>
                <a:lnTo>
                  <a:pt x="8881" y="7541"/>
                </a:lnTo>
                <a:close/>
                <a:moveTo>
                  <a:pt x="12584" y="7541"/>
                </a:moveTo>
                <a:lnTo>
                  <a:pt x="12423" y="9280"/>
                </a:lnTo>
                <a:lnTo>
                  <a:pt x="11328" y="9922"/>
                </a:lnTo>
                <a:lnTo>
                  <a:pt x="11328" y="8504"/>
                </a:lnTo>
                <a:lnTo>
                  <a:pt x="12584" y="7541"/>
                </a:lnTo>
                <a:close/>
                <a:moveTo>
                  <a:pt x="8425" y="10209"/>
                </a:moveTo>
                <a:lnTo>
                  <a:pt x="9535" y="10797"/>
                </a:lnTo>
                <a:lnTo>
                  <a:pt x="8425" y="11384"/>
                </a:lnTo>
                <a:lnTo>
                  <a:pt x="6847" y="10797"/>
                </a:lnTo>
                <a:lnTo>
                  <a:pt x="8425" y="10209"/>
                </a:lnTo>
                <a:close/>
                <a:moveTo>
                  <a:pt x="13040" y="10209"/>
                </a:moveTo>
                <a:lnTo>
                  <a:pt x="14618" y="10797"/>
                </a:lnTo>
                <a:lnTo>
                  <a:pt x="13040" y="11384"/>
                </a:lnTo>
                <a:lnTo>
                  <a:pt x="11930" y="10797"/>
                </a:lnTo>
                <a:lnTo>
                  <a:pt x="13040" y="10209"/>
                </a:lnTo>
                <a:close/>
                <a:moveTo>
                  <a:pt x="11328" y="11666"/>
                </a:moveTo>
                <a:lnTo>
                  <a:pt x="12423" y="12308"/>
                </a:lnTo>
                <a:lnTo>
                  <a:pt x="12584" y="14047"/>
                </a:lnTo>
                <a:lnTo>
                  <a:pt x="11328" y="13089"/>
                </a:lnTo>
                <a:lnTo>
                  <a:pt x="11328" y="11666"/>
                </a:lnTo>
                <a:close/>
                <a:moveTo>
                  <a:pt x="10137" y="11671"/>
                </a:moveTo>
                <a:lnTo>
                  <a:pt x="10137" y="13089"/>
                </a:lnTo>
                <a:lnTo>
                  <a:pt x="8881" y="14052"/>
                </a:lnTo>
                <a:lnTo>
                  <a:pt x="9042" y="12313"/>
                </a:lnTo>
                <a:lnTo>
                  <a:pt x="10137" y="11671"/>
                </a:lnTo>
                <a:close/>
              </a:path>
            </a:pathLst>
          </a:custGeom>
          <a:solidFill>
            <a:schemeClr val="accent3">
              <a:lumOff val="44000"/>
            </a:schemeClr>
          </a:solidFill>
          <a:ln w="12700">
            <a:miter lim="400000"/>
          </a:ln>
        </p:spPr>
        <p:txBody>
          <a:bodyPr lIns="45719" rIns="45719"/>
          <a:lstStyle/>
          <a:p>
            <a:pPr/>
          </a:p>
        </p:txBody>
      </p:sp>
      <p:sp>
        <p:nvSpPr>
          <p:cNvPr id="382" name="Schneeflockendekor"/>
          <p:cNvSpPr/>
          <p:nvPr/>
        </p:nvSpPr>
        <p:spPr>
          <a:xfrm rot="20340000">
            <a:off x="4884355" y="154589"/>
            <a:ext cx="472386" cy="469364"/>
          </a:xfrm>
          <a:custGeom>
            <a:avLst/>
            <a:gdLst/>
            <a:ahLst/>
            <a:cxnLst>
              <a:cxn ang="0">
                <a:pos x="wd2" y="hd2"/>
              </a:cxn>
              <a:cxn ang="5400000">
                <a:pos x="wd2" y="hd2"/>
              </a:cxn>
              <a:cxn ang="10800000">
                <a:pos x="wd2" y="hd2"/>
              </a:cxn>
              <a:cxn ang="16200000">
                <a:pos x="wd2" y="hd2"/>
              </a:cxn>
            </a:cxnLst>
            <a:rect l="0" t="0" r="r" b="b"/>
            <a:pathLst>
              <a:path w="21470" h="21600" fill="norm" stroke="1" extrusionOk="0">
                <a:moveTo>
                  <a:pt x="10732" y="0"/>
                </a:moveTo>
                <a:cubicBezTo>
                  <a:pt x="10405" y="0"/>
                  <a:pt x="10137" y="271"/>
                  <a:pt x="10137" y="603"/>
                </a:cubicBezTo>
                <a:lnTo>
                  <a:pt x="10137" y="3456"/>
                </a:lnTo>
                <a:lnTo>
                  <a:pt x="7330" y="625"/>
                </a:lnTo>
                <a:cubicBezTo>
                  <a:pt x="7099" y="391"/>
                  <a:pt x="6719" y="391"/>
                  <a:pt x="6488" y="625"/>
                </a:cubicBezTo>
                <a:cubicBezTo>
                  <a:pt x="6257" y="859"/>
                  <a:pt x="6257" y="1244"/>
                  <a:pt x="6488" y="1477"/>
                </a:cubicBezTo>
                <a:lnTo>
                  <a:pt x="10137" y="5155"/>
                </a:lnTo>
                <a:lnTo>
                  <a:pt x="10137" y="6993"/>
                </a:lnTo>
                <a:lnTo>
                  <a:pt x="7442" y="4933"/>
                </a:lnTo>
                <a:lnTo>
                  <a:pt x="7776" y="8542"/>
                </a:lnTo>
                <a:lnTo>
                  <a:pt x="6327" y="7689"/>
                </a:lnTo>
                <a:lnTo>
                  <a:pt x="5012" y="2646"/>
                </a:lnTo>
                <a:cubicBezTo>
                  <a:pt x="4926" y="2325"/>
                  <a:pt x="4604" y="2129"/>
                  <a:pt x="4282" y="2216"/>
                </a:cubicBezTo>
                <a:cubicBezTo>
                  <a:pt x="3966" y="2303"/>
                  <a:pt x="3772" y="2629"/>
                  <a:pt x="3858" y="2955"/>
                </a:cubicBezTo>
                <a:lnTo>
                  <a:pt x="4866" y="6835"/>
                </a:lnTo>
                <a:lnTo>
                  <a:pt x="2199" y="5271"/>
                </a:lnTo>
                <a:cubicBezTo>
                  <a:pt x="1915" y="5102"/>
                  <a:pt x="1551" y="5200"/>
                  <a:pt x="1384" y="5488"/>
                </a:cubicBezTo>
                <a:cubicBezTo>
                  <a:pt x="1218" y="5776"/>
                  <a:pt x="1315" y="6145"/>
                  <a:pt x="1599" y="6314"/>
                </a:cubicBezTo>
                <a:lnTo>
                  <a:pt x="4266" y="7879"/>
                </a:lnTo>
                <a:lnTo>
                  <a:pt x="438" y="8917"/>
                </a:lnTo>
                <a:cubicBezTo>
                  <a:pt x="122" y="9004"/>
                  <a:pt x="-65" y="9335"/>
                  <a:pt x="21" y="9655"/>
                </a:cubicBezTo>
                <a:cubicBezTo>
                  <a:pt x="91" y="9927"/>
                  <a:pt x="331" y="10100"/>
                  <a:pt x="594" y="10100"/>
                </a:cubicBezTo>
                <a:cubicBezTo>
                  <a:pt x="648" y="10100"/>
                  <a:pt x="697" y="10096"/>
                  <a:pt x="750" y="10080"/>
                </a:cubicBezTo>
                <a:lnTo>
                  <a:pt x="5720" y="8727"/>
                </a:lnTo>
                <a:lnTo>
                  <a:pt x="7019" y="9487"/>
                </a:lnTo>
                <a:lnTo>
                  <a:pt x="3980" y="10792"/>
                </a:lnTo>
                <a:lnTo>
                  <a:pt x="7019" y="12096"/>
                </a:lnTo>
                <a:lnTo>
                  <a:pt x="5720" y="12856"/>
                </a:lnTo>
                <a:lnTo>
                  <a:pt x="750" y="11503"/>
                </a:lnTo>
                <a:cubicBezTo>
                  <a:pt x="697" y="11487"/>
                  <a:pt x="648" y="11481"/>
                  <a:pt x="594" y="11481"/>
                </a:cubicBezTo>
                <a:cubicBezTo>
                  <a:pt x="331" y="11481"/>
                  <a:pt x="91" y="11661"/>
                  <a:pt x="21" y="11928"/>
                </a:cubicBezTo>
                <a:cubicBezTo>
                  <a:pt x="-65" y="12248"/>
                  <a:pt x="122" y="12579"/>
                  <a:pt x="438" y="12666"/>
                </a:cubicBezTo>
                <a:lnTo>
                  <a:pt x="4266" y="13704"/>
                </a:lnTo>
                <a:lnTo>
                  <a:pt x="1609" y="15280"/>
                </a:lnTo>
                <a:cubicBezTo>
                  <a:pt x="1325" y="15448"/>
                  <a:pt x="1228" y="15817"/>
                  <a:pt x="1394" y="16105"/>
                </a:cubicBezTo>
                <a:cubicBezTo>
                  <a:pt x="1561" y="16393"/>
                  <a:pt x="1925" y="16491"/>
                  <a:pt x="2209" y="16322"/>
                </a:cubicBezTo>
                <a:lnTo>
                  <a:pt x="4878" y="14758"/>
                </a:lnTo>
                <a:lnTo>
                  <a:pt x="3863" y="18638"/>
                </a:lnTo>
                <a:cubicBezTo>
                  <a:pt x="3777" y="18959"/>
                  <a:pt x="3971" y="19290"/>
                  <a:pt x="4287" y="19377"/>
                </a:cubicBezTo>
                <a:cubicBezTo>
                  <a:pt x="4604" y="19464"/>
                  <a:pt x="4931" y="19268"/>
                  <a:pt x="5017" y="18948"/>
                </a:cubicBezTo>
                <a:lnTo>
                  <a:pt x="6332" y="13911"/>
                </a:lnTo>
                <a:lnTo>
                  <a:pt x="7781" y="13057"/>
                </a:lnTo>
                <a:lnTo>
                  <a:pt x="7449" y="16665"/>
                </a:lnTo>
                <a:lnTo>
                  <a:pt x="10142" y="14605"/>
                </a:lnTo>
                <a:lnTo>
                  <a:pt x="10142" y="16443"/>
                </a:lnTo>
                <a:lnTo>
                  <a:pt x="6493" y="20121"/>
                </a:lnTo>
                <a:cubicBezTo>
                  <a:pt x="6262" y="20355"/>
                  <a:pt x="6257" y="20736"/>
                  <a:pt x="6493" y="20975"/>
                </a:cubicBezTo>
                <a:cubicBezTo>
                  <a:pt x="6724" y="21209"/>
                  <a:pt x="7099" y="21214"/>
                  <a:pt x="7335" y="20975"/>
                </a:cubicBezTo>
                <a:lnTo>
                  <a:pt x="10142" y="18143"/>
                </a:lnTo>
                <a:lnTo>
                  <a:pt x="10142" y="20995"/>
                </a:lnTo>
                <a:cubicBezTo>
                  <a:pt x="10142" y="21327"/>
                  <a:pt x="10410" y="21600"/>
                  <a:pt x="10738" y="21600"/>
                </a:cubicBezTo>
                <a:cubicBezTo>
                  <a:pt x="11065" y="21600"/>
                  <a:pt x="11333" y="21327"/>
                  <a:pt x="11333" y="20995"/>
                </a:cubicBezTo>
                <a:lnTo>
                  <a:pt x="11333" y="18143"/>
                </a:lnTo>
                <a:lnTo>
                  <a:pt x="14140" y="20975"/>
                </a:lnTo>
                <a:cubicBezTo>
                  <a:pt x="14371" y="21209"/>
                  <a:pt x="14751" y="21209"/>
                  <a:pt x="14982" y="20975"/>
                </a:cubicBezTo>
                <a:cubicBezTo>
                  <a:pt x="15213" y="20741"/>
                  <a:pt x="15213" y="20355"/>
                  <a:pt x="14982" y="20121"/>
                </a:cubicBezTo>
                <a:lnTo>
                  <a:pt x="11333" y="16443"/>
                </a:lnTo>
                <a:lnTo>
                  <a:pt x="11333" y="14600"/>
                </a:lnTo>
                <a:lnTo>
                  <a:pt x="14028" y="16660"/>
                </a:lnTo>
                <a:lnTo>
                  <a:pt x="13694" y="13052"/>
                </a:lnTo>
                <a:lnTo>
                  <a:pt x="15143" y="13904"/>
                </a:lnTo>
                <a:lnTo>
                  <a:pt x="16458" y="18942"/>
                </a:lnTo>
                <a:cubicBezTo>
                  <a:pt x="16544" y="19263"/>
                  <a:pt x="16867" y="19459"/>
                  <a:pt x="17189" y="19372"/>
                </a:cubicBezTo>
                <a:cubicBezTo>
                  <a:pt x="17506" y="19285"/>
                  <a:pt x="17698" y="18958"/>
                  <a:pt x="17612" y="18632"/>
                </a:cubicBezTo>
                <a:lnTo>
                  <a:pt x="16604" y="14753"/>
                </a:lnTo>
                <a:lnTo>
                  <a:pt x="19271" y="16317"/>
                </a:lnTo>
                <a:cubicBezTo>
                  <a:pt x="19555" y="16486"/>
                  <a:pt x="19921" y="16388"/>
                  <a:pt x="20087" y="16100"/>
                </a:cubicBezTo>
                <a:cubicBezTo>
                  <a:pt x="20254" y="15812"/>
                  <a:pt x="20157" y="15443"/>
                  <a:pt x="19873" y="15275"/>
                </a:cubicBezTo>
                <a:lnTo>
                  <a:pt x="17204" y="13709"/>
                </a:lnTo>
                <a:lnTo>
                  <a:pt x="21032" y="12671"/>
                </a:lnTo>
                <a:cubicBezTo>
                  <a:pt x="21348" y="12584"/>
                  <a:pt x="21535" y="12253"/>
                  <a:pt x="21449" y="11933"/>
                </a:cubicBezTo>
                <a:cubicBezTo>
                  <a:pt x="21363" y="11666"/>
                  <a:pt x="21122" y="11493"/>
                  <a:pt x="20859" y="11493"/>
                </a:cubicBezTo>
                <a:cubicBezTo>
                  <a:pt x="20805" y="11493"/>
                  <a:pt x="20758" y="11497"/>
                  <a:pt x="20705" y="11513"/>
                </a:cubicBezTo>
                <a:lnTo>
                  <a:pt x="15734" y="12862"/>
                </a:lnTo>
                <a:lnTo>
                  <a:pt x="14436" y="12101"/>
                </a:lnTo>
                <a:lnTo>
                  <a:pt x="17473" y="10797"/>
                </a:lnTo>
                <a:lnTo>
                  <a:pt x="14436" y="9492"/>
                </a:lnTo>
                <a:lnTo>
                  <a:pt x="15734" y="8732"/>
                </a:lnTo>
                <a:lnTo>
                  <a:pt x="20705" y="10085"/>
                </a:lnTo>
                <a:cubicBezTo>
                  <a:pt x="20758" y="10101"/>
                  <a:pt x="20805" y="10107"/>
                  <a:pt x="20859" y="10107"/>
                </a:cubicBezTo>
                <a:cubicBezTo>
                  <a:pt x="21122" y="10107"/>
                  <a:pt x="21364" y="9927"/>
                  <a:pt x="21434" y="9661"/>
                </a:cubicBezTo>
                <a:cubicBezTo>
                  <a:pt x="21520" y="9340"/>
                  <a:pt x="21331" y="9009"/>
                  <a:pt x="21015" y="8922"/>
                </a:cubicBezTo>
                <a:lnTo>
                  <a:pt x="17189" y="7884"/>
                </a:lnTo>
                <a:lnTo>
                  <a:pt x="19856" y="6319"/>
                </a:lnTo>
                <a:cubicBezTo>
                  <a:pt x="20140" y="6150"/>
                  <a:pt x="20237" y="5781"/>
                  <a:pt x="20071" y="5493"/>
                </a:cubicBezTo>
                <a:cubicBezTo>
                  <a:pt x="19904" y="5205"/>
                  <a:pt x="19540" y="5108"/>
                  <a:pt x="19255" y="5276"/>
                </a:cubicBezTo>
                <a:lnTo>
                  <a:pt x="16587" y="6840"/>
                </a:lnTo>
                <a:lnTo>
                  <a:pt x="17597" y="2962"/>
                </a:lnTo>
                <a:cubicBezTo>
                  <a:pt x="17683" y="2641"/>
                  <a:pt x="17489" y="2308"/>
                  <a:pt x="17173" y="2221"/>
                </a:cubicBezTo>
                <a:cubicBezTo>
                  <a:pt x="16856" y="2134"/>
                  <a:pt x="16529" y="2330"/>
                  <a:pt x="16443" y="2651"/>
                </a:cubicBezTo>
                <a:lnTo>
                  <a:pt x="15128" y="7689"/>
                </a:lnTo>
                <a:lnTo>
                  <a:pt x="13679" y="8542"/>
                </a:lnTo>
                <a:lnTo>
                  <a:pt x="14011" y="4933"/>
                </a:lnTo>
                <a:lnTo>
                  <a:pt x="11328" y="6993"/>
                </a:lnTo>
                <a:lnTo>
                  <a:pt x="11328" y="5155"/>
                </a:lnTo>
                <a:lnTo>
                  <a:pt x="14977" y="1477"/>
                </a:lnTo>
                <a:cubicBezTo>
                  <a:pt x="15208" y="1244"/>
                  <a:pt x="15213" y="864"/>
                  <a:pt x="14977" y="625"/>
                </a:cubicBezTo>
                <a:cubicBezTo>
                  <a:pt x="14746" y="391"/>
                  <a:pt x="14371" y="386"/>
                  <a:pt x="14135" y="625"/>
                </a:cubicBezTo>
                <a:lnTo>
                  <a:pt x="11328" y="3456"/>
                </a:lnTo>
                <a:lnTo>
                  <a:pt x="11328" y="603"/>
                </a:lnTo>
                <a:cubicBezTo>
                  <a:pt x="11328" y="271"/>
                  <a:pt x="11060" y="0"/>
                  <a:pt x="10732" y="0"/>
                </a:cubicBezTo>
                <a:close/>
                <a:moveTo>
                  <a:pt x="8881" y="7541"/>
                </a:moveTo>
                <a:lnTo>
                  <a:pt x="10137" y="8504"/>
                </a:lnTo>
                <a:lnTo>
                  <a:pt x="10137" y="9922"/>
                </a:lnTo>
                <a:lnTo>
                  <a:pt x="9042" y="9280"/>
                </a:lnTo>
                <a:lnTo>
                  <a:pt x="8881" y="7541"/>
                </a:lnTo>
                <a:close/>
                <a:moveTo>
                  <a:pt x="12584" y="7541"/>
                </a:moveTo>
                <a:lnTo>
                  <a:pt x="12423" y="9280"/>
                </a:lnTo>
                <a:lnTo>
                  <a:pt x="11328" y="9922"/>
                </a:lnTo>
                <a:lnTo>
                  <a:pt x="11328" y="8504"/>
                </a:lnTo>
                <a:lnTo>
                  <a:pt x="12584" y="7541"/>
                </a:lnTo>
                <a:close/>
                <a:moveTo>
                  <a:pt x="8425" y="10209"/>
                </a:moveTo>
                <a:lnTo>
                  <a:pt x="9535" y="10797"/>
                </a:lnTo>
                <a:lnTo>
                  <a:pt x="8425" y="11384"/>
                </a:lnTo>
                <a:lnTo>
                  <a:pt x="6847" y="10797"/>
                </a:lnTo>
                <a:lnTo>
                  <a:pt x="8425" y="10209"/>
                </a:lnTo>
                <a:close/>
                <a:moveTo>
                  <a:pt x="13040" y="10209"/>
                </a:moveTo>
                <a:lnTo>
                  <a:pt x="14618" y="10797"/>
                </a:lnTo>
                <a:lnTo>
                  <a:pt x="13040" y="11384"/>
                </a:lnTo>
                <a:lnTo>
                  <a:pt x="11930" y="10797"/>
                </a:lnTo>
                <a:lnTo>
                  <a:pt x="13040" y="10209"/>
                </a:lnTo>
                <a:close/>
                <a:moveTo>
                  <a:pt x="11328" y="11666"/>
                </a:moveTo>
                <a:lnTo>
                  <a:pt x="12423" y="12308"/>
                </a:lnTo>
                <a:lnTo>
                  <a:pt x="12584" y="14047"/>
                </a:lnTo>
                <a:lnTo>
                  <a:pt x="11328" y="13089"/>
                </a:lnTo>
                <a:lnTo>
                  <a:pt x="11328" y="11666"/>
                </a:lnTo>
                <a:close/>
                <a:moveTo>
                  <a:pt x="10137" y="11671"/>
                </a:moveTo>
                <a:lnTo>
                  <a:pt x="10137" y="13089"/>
                </a:lnTo>
                <a:lnTo>
                  <a:pt x="8881" y="14052"/>
                </a:lnTo>
                <a:lnTo>
                  <a:pt x="9042" y="12313"/>
                </a:lnTo>
                <a:lnTo>
                  <a:pt x="10137" y="11671"/>
                </a:lnTo>
                <a:close/>
              </a:path>
            </a:pathLst>
          </a:custGeom>
          <a:solidFill>
            <a:schemeClr val="accent3">
              <a:lumOff val="44000"/>
            </a:schemeClr>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Rechteck"/>
          <p:cNvSpPr/>
          <p:nvPr/>
        </p:nvSpPr>
        <p:spPr>
          <a:xfrm rot="16200000">
            <a:off x="4151846" y="1991114"/>
            <a:ext cx="322653" cy="8701024"/>
          </a:xfrm>
          <a:prstGeom prst="rect">
            <a:avLst/>
          </a:prstGeom>
          <a:solidFill>
            <a:srgbClr val="588771"/>
          </a:solidFill>
          <a:ln w="12700">
            <a:miter lim="400000"/>
          </a:ln>
        </p:spPr>
        <p:txBody>
          <a:bodyPr lIns="45719" rIns="45719"/>
          <a:lstStyle/>
          <a:p>
            <a:pPr/>
          </a:p>
        </p:txBody>
      </p:sp>
      <p:sp>
        <p:nvSpPr>
          <p:cNvPr id="385" name="Psy_B_7-2: funktionelle Neuroanatomie, Merle Schuckart (schuckart@psychologie.uni-kiel.de), WiSe 21/22"/>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WiSe 21/22</a:t>
            </a:r>
          </a:p>
        </p:txBody>
      </p:sp>
      <p:sp>
        <p:nvSpPr>
          <p:cNvPr id="386" name="Wie geht es euch im Moment?…"/>
          <p:cNvSpPr txBox="1"/>
          <p:nvPr/>
        </p:nvSpPr>
        <p:spPr>
          <a:xfrm>
            <a:off x="415714" y="2089350"/>
            <a:ext cx="7407576" cy="21278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A7A7A7"/>
                </a:solidFill>
              </a:defRPr>
            </a:pPr>
            <a:r>
              <a:t>Wie geht es euch im Moment?</a:t>
            </a:r>
          </a:p>
          <a:p>
            <a:pPr>
              <a:defRPr sz="2000">
                <a:solidFill>
                  <a:srgbClr val="A7A7A7"/>
                </a:solidFill>
              </a:defRPr>
            </a:pPr>
          </a:p>
          <a:p>
            <a:pPr>
              <a:defRPr sz="2000">
                <a:solidFill>
                  <a:srgbClr val="A7A7A7"/>
                </a:solidFill>
              </a:defRPr>
            </a:pPr>
            <a:r>
              <a:t>Wie ist die Lern-Situation bei euch zuhause?</a:t>
            </a:r>
          </a:p>
          <a:p>
            <a:pPr>
              <a:defRPr sz="2000"/>
            </a:pPr>
          </a:p>
          <a:p>
            <a:pPr>
              <a:defRPr sz="2000"/>
            </a:pPr>
            <a:r>
              <a:t>Wie kommt ihr an der Uni zurecht?</a:t>
            </a:r>
          </a:p>
          <a:p>
            <a:pPr>
              <a:defRPr sz="2000"/>
            </a:pPr>
          </a:p>
        </p:txBody>
      </p:sp>
      <p:sp>
        <p:nvSpPr>
          <p:cNvPr id="387" name="Titel 1"/>
          <p:cNvSpPr txBox="1"/>
          <p:nvPr>
            <p:ph type="title"/>
          </p:nvPr>
        </p:nvSpPr>
        <p:spPr>
          <a:xfrm>
            <a:off x="1363800" y="-125929"/>
            <a:ext cx="7773989" cy="1079501"/>
          </a:xfrm>
          <a:prstGeom prst="rect">
            <a:avLst/>
          </a:prstGeom>
        </p:spPr>
        <p:txBody>
          <a:bodyPr/>
          <a:lstStyle/>
          <a:p>
            <a:pPr/>
            <a:r>
              <a:t>Feedback-Runde</a:t>
            </a:r>
          </a:p>
        </p:txBody>
      </p:sp>
      <p:sp>
        <p:nvSpPr>
          <p:cNvPr id="388" name="Schneemann"/>
          <p:cNvSpPr/>
          <p:nvPr/>
        </p:nvSpPr>
        <p:spPr>
          <a:xfrm>
            <a:off x="344672" y="371029"/>
            <a:ext cx="760757" cy="882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58" y="0"/>
                </a:moveTo>
                <a:lnTo>
                  <a:pt x="8807" y="2829"/>
                </a:lnTo>
                <a:lnTo>
                  <a:pt x="7753" y="2829"/>
                </a:lnTo>
                <a:lnTo>
                  <a:pt x="7753" y="3401"/>
                </a:lnTo>
                <a:lnTo>
                  <a:pt x="8598" y="3401"/>
                </a:lnTo>
                <a:cubicBezTo>
                  <a:pt x="8153" y="3856"/>
                  <a:pt x="7885" y="4442"/>
                  <a:pt x="7885" y="5083"/>
                </a:cubicBezTo>
                <a:cubicBezTo>
                  <a:pt x="7885" y="5757"/>
                  <a:pt x="8182" y="6373"/>
                  <a:pt x="8669" y="6836"/>
                </a:cubicBezTo>
                <a:cubicBezTo>
                  <a:pt x="7685" y="7351"/>
                  <a:pt x="6957" y="8193"/>
                  <a:pt x="6689" y="9187"/>
                </a:cubicBezTo>
                <a:lnTo>
                  <a:pt x="5220" y="9674"/>
                </a:lnTo>
                <a:lnTo>
                  <a:pt x="2523" y="9021"/>
                </a:lnTo>
                <a:lnTo>
                  <a:pt x="2139" y="7795"/>
                </a:lnTo>
                <a:lnTo>
                  <a:pt x="1775" y="7821"/>
                </a:lnTo>
                <a:lnTo>
                  <a:pt x="1804" y="8810"/>
                </a:lnTo>
                <a:lnTo>
                  <a:pt x="104" y="8404"/>
                </a:lnTo>
                <a:lnTo>
                  <a:pt x="0" y="8618"/>
                </a:lnTo>
                <a:lnTo>
                  <a:pt x="1517" y="9165"/>
                </a:lnTo>
                <a:lnTo>
                  <a:pt x="530" y="9723"/>
                </a:lnTo>
                <a:lnTo>
                  <a:pt x="780" y="9939"/>
                </a:lnTo>
                <a:lnTo>
                  <a:pt x="2368" y="9519"/>
                </a:lnTo>
                <a:lnTo>
                  <a:pt x="5267" y="10672"/>
                </a:lnTo>
                <a:lnTo>
                  <a:pt x="6593" y="10370"/>
                </a:lnTo>
                <a:cubicBezTo>
                  <a:pt x="6666" y="11090"/>
                  <a:pt x="6977" y="11753"/>
                  <a:pt x="7457" y="12298"/>
                </a:cubicBezTo>
                <a:cubicBezTo>
                  <a:pt x="5949" y="13228"/>
                  <a:pt x="4966" y="14751"/>
                  <a:pt x="4966" y="16471"/>
                </a:cubicBezTo>
                <a:cubicBezTo>
                  <a:pt x="4966" y="19304"/>
                  <a:pt x="7630" y="21600"/>
                  <a:pt x="10918" y="21600"/>
                </a:cubicBezTo>
                <a:cubicBezTo>
                  <a:pt x="14206" y="21600"/>
                  <a:pt x="16871" y="19304"/>
                  <a:pt x="16871" y="16471"/>
                </a:cubicBezTo>
                <a:cubicBezTo>
                  <a:pt x="16871" y="14751"/>
                  <a:pt x="15888" y="13228"/>
                  <a:pt x="14379" y="12298"/>
                </a:cubicBezTo>
                <a:cubicBezTo>
                  <a:pt x="14847" y="11766"/>
                  <a:pt x="15155" y="11122"/>
                  <a:pt x="15238" y="10422"/>
                </a:cubicBezTo>
                <a:lnTo>
                  <a:pt x="16333" y="10672"/>
                </a:lnTo>
                <a:lnTo>
                  <a:pt x="19232" y="9519"/>
                </a:lnTo>
                <a:lnTo>
                  <a:pt x="20820" y="9939"/>
                </a:lnTo>
                <a:lnTo>
                  <a:pt x="21070" y="9723"/>
                </a:lnTo>
                <a:lnTo>
                  <a:pt x="20083" y="9165"/>
                </a:lnTo>
                <a:lnTo>
                  <a:pt x="21600" y="8618"/>
                </a:lnTo>
                <a:lnTo>
                  <a:pt x="21496" y="8404"/>
                </a:lnTo>
                <a:lnTo>
                  <a:pt x="19796" y="8810"/>
                </a:lnTo>
                <a:lnTo>
                  <a:pt x="19825" y="7821"/>
                </a:lnTo>
                <a:lnTo>
                  <a:pt x="19461" y="7795"/>
                </a:lnTo>
                <a:lnTo>
                  <a:pt x="19077" y="9021"/>
                </a:lnTo>
                <a:lnTo>
                  <a:pt x="16380" y="9674"/>
                </a:lnTo>
                <a:lnTo>
                  <a:pt x="15171" y="9273"/>
                </a:lnTo>
                <a:cubicBezTo>
                  <a:pt x="14922" y="8242"/>
                  <a:pt x="14182" y="7366"/>
                  <a:pt x="13170" y="6836"/>
                </a:cubicBezTo>
                <a:cubicBezTo>
                  <a:pt x="13656" y="6373"/>
                  <a:pt x="13952" y="5757"/>
                  <a:pt x="13952" y="5083"/>
                </a:cubicBezTo>
                <a:cubicBezTo>
                  <a:pt x="13952" y="4442"/>
                  <a:pt x="13683" y="3856"/>
                  <a:pt x="13239" y="3401"/>
                </a:cubicBezTo>
                <a:lnTo>
                  <a:pt x="14084" y="3401"/>
                </a:lnTo>
                <a:lnTo>
                  <a:pt x="14084" y="2829"/>
                </a:lnTo>
                <a:lnTo>
                  <a:pt x="13030" y="2829"/>
                </a:lnTo>
                <a:lnTo>
                  <a:pt x="13479" y="0"/>
                </a:lnTo>
                <a:lnTo>
                  <a:pt x="8358" y="0"/>
                </a:lnTo>
                <a:close/>
                <a:moveTo>
                  <a:pt x="10085" y="3841"/>
                </a:moveTo>
                <a:cubicBezTo>
                  <a:pt x="10275" y="3841"/>
                  <a:pt x="10430" y="3974"/>
                  <a:pt x="10430" y="4138"/>
                </a:cubicBezTo>
                <a:cubicBezTo>
                  <a:pt x="10430" y="4301"/>
                  <a:pt x="10275" y="4433"/>
                  <a:pt x="10085" y="4433"/>
                </a:cubicBezTo>
                <a:cubicBezTo>
                  <a:pt x="9895" y="4433"/>
                  <a:pt x="9742" y="4301"/>
                  <a:pt x="9742" y="4138"/>
                </a:cubicBezTo>
                <a:cubicBezTo>
                  <a:pt x="9742" y="3974"/>
                  <a:pt x="9895" y="3841"/>
                  <a:pt x="10085" y="3841"/>
                </a:cubicBezTo>
                <a:close/>
                <a:moveTo>
                  <a:pt x="11812" y="3841"/>
                </a:moveTo>
                <a:cubicBezTo>
                  <a:pt x="12002" y="3841"/>
                  <a:pt x="12157" y="3974"/>
                  <a:pt x="12157" y="4138"/>
                </a:cubicBezTo>
                <a:cubicBezTo>
                  <a:pt x="12157" y="4301"/>
                  <a:pt x="12002" y="4433"/>
                  <a:pt x="11812" y="4433"/>
                </a:cubicBezTo>
                <a:cubicBezTo>
                  <a:pt x="11623" y="4433"/>
                  <a:pt x="11470" y="4301"/>
                  <a:pt x="11470" y="4138"/>
                </a:cubicBezTo>
                <a:cubicBezTo>
                  <a:pt x="11470" y="3974"/>
                  <a:pt x="11623" y="3841"/>
                  <a:pt x="11812" y="3841"/>
                </a:cubicBezTo>
                <a:close/>
                <a:moveTo>
                  <a:pt x="10932" y="4725"/>
                </a:moveTo>
                <a:lnTo>
                  <a:pt x="12719" y="4966"/>
                </a:lnTo>
                <a:cubicBezTo>
                  <a:pt x="12815" y="4966"/>
                  <a:pt x="12894" y="5034"/>
                  <a:pt x="12894" y="5117"/>
                </a:cubicBezTo>
                <a:cubicBezTo>
                  <a:pt x="12894" y="5200"/>
                  <a:pt x="12815" y="5268"/>
                  <a:pt x="12719" y="5268"/>
                </a:cubicBezTo>
                <a:cubicBezTo>
                  <a:pt x="12719" y="5268"/>
                  <a:pt x="11028" y="5494"/>
                  <a:pt x="10932" y="5507"/>
                </a:cubicBezTo>
                <a:cubicBezTo>
                  <a:pt x="10684" y="5541"/>
                  <a:pt x="10479" y="5333"/>
                  <a:pt x="10479" y="5117"/>
                </a:cubicBezTo>
                <a:cubicBezTo>
                  <a:pt x="10479" y="4901"/>
                  <a:pt x="10681" y="4725"/>
                  <a:pt x="10932" y="4725"/>
                </a:cubicBezTo>
                <a:close/>
                <a:moveTo>
                  <a:pt x="9725" y="5808"/>
                </a:moveTo>
                <a:cubicBezTo>
                  <a:pt x="9848" y="5784"/>
                  <a:pt x="9971" y="5852"/>
                  <a:pt x="9998" y="5959"/>
                </a:cubicBezTo>
                <a:cubicBezTo>
                  <a:pt x="10026" y="6065"/>
                  <a:pt x="9946" y="6170"/>
                  <a:pt x="9823" y="6193"/>
                </a:cubicBezTo>
                <a:cubicBezTo>
                  <a:pt x="9700" y="6217"/>
                  <a:pt x="9578" y="6150"/>
                  <a:pt x="9551" y="6044"/>
                </a:cubicBezTo>
                <a:cubicBezTo>
                  <a:pt x="9524" y="5937"/>
                  <a:pt x="9601" y="5831"/>
                  <a:pt x="9725" y="5808"/>
                </a:cubicBezTo>
                <a:close/>
                <a:moveTo>
                  <a:pt x="12092" y="5808"/>
                </a:moveTo>
                <a:cubicBezTo>
                  <a:pt x="12216" y="5784"/>
                  <a:pt x="12339" y="5852"/>
                  <a:pt x="12366" y="5959"/>
                </a:cubicBezTo>
                <a:cubicBezTo>
                  <a:pt x="12393" y="6065"/>
                  <a:pt x="12316" y="6170"/>
                  <a:pt x="12193" y="6193"/>
                </a:cubicBezTo>
                <a:cubicBezTo>
                  <a:pt x="12069" y="6217"/>
                  <a:pt x="11946" y="6150"/>
                  <a:pt x="11919" y="6044"/>
                </a:cubicBezTo>
                <a:cubicBezTo>
                  <a:pt x="11892" y="5937"/>
                  <a:pt x="11969" y="5831"/>
                  <a:pt x="12092" y="5808"/>
                </a:cubicBezTo>
                <a:close/>
                <a:moveTo>
                  <a:pt x="10540" y="6113"/>
                </a:moveTo>
                <a:cubicBezTo>
                  <a:pt x="10628" y="6127"/>
                  <a:pt x="10701" y="6186"/>
                  <a:pt x="10721" y="6266"/>
                </a:cubicBezTo>
                <a:cubicBezTo>
                  <a:pt x="10749" y="6372"/>
                  <a:pt x="10671" y="6477"/>
                  <a:pt x="10548" y="6500"/>
                </a:cubicBezTo>
                <a:cubicBezTo>
                  <a:pt x="10424" y="6524"/>
                  <a:pt x="10301" y="6457"/>
                  <a:pt x="10274" y="6351"/>
                </a:cubicBezTo>
                <a:cubicBezTo>
                  <a:pt x="10247" y="6244"/>
                  <a:pt x="10326" y="6138"/>
                  <a:pt x="10449" y="6115"/>
                </a:cubicBezTo>
                <a:cubicBezTo>
                  <a:pt x="10480" y="6109"/>
                  <a:pt x="10511" y="6109"/>
                  <a:pt x="10540" y="6113"/>
                </a:cubicBezTo>
                <a:close/>
                <a:moveTo>
                  <a:pt x="11395" y="6113"/>
                </a:moveTo>
                <a:cubicBezTo>
                  <a:pt x="11483" y="6127"/>
                  <a:pt x="11558" y="6186"/>
                  <a:pt x="11578" y="6266"/>
                </a:cubicBezTo>
                <a:cubicBezTo>
                  <a:pt x="11605" y="6372"/>
                  <a:pt x="11526" y="6477"/>
                  <a:pt x="11403" y="6500"/>
                </a:cubicBezTo>
                <a:cubicBezTo>
                  <a:pt x="11279" y="6524"/>
                  <a:pt x="11158" y="6457"/>
                  <a:pt x="11131" y="6351"/>
                </a:cubicBezTo>
                <a:cubicBezTo>
                  <a:pt x="11104" y="6244"/>
                  <a:pt x="11181" y="6138"/>
                  <a:pt x="11304" y="6115"/>
                </a:cubicBezTo>
                <a:cubicBezTo>
                  <a:pt x="11335" y="6109"/>
                  <a:pt x="11366" y="6109"/>
                  <a:pt x="11395" y="6113"/>
                </a:cubicBezTo>
                <a:close/>
                <a:moveTo>
                  <a:pt x="10918" y="7822"/>
                </a:moveTo>
                <a:cubicBezTo>
                  <a:pt x="11107" y="7822"/>
                  <a:pt x="11261" y="7953"/>
                  <a:pt x="11261" y="8116"/>
                </a:cubicBezTo>
                <a:cubicBezTo>
                  <a:pt x="11261" y="8279"/>
                  <a:pt x="11107" y="8411"/>
                  <a:pt x="10918" y="8411"/>
                </a:cubicBezTo>
                <a:cubicBezTo>
                  <a:pt x="10729" y="8411"/>
                  <a:pt x="10575" y="8279"/>
                  <a:pt x="10575" y="8116"/>
                </a:cubicBezTo>
                <a:cubicBezTo>
                  <a:pt x="10575" y="7953"/>
                  <a:pt x="10729" y="7822"/>
                  <a:pt x="10918" y="7822"/>
                </a:cubicBezTo>
                <a:close/>
                <a:moveTo>
                  <a:pt x="10918" y="9170"/>
                </a:moveTo>
                <a:cubicBezTo>
                  <a:pt x="11107" y="9170"/>
                  <a:pt x="11261" y="9302"/>
                  <a:pt x="11261" y="9465"/>
                </a:cubicBezTo>
                <a:cubicBezTo>
                  <a:pt x="11261" y="9628"/>
                  <a:pt x="11107" y="9760"/>
                  <a:pt x="10918" y="9760"/>
                </a:cubicBezTo>
                <a:cubicBezTo>
                  <a:pt x="10729" y="9760"/>
                  <a:pt x="10575" y="9628"/>
                  <a:pt x="10575" y="9465"/>
                </a:cubicBezTo>
                <a:cubicBezTo>
                  <a:pt x="10575" y="9302"/>
                  <a:pt x="10729" y="9170"/>
                  <a:pt x="10918" y="9170"/>
                </a:cubicBezTo>
                <a:close/>
                <a:moveTo>
                  <a:pt x="10918" y="10517"/>
                </a:moveTo>
                <a:cubicBezTo>
                  <a:pt x="11107" y="10517"/>
                  <a:pt x="11261" y="10650"/>
                  <a:pt x="11261" y="10813"/>
                </a:cubicBezTo>
                <a:cubicBezTo>
                  <a:pt x="11261" y="10976"/>
                  <a:pt x="11107" y="11108"/>
                  <a:pt x="10918" y="11108"/>
                </a:cubicBezTo>
                <a:cubicBezTo>
                  <a:pt x="10729" y="11108"/>
                  <a:pt x="10575" y="10976"/>
                  <a:pt x="10575" y="10813"/>
                </a:cubicBezTo>
                <a:cubicBezTo>
                  <a:pt x="10575" y="10650"/>
                  <a:pt x="10729" y="10517"/>
                  <a:pt x="10918" y="10517"/>
                </a:cubicBezTo>
                <a:close/>
              </a:path>
            </a:pathLst>
          </a:custGeom>
          <a:solidFill>
            <a:schemeClr val="accent3">
              <a:lumOff val="44000"/>
            </a:schemeClr>
          </a:solidFill>
          <a:ln w="12700">
            <a:miter lim="400000"/>
          </a:ln>
        </p:spPr>
        <p:txBody>
          <a:bodyPr lIns="45719" rIns="45719"/>
          <a:lstStyle/>
          <a:p>
            <a:pPr/>
          </a:p>
        </p:txBody>
      </p:sp>
      <p:sp>
        <p:nvSpPr>
          <p:cNvPr id="389" name="Schneeflockendekor"/>
          <p:cNvSpPr/>
          <p:nvPr/>
        </p:nvSpPr>
        <p:spPr>
          <a:xfrm rot="1020000">
            <a:off x="4373264" y="504861"/>
            <a:ext cx="519854" cy="516529"/>
          </a:xfrm>
          <a:custGeom>
            <a:avLst/>
            <a:gdLst/>
            <a:ahLst/>
            <a:cxnLst>
              <a:cxn ang="0">
                <a:pos x="wd2" y="hd2"/>
              </a:cxn>
              <a:cxn ang="5400000">
                <a:pos x="wd2" y="hd2"/>
              </a:cxn>
              <a:cxn ang="10800000">
                <a:pos x="wd2" y="hd2"/>
              </a:cxn>
              <a:cxn ang="16200000">
                <a:pos x="wd2" y="hd2"/>
              </a:cxn>
            </a:cxnLst>
            <a:rect l="0" t="0" r="r" b="b"/>
            <a:pathLst>
              <a:path w="21470" h="21600" fill="norm" stroke="1" extrusionOk="0">
                <a:moveTo>
                  <a:pt x="10732" y="0"/>
                </a:moveTo>
                <a:cubicBezTo>
                  <a:pt x="10405" y="0"/>
                  <a:pt x="10137" y="271"/>
                  <a:pt x="10137" y="603"/>
                </a:cubicBezTo>
                <a:lnTo>
                  <a:pt x="10137" y="3456"/>
                </a:lnTo>
                <a:lnTo>
                  <a:pt x="7330" y="625"/>
                </a:lnTo>
                <a:cubicBezTo>
                  <a:pt x="7099" y="391"/>
                  <a:pt x="6719" y="391"/>
                  <a:pt x="6488" y="625"/>
                </a:cubicBezTo>
                <a:cubicBezTo>
                  <a:pt x="6257" y="859"/>
                  <a:pt x="6257" y="1244"/>
                  <a:pt x="6488" y="1477"/>
                </a:cubicBezTo>
                <a:lnTo>
                  <a:pt x="10137" y="5155"/>
                </a:lnTo>
                <a:lnTo>
                  <a:pt x="10137" y="6993"/>
                </a:lnTo>
                <a:lnTo>
                  <a:pt x="7442" y="4933"/>
                </a:lnTo>
                <a:lnTo>
                  <a:pt x="7776" y="8542"/>
                </a:lnTo>
                <a:lnTo>
                  <a:pt x="6327" y="7689"/>
                </a:lnTo>
                <a:lnTo>
                  <a:pt x="5012" y="2646"/>
                </a:lnTo>
                <a:cubicBezTo>
                  <a:pt x="4926" y="2325"/>
                  <a:pt x="4604" y="2129"/>
                  <a:pt x="4282" y="2216"/>
                </a:cubicBezTo>
                <a:cubicBezTo>
                  <a:pt x="3966" y="2303"/>
                  <a:pt x="3772" y="2629"/>
                  <a:pt x="3858" y="2955"/>
                </a:cubicBezTo>
                <a:lnTo>
                  <a:pt x="4866" y="6835"/>
                </a:lnTo>
                <a:lnTo>
                  <a:pt x="2199" y="5271"/>
                </a:lnTo>
                <a:cubicBezTo>
                  <a:pt x="1915" y="5102"/>
                  <a:pt x="1551" y="5200"/>
                  <a:pt x="1384" y="5488"/>
                </a:cubicBezTo>
                <a:cubicBezTo>
                  <a:pt x="1218" y="5776"/>
                  <a:pt x="1315" y="6145"/>
                  <a:pt x="1599" y="6314"/>
                </a:cubicBezTo>
                <a:lnTo>
                  <a:pt x="4266" y="7879"/>
                </a:lnTo>
                <a:lnTo>
                  <a:pt x="438" y="8917"/>
                </a:lnTo>
                <a:cubicBezTo>
                  <a:pt x="122" y="9004"/>
                  <a:pt x="-65" y="9335"/>
                  <a:pt x="21" y="9655"/>
                </a:cubicBezTo>
                <a:cubicBezTo>
                  <a:pt x="91" y="9927"/>
                  <a:pt x="331" y="10100"/>
                  <a:pt x="594" y="10100"/>
                </a:cubicBezTo>
                <a:cubicBezTo>
                  <a:pt x="648" y="10100"/>
                  <a:pt x="697" y="10096"/>
                  <a:pt x="750" y="10080"/>
                </a:cubicBezTo>
                <a:lnTo>
                  <a:pt x="5720" y="8727"/>
                </a:lnTo>
                <a:lnTo>
                  <a:pt x="7019" y="9487"/>
                </a:lnTo>
                <a:lnTo>
                  <a:pt x="3980" y="10792"/>
                </a:lnTo>
                <a:lnTo>
                  <a:pt x="7019" y="12096"/>
                </a:lnTo>
                <a:lnTo>
                  <a:pt x="5720" y="12856"/>
                </a:lnTo>
                <a:lnTo>
                  <a:pt x="750" y="11503"/>
                </a:lnTo>
                <a:cubicBezTo>
                  <a:pt x="697" y="11487"/>
                  <a:pt x="648" y="11481"/>
                  <a:pt x="594" y="11481"/>
                </a:cubicBezTo>
                <a:cubicBezTo>
                  <a:pt x="331" y="11481"/>
                  <a:pt x="91" y="11661"/>
                  <a:pt x="21" y="11928"/>
                </a:cubicBezTo>
                <a:cubicBezTo>
                  <a:pt x="-65" y="12248"/>
                  <a:pt x="122" y="12579"/>
                  <a:pt x="438" y="12666"/>
                </a:cubicBezTo>
                <a:lnTo>
                  <a:pt x="4266" y="13704"/>
                </a:lnTo>
                <a:lnTo>
                  <a:pt x="1609" y="15280"/>
                </a:lnTo>
                <a:cubicBezTo>
                  <a:pt x="1325" y="15448"/>
                  <a:pt x="1228" y="15817"/>
                  <a:pt x="1394" y="16105"/>
                </a:cubicBezTo>
                <a:cubicBezTo>
                  <a:pt x="1561" y="16393"/>
                  <a:pt x="1925" y="16491"/>
                  <a:pt x="2209" y="16322"/>
                </a:cubicBezTo>
                <a:lnTo>
                  <a:pt x="4878" y="14758"/>
                </a:lnTo>
                <a:lnTo>
                  <a:pt x="3863" y="18638"/>
                </a:lnTo>
                <a:cubicBezTo>
                  <a:pt x="3777" y="18959"/>
                  <a:pt x="3971" y="19290"/>
                  <a:pt x="4287" y="19377"/>
                </a:cubicBezTo>
                <a:cubicBezTo>
                  <a:pt x="4604" y="19464"/>
                  <a:pt x="4931" y="19268"/>
                  <a:pt x="5017" y="18948"/>
                </a:cubicBezTo>
                <a:lnTo>
                  <a:pt x="6332" y="13911"/>
                </a:lnTo>
                <a:lnTo>
                  <a:pt x="7781" y="13057"/>
                </a:lnTo>
                <a:lnTo>
                  <a:pt x="7449" y="16665"/>
                </a:lnTo>
                <a:lnTo>
                  <a:pt x="10142" y="14605"/>
                </a:lnTo>
                <a:lnTo>
                  <a:pt x="10142" y="16443"/>
                </a:lnTo>
                <a:lnTo>
                  <a:pt x="6493" y="20121"/>
                </a:lnTo>
                <a:cubicBezTo>
                  <a:pt x="6262" y="20355"/>
                  <a:pt x="6257" y="20736"/>
                  <a:pt x="6493" y="20975"/>
                </a:cubicBezTo>
                <a:cubicBezTo>
                  <a:pt x="6724" y="21209"/>
                  <a:pt x="7099" y="21214"/>
                  <a:pt x="7335" y="20975"/>
                </a:cubicBezTo>
                <a:lnTo>
                  <a:pt x="10142" y="18143"/>
                </a:lnTo>
                <a:lnTo>
                  <a:pt x="10142" y="20995"/>
                </a:lnTo>
                <a:cubicBezTo>
                  <a:pt x="10142" y="21327"/>
                  <a:pt x="10410" y="21600"/>
                  <a:pt x="10738" y="21600"/>
                </a:cubicBezTo>
                <a:cubicBezTo>
                  <a:pt x="11065" y="21600"/>
                  <a:pt x="11333" y="21327"/>
                  <a:pt x="11333" y="20995"/>
                </a:cubicBezTo>
                <a:lnTo>
                  <a:pt x="11333" y="18143"/>
                </a:lnTo>
                <a:lnTo>
                  <a:pt x="14140" y="20975"/>
                </a:lnTo>
                <a:cubicBezTo>
                  <a:pt x="14371" y="21209"/>
                  <a:pt x="14751" y="21209"/>
                  <a:pt x="14982" y="20975"/>
                </a:cubicBezTo>
                <a:cubicBezTo>
                  <a:pt x="15213" y="20741"/>
                  <a:pt x="15213" y="20355"/>
                  <a:pt x="14982" y="20121"/>
                </a:cubicBezTo>
                <a:lnTo>
                  <a:pt x="11333" y="16443"/>
                </a:lnTo>
                <a:lnTo>
                  <a:pt x="11333" y="14600"/>
                </a:lnTo>
                <a:lnTo>
                  <a:pt x="14028" y="16660"/>
                </a:lnTo>
                <a:lnTo>
                  <a:pt x="13694" y="13052"/>
                </a:lnTo>
                <a:lnTo>
                  <a:pt x="15143" y="13904"/>
                </a:lnTo>
                <a:lnTo>
                  <a:pt x="16458" y="18942"/>
                </a:lnTo>
                <a:cubicBezTo>
                  <a:pt x="16544" y="19263"/>
                  <a:pt x="16867" y="19459"/>
                  <a:pt x="17189" y="19372"/>
                </a:cubicBezTo>
                <a:cubicBezTo>
                  <a:pt x="17506" y="19285"/>
                  <a:pt x="17698" y="18958"/>
                  <a:pt x="17612" y="18632"/>
                </a:cubicBezTo>
                <a:lnTo>
                  <a:pt x="16604" y="14753"/>
                </a:lnTo>
                <a:lnTo>
                  <a:pt x="19271" y="16317"/>
                </a:lnTo>
                <a:cubicBezTo>
                  <a:pt x="19555" y="16486"/>
                  <a:pt x="19921" y="16388"/>
                  <a:pt x="20087" y="16100"/>
                </a:cubicBezTo>
                <a:cubicBezTo>
                  <a:pt x="20254" y="15812"/>
                  <a:pt x="20157" y="15443"/>
                  <a:pt x="19873" y="15275"/>
                </a:cubicBezTo>
                <a:lnTo>
                  <a:pt x="17204" y="13709"/>
                </a:lnTo>
                <a:lnTo>
                  <a:pt x="21032" y="12671"/>
                </a:lnTo>
                <a:cubicBezTo>
                  <a:pt x="21348" y="12584"/>
                  <a:pt x="21535" y="12253"/>
                  <a:pt x="21449" y="11933"/>
                </a:cubicBezTo>
                <a:cubicBezTo>
                  <a:pt x="21363" y="11666"/>
                  <a:pt x="21122" y="11493"/>
                  <a:pt x="20859" y="11493"/>
                </a:cubicBezTo>
                <a:cubicBezTo>
                  <a:pt x="20805" y="11493"/>
                  <a:pt x="20758" y="11497"/>
                  <a:pt x="20705" y="11513"/>
                </a:cubicBezTo>
                <a:lnTo>
                  <a:pt x="15734" y="12862"/>
                </a:lnTo>
                <a:lnTo>
                  <a:pt x="14436" y="12101"/>
                </a:lnTo>
                <a:lnTo>
                  <a:pt x="17473" y="10797"/>
                </a:lnTo>
                <a:lnTo>
                  <a:pt x="14436" y="9492"/>
                </a:lnTo>
                <a:lnTo>
                  <a:pt x="15734" y="8732"/>
                </a:lnTo>
                <a:lnTo>
                  <a:pt x="20705" y="10085"/>
                </a:lnTo>
                <a:cubicBezTo>
                  <a:pt x="20758" y="10101"/>
                  <a:pt x="20805" y="10107"/>
                  <a:pt x="20859" y="10107"/>
                </a:cubicBezTo>
                <a:cubicBezTo>
                  <a:pt x="21122" y="10107"/>
                  <a:pt x="21364" y="9927"/>
                  <a:pt x="21434" y="9661"/>
                </a:cubicBezTo>
                <a:cubicBezTo>
                  <a:pt x="21520" y="9340"/>
                  <a:pt x="21331" y="9009"/>
                  <a:pt x="21015" y="8922"/>
                </a:cubicBezTo>
                <a:lnTo>
                  <a:pt x="17189" y="7884"/>
                </a:lnTo>
                <a:lnTo>
                  <a:pt x="19856" y="6319"/>
                </a:lnTo>
                <a:cubicBezTo>
                  <a:pt x="20140" y="6150"/>
                  <a:pt x="20237" y="5781"/>
                  <a:pt x="20071" y="5493"/>
                </a:cubicBezTo>
                <a:cubicBezTo>
                  <a:pt x="19904" y="5205"/>
                  <a:pt x="19540" y="5108"/>
                  <a:pt x="19255" y="5276"/>
                </a:cubicBezTo>
                <a:lnTo>
                  <a:pt x="16587" y="6840"/>
                </a:lnTo>
                <a:lnTo>
                  <a:pt x="17597" y="2962"/>
                </a:lnTo>
                <a:cubicBezTo>
                  <a:pt x="17683" y="2641"/>
                  <a:pt x="17489" y="2308"/>
                  <a:pt x="17173" y="2221"/>
                </a:cubicBezTo>
                <a:cubicBezTo>
                  <a:pt x="16856" y="2134"/>
                  <a:pt x="16529" y="2330"/>
                  <a:pt x="16443" y="2651"/>
                </a:cubicBezTo>
                <a:lnTo>
                  <a:pt x="15128" y="7689"/>
                </a:lnTo>
                <a:lnTo>
                  <a:pt x="13679" y="8542"/>
                </a:lnTo>
                <a:lnTo>
                  <a:pt x="14011" y="4933"/>
                </a:lnTo>
                <a:lnTo>
                  <a:pt x="11328" y="6993"/>
                </a:lnTo>
                <a:lnTo>
                  <a:pt x="11328" y="5155"/>
                </a:lnTo>
                <a:lnTo>
                  <a:pt x="14977" y="1477"/>
                </a:lnTo>
                <a:cubicBezTo>
                  <a:pt x="15208" y="1244"/>
                  <a:pt x="15213" y="864"/>
                  <a:pt x="14977" y="625"/>
                </a:cubicBezTo>
                <a:cubicBezTo>
                  <a:pt x="14746" y="391"/>
                  <a:pt x="14371" y="386"/>
                  <a:pt x="14135" y="625"/>
                </a:cubicBezTo>
                <a:lnTo>
                  <a:pt x="11328" y="3456"/>
                </a:lnTo>
                <a:lnTo>
                  <a:pt x="11328" y="603"/>
                </a:lnTo>
                <a:cubicBezTo>
                  <a:pt x="11328" y="271"/>
                  <a:pt x="11060" y="0"/>
                  <a:pt x="10732" y="0"/>
                </a:cubicBezTo>
                <a:close/>
                <a:moveTo>
                  <a:pt x="8881" y="7541"/>
                </a:moveTo>
                <a:lnTo>
                  <a:pt x="10137" y="8504"/>
                </a:lnTo>
                <a:lnTo>
                  <a:pt x="10137" y="9922"/>
                </a:lnTo>
                <a:lnTo>
                  <a:pt x="9042" y="9280"/>
                </a:lnTo>
                <a:lnTo>
                  <a:pt x="8881" y="7541"/>
                </a:lnTo>
                <a:close/>
                <a:moveTo>
                  <a:pt x="12584" y="7541"/>
                </a:moveTo>
                <a:lnTo>
                  <a:pt x="12423" y="9280"/>
                </a:lnTo>
                <a:lnTo>
                  <a:pt x="11328" y="9922"/>
                </a:lnTo>
                <a:lnTo>
                  <a:pt x="11328" y="8504"/>
                </a:lnTo>
                <a:lnTo>
                  <a:pt x="12584" y="7541"/>
                </a:lnTo>
                <a:close/>
                <a:moveTo>
                  <a:pt x="8425" y="10209"/>
                </a:moveTo>
                <a:lnTo>
                  <a:pt x="9535" y="10797"/>
                </a:lnTo>
                <a:lnTo>
                  <a:pt x="8425" y="11384"/>
                </a:lnTo>
                <a:lnTo>
                  <a:pt x="6847" y="10797"/>
                </a:lnTo>
                <a:lnTo>
                  <a:pt x="8425" y="10209"/>
                </a:lnTo>
                <a:close/>
                <a:moveTo>
                  <a:pt x="13040" y="10209"/>
                </a:moveTo>
                <a:lnTo>
                  <a:pt x="14618" y="10797"/>
                </a:lnTo>
                <a:lnTo>
                  <a:pt x="13040" y="11384"/>
                </a:lnTo>
                <a:lnTo>
                  <a:pt x="11930" y="10797"/>
                </a:lnTo>
                <a:lnTo>
                  <a:pt x="13040" y="10209"/>
                </a:lnTo>
                <a:close/>
                <a:moveTo>
                  <a:pt x="11328" y="11666"/>
                </a:moveTo>
                <a:lnTo>
                  <a:pt x="12423" y="12308"/>
                </a:lnTo>
                <a:lnTo>
                  <a:pt x="12584" y="14047"/>
                </a:lnTo>
                <a:lnTo>
                  <a:pt x="11328" y="13089"/>
                </a:lnTo>
                <a:lnTo>
                  <a:pt x="11328" y="11666"/>
                </a:lnTo>
                <a:close/>
                <a:moveTo>
                  <a:pt x="10137" y="11671"/>
                </a:moveTo>
                <a:lnTo>
                  <a:pt x="10137" y="13089"/>
                </a:lnTo>
                <a:lnTo>
                  <a:pt x="8881" y="14052"/>
                </a:lnTo>
                <a:lnTo>
                  <a:pt x="9042" y="12313"/>
                </a:lnTo>
                <a:lnTo>
                  <a:pt x="10137" y="11671"/>
                </a:lnTo>
                <a:close/>
              </a:path>
            </a:pathLst>
          </a:custGeom>
          <a:solidFill>
            <a:schemeClr val="accent3">
              <a:lumOff val="44000"/>
            </a:schemeClr>
          </a:solidFill>
          <a:ln w="12700">
            <a:miter lim="400000"/>
          </a:ln>
        </p:spPr>
        <p:txBody>
          <a:bodyPr lIns="45719" rIns="45719"/>
          <a:lstStyle/>
          <a:p>
            <a:pPr/>
          </a:p>
        </p:txBody>
      </p:sp>
      <p:sp>
        <p:nvSpPr>
          <p:cNvPr id="390" name="Schneeflockendekor"/>
          <p:cNvSpPr/>
          <p:nvPr/>
        </p:nvSpPr>
        <p:spPr>
          <a:xfrm rot="20040000">
            <a:off x="3919155" y="179989"/>
            <a:ext cx="330593" cy="328478"/>
          </a:xfrm>
          <a:custGeom>
            <a:avLst/>
            <a:gdLst/>
            <a:ahLst/>
            <a:cxnLst>
              <a:cxn ang="0">
                <a:pos x="wd2" y="hd2"/>
              </a:cxn>
              <a:cxn ang="5400000">
                <a:pos x="wd2" y="hd2"/>
              </a:cxn>
              <a:cxn ang="10800000">
                <a:pos x="wd2" y="hd2"/>
              </a:cxn>
              <a:cxn ang="16200000">
                <a:pos x="wd2" y="hd2"/>
              </a:cxn>
            </a:cxnLst>
            <a:rect l="0" t="0" r="r" b="b"/>
            <a:pathLst>
              <a:path w="21470" h="21600" fill="norm" stroke="1" extrusionOk="0">
                <a:moveTo>
                  <a:pt x="10732" y="0"/>
                </a:moveTo>
                <a:cubicBezTo>
                  <a:pt x="10405" y="0"/>
                  <a:pt x="10137" y="271"/>
                  <a:pt x="10137" y="603"/>
                </a:cubicBezTo>
                <a:lnTo>
                  <a:pt x="10137" y="3456"/>
                </a:lnTo>
                <a:lnTo>
                  <a:pt x="7330" y="625"/>
                </a:lnTo>
                <a:cubicBezTo>
                  <a:pt x="7099" y="391"/>
                  <a:pt x="6719" y="391"/>
                  <a:pt x="6488" y="625"/>
                </a:cubicBezTo>
                <a:cubicBezTo>
                  <a:pt x="6257" y="859"/>
                  <a:pt x="6257" y="1244"/>
                  <a:pt x="6488" y="1477"/>
                </a:cubicBezTo>
                <a:lnTo>
                  <a:pt x="10137" y="5155"/>
                </a:lnTo>
                <a:lnTo>
                  <a:pt x="10137" y="6993"/>
                </a:lnTo>
                <a:lnTo>
                  <a:pt x="7442" y="4933"/>
                </a:lnTo>
                <a:lnTo>
                  <a:pt x="7776" y="8542"/>
                </a:lnTo>
                <a:lnTo>
                  <a:pt x="6327" y="7689"/>
                </a:lnTo>
                <a:lnTo>
                  <a:pt x="5012" y="2646"/>
                </a:lnTo>
                <a:cubicBezTo>
                  <a:pt x="4926" y="2325"/>
                  <a:pt x="4604" y="2129"/>
                  <a:pt x="4282" y="2216"/>
                </a:cubicBezTo>
                <a:cubicBezTo>
                  <a:pt x="3966" y="2303"/>
                  <a:pt x="3772" y="2629"/>
                  <a:pt x="3858" y="2955"/>
                </a:cubicBezTo>
                <a:lnTo>
                  <a:pt x="4866" y="6835"/>
                </a:lnTo>
                <a:lnTo>
                  <a:pt x="2199" y="5271"/>
                </a:lnTo>
                <a:cubicBezTo>
                  <a:pt x="1915" y="5102"/>
                  <a:pt x="1551" y="5200"/>
                  <a:pt x="1384" y="5488"/>
                </a:cubicBezTo>
                <a:cubicBezTo>
                  <a:pt x="1218" y="5776"/>
                  <a:pt x="1315" y="6145"/>
                  <a:pt x="1599" y="6314"/>
                </a:cubicBezTo>
                <a:lnTo>
                  <a:pt x="4266" y="7879"/>
                </a:lnTo>
                <a:lnTo>
                  <a:pt x="438" y="8917"/>
                </a:lnTo>
                <a:cubicBezTo>
                  <a:pt x="122" y="9004"/>
                  <a:pt x="-65" y="9335"/>
                  <a:pt x="21" y="9655"/>
                </a:cubicBezTo>
                <a:cubicBezTo>
                  <a:pt x="91" y="9927"/>
                  <a:pt x="331" y="10100"/>
                  <a:pt x="594" y="10100"/>
                </a:cubicBezTo>
                <a:cubicBezTo>
                  <a:pt x="648" y="10100"/>
                  <a:pt x="697" y="10096"/>
                  <a:pt x="750" y="10080"/>
                </a:cubicBezTo>
                <a:lnTo>
                  <a:pt x="5720" y="8727"/>
                </a:lnTo>
                <a:lnTo>
                  <a:pt x="7019" y="9487"/>
                </a:lnTo>
                <a:lnTo>
                  <a:pt x="3980" y="10792"/>
                </a:lnTo>
                <a:lnTo>
                  <a:pt x="7019" y="12096"/>
                </a:lnTo>
                <a:lnTo>
                  <a:pt x="5720" y="12856"/>
                </a:lnTo>
                <a:lnTo>
                  <a:pt x="750" y="11503"/>
                </a:lnTo>
                <a:cubicBezTo>
                  <a:pt x="697" y="11487"/>
                  <a:pt x="648" y="11481"/>
                  <a:pt x="594" y="11481"/>
                </a:cubicBezTo>
                <a:cubicBezTo>
                  <a:pt x="331" y="11481"/>
                  <a:pt x="91" y="11661"/>
                  <a:pt x="21" y="11928"/>
                </a:cubicBezTo>
                <a:cubicBezTo>
                  <a:pt x="-65" y="12248"/>
                  <a:pt x="122" y="12579"/>
                  <a:pt x="438" y="12666"/>
                </a:cubicBezTo>
                <a:lnTo>
                  <a:pt x="4266" y="13704"/>
                </a:lnTo>
                <a:lnTo>
                  <a:pt x="1609" y="15280"/>
                </a:lnTo>
                <a:cubicBezTo>
                  <a:pt x="1325" y="15448"/>
                  <a:pt x="1228" y="15817"/>
                  <a:pt x="1394" y="16105"/>
                </a:cubicBezTo>
                <a:cubicBezTo>
                  <a:pt x="1561" y="16393"/>
                  <a:pt x="1925" y="16491"/>
                  <a:pt x="2209" y="16322"/>
                </a:cubicBezTo>
                <a:lnTo>
                  <a:pt x="4878" y="14758"/>
                </a:lnTo>
                <a:lnTo>
                  <a:pt x="3863" y="18638"/>
                </a:lnTo>
                <a:cubicBezTo>
                  <a:pt x="3777" y="18959"/>
                  <a:pt x="3971" y="19290"/>
                  <a:pt x="4287" y="19377"/>
                </a:cubicBezTo>
                <a:cubicBezTo>
                  <a:pt x="4604" y="19464"/>
                  <a:pt x="4931" y="19268"/>
                  <a:pt x="5017" y="18948"/>
                </a:cubicBezTo>
                <a:lnTo>
                  <a:pt x="6332" y="13911"/>
                </a:lnTo>
                <a:lnTo>
                  <a:pt x="7781" y="13057"/>
                </a:lnTo>
                <a:lnTo>
                  <a:pt x="7449" y="16665"/>
                </a:lnTo>
                <a:lnTo>
                  <a:pt x="10142" y="14605"/>
                </a:lnTo>
                <a:lnTo>
                  <a:pt x="10142" y="16443"/>
                </a:lnTo>
                <a:lnTo>
                  <a:pt x="6493" y="20121"/>
                </a:lnTo>
                <a:cubicBezTo>
                  <a:pt x="6262" y="20355"/>
                  <a:pt x="6257" y="20736"/>
                  <a:pt x="6493" y="20975"/>
                </a:cubicBezTo>
                <a:cubicBezTo>
                  <a:pt x="6724" y="21209"/>
                  <a:pt x="7099" y="21214"/>
                  <a:pt x="7335" y="20975"/>
                </a:cubicBezTo>
                <a:lnTo>
                  <a:pt x="10142" y="18143"/>
                </a:lnTo>
                <a:lnTo>
                  <a:pt x="10142" y="20995"/>
                </a:lnTo>
                <a:cubicBezTo>
                  <a:pt x="10142" y="21327"/>
                  <a:pt x="10410" y="21600"/>
                  <a:pt x="10738" y="21600"/>
                </a:cubicBezTo>
                <a:cubicBezTo>
                  <a:pt x="11065" y="21600"/>
                  <a:pt x="11333" y="21327"/>
                  <a:pt x="11333" y="20995"/>
                </a:cubicBezTo>
                <a:lnTo>
                  <a:pt x="11333" y="18143"/>
                </a:lnTo>
                <a:lnTo>
                  <a:pt x="14140" y="20975"/>
                </a:lnTo>
                <a:cubicBezTo>
                  <a:pt x="14371" y="21209"/>
                  <a:pt x="14751" y="21209"/>
                  <a:pt x="14982" y="20975"/>
                </a:cubicBezTo>
                <a:cubicBezTo>
                  <a:pt x="15213" y="20741"/>
                  <a:pt x="15213" y="20355"/>
                  <a:pt x="14982" y="20121"/>
                </a:cubicBezTo>
                <a:lnTo>
                  <a:pt x="11333" y="16443"/>
                </a:lnTo>
                <a:lnTo>
                  <a:pt x="11333" y="14600"/>
                </a:lnTo>
                <a:lnTo>
                  <a:pt x="14028" y="16660"/>
                </a:lnTo>
                <a:lnTo>
                  <a:pt x="13694" y="13052"/>
                </a:lnTo>
                <a:lnTo>
                  <a:pt x="15143" y="13904"/>
                </a:lnTo>
                <a:lnTo>
                  <a:pt x="16458" y="18942"/>
                </a:lnTo>
                <a:cubicBezTo>
                  <a:pt x="16544" y="19263"/>
                  <a:pt x="16867" y="19459"/>
                  <a:pt x="17189" y="19372"/>
                </a:cubicBezTo>
                <a:cubicBezTo>
                  <a:pt x="17506" y="19285"/>
                  <a:pt x="17698" y="18958"/>
                  <a:pt x="17612" y="18632"/>
                </a:cubicBezTo>
                <a:lnTo>
                  <a:pt x="16604" y="14753"/>
                </a:lnTo>
                <a:lnTo>
                  <a:pt x="19271" y="16317"/>
                </a:lnTo>
                <a:cubicBezTo>
                  <a:pt x="19555" y="16486"/>
                  <a:pt x="19921" y="16388"/>
                  <a:pt x="20087" y="16100"/>
                </a:cubicBezTo>
                <a:cubicBezTo>
                  <a:pt x="20254" y="15812"/>
                  <a:pt x="20157" y="15443"/>
                  <a:pt x="19873" y="15275"/>
                </a:cubicBezTo>
                <a:lnTo>
                  <a:pt x="17204" y="13709"/>
                </a:lnTo>
                <a:lnTo>
                  <a:pt x="21032" y="12671"/>
                </a:lnTo>
                <a:cubicBezTo>
                  <a:pt x="21348" y="12584"/>
                  <a:pt x="21535" y="12253"/>
                  <a:pt x="21449" y="11933"/>
                </a:cubicBezTo>
                <a:cubicBezTo>
                  <a:pt x="21363" y="11666"/>
                  <a:pt x="21122" y="11493"/>
                  <a:pt x="20859" y="11493"/>
                </a:cubicBezTo>
                <a:cubicBezTo>
                  <a:pt x="20805" y="11493"/>
                  <a:pt x="20758" y="11497"/>
                  <a:pt x="20705" y="11513"/>
                </a:cubicBezTo>
                <a:lnTo>
                  <a:pt x="15734" y="12862"/>
                </a:lnTo>
                <a:lnTo>
                  <a:pt x="14436" y="12101"/>
                </a:lnTo>
                <a:lnTo>
                  <a:pt x="17473" y="10797"/>
                </a:lnTo>
                <a:lnTo>
                  <a:pt x="14436" y="9492"/>
                </a:lnTo>
                <a:lnTo>
                  <a:pt x="15734" y="8732"/>
                </a:lnTo>
                <a:lnTo>
                  <a:pt x="20705" y="10085"/>
                </a:lnTo>
                <a:cubicBezTo>
                  <a:pt x="20758" y="10101"/>
                  <a:pt x="20805" y="10107"/>
                  <a:pt x="20859" y="10107"/>
                </a:cubicBezTo>
                <a:cubicBezTo>
                  <a:pt x="21122" y="10107"/>
                  <a:pt x="21364" y="9927"/>
                  <a:pt x="21434" y="9661"/>
                </a:cubicBezTo>
                <a:cubicBezTo>
                  <a:pt x="21520" y="9340"/>
                  <a:pt x="21331" y="9009"/>
                  <a:pt x="21015" y="8922"/>
                </a:cubicBezTo>
                <a:lnTo>
                  <a:pt x="17189" y="7884"/>
                </a:lnTo>
                <a:lnTo>
                  <a:pt x="19856" y="6319"/>
                </a:lnTo>
                <a:cubicBezTo>
                  <a:pt x="20140" y="6150"/>
                  <a:pt x="20237" y="5781"/>
                  <a:pt x="20071" y="5493"/>
                </a:cubicBezTo>
                <a:cubicBezTo>
                  <a:pt x="19904" y="5205"/>
                  <a:pt x="19540" y="5108"/>
                  <a:pt x="19255" y="5276"/>
                </a:cubicBezTo>
                <a:lnTo>
                  <a:pt x="16587" y="6840"/>
                </a:lnTo>
                <a:lnTo>
                  <a:pt x="17597" y="2962"/>
                </a:lnTo>
                <a:cubicBezTo>
                  <a:pt x="17683" y="2641"/>
                  <a:pt x="17489" y="2308"/>
                  <a:pt x="17173" y="2221"/>
                </a:cubicBezTo>
                <a:cubicBezTo>
                  <a:pt x="16856" y="2134"/>
                  <a:pt x="16529" y="2330"/>
                  <a:pt x="16443" y="2651"/>
                </a:cubicBezTo>
                <a:lnTo>
                  <a:pt x="15128" y="7689"/>
                </a:lnTo>
                <a:lnTo>
                  <a:pt x="13679" y="8542"/>
                </a:lnTo>
                <a:lnTo>
                  <a:pt x="14011" y="4933"/>
                </a:lnTo>
                <a:lnTo>
                  <a:pt x="11328" y="6993"/>
                </a:lnTo>
                <a:lnTo>
                  <a:pt x="11328" y="5155"/>
                </a:lnTo>
                <a:lnTo>
                  <a:pt x="14977" y="1477"/>
                </a:lnTo>
                <a:cubicBezTo>
                  <a:pt x="15208" y="1244"/>
                  <a:pt x="15213" y="864"/>
                  <a:pt x="14977" y="625"/>
                </a:cubicBezTo>
                <a:cubicBezTo>
                  <a:pt x="14746" y="391"/>
                  <a:pt x="14371" y="386"/>
                  <a:pt x="14135" y="625"/>
                </a:cubicBezTo>
                <a:lnTo>
                  <a:pt x="11328" y="3456"/>
                </a:lnTo>
                <a:lnTo>
                  <a:pt x="11328" y="603"/>
                </a:lnTo>
                <a:cubicBezTo>
                  <a:pt x="11328" y="271"/>
                  <a:pt x="11060" y="0"/>
                  <a:pt x="10732" y="0"/>
                </a:cubicBezTo>
                <a:close/>
                <a:moveTo>
                  <a:pt x="8881" y="7541"/>
                </a:moveTo>
                <a:lnTo>
                  <a:pt x="10137" y="8504"/>
                </a:lnTo>
                <a:lnTo>
                  <a:pt x="10137" y="9922"/>
                </a:lnTo>
                <a:lnTo>
                  <a:pt x="9042" y="9280"/>
                </a:lnTo>
                <a:lnTo>
                  <a:pt x="8881" y="7541"/>
                </a:lnTo>
                <a:close/>
                <a:moveTo>
                  <a:pt x="12584" y="7541"/>
                </a:moveTo>
                <a:lnTo>
                  <a:pt x="12423" y="9280"/>
                </a:lnTo>
                <a:lnTo>
                  <a:pt x="11328" y="9922"/>
                </a:lnTo>
                <a:lnTo>
                  <a:pt x="11328" y="8504"/>
                </a:lnTo>
                <a:lnTo>
                  <a:pt x="12584" y="7541"/>
                </a:lnTo>
                <a:close/>
                <a:moveTo>
                  <a:pt x="8425" y="10209"/>
                </a:moveTo>
                <a:lnTo>
                  <a:pt x="9535" y="10797"/>
                </a:lnTo>
                <a:lnTo>
                  <a:pt x="8425" y="11384"/>
                </a:lnTo>
                <a:lnTo>
                  <a:pt x="6847" y="10797"/>
                </a:lnTo>
                <a:lnTo>
                  <a:pt x="8425" y="10209"/>
                </a:lnTo>
                <a:close/>
                <a:moveTo>
                  <a:pt x="13040" y="10209"/>
                </a:moveTo>
                <a:lnTo>
                  <a:pt x="14618" y="10797"/>
                </a:lnTo>
                <a:lnTo>
                  <a:pt x="13040" y="11384"/>
                </a:lnTo>
                <a:lnTo>
                  <a:pt x="11930" y="10797"/>
                </a:lnTo>
                <a:lnTo>
                  <a:pt x="13040" y="10209"/>
                </a:lnTo>
                <a:close/>
                <a:moveTo>
                  <a:pt x="11328" y="11666"/>
                </a:moveTo>
                <a:lnTo>
                  <a:pt x="12423" y="12308"/>
                </a:lnTo>
                <a:lnTo>
                  <a:pt x="12584" y="14047"/>
                </a:lnTo>
                <a:lnTo>
                  <a:pt x="11328" y="13089"/>
                </a:lnTo>
                <a:lnTo>
                  <a:pt x="11328" y="11666"/>
                </a:lnTo>
                <a:close/>
                <a:moveTo>
                  <a:pt x="10137" y="11671"/>
                </a:moveTo>
                <a:lnTo>
                  <a:pt x="10137" y="13089"/>
                </a:lnTo>
                <a:lnTo>
                  <a:pt x="8881" y="14052"/>
                </a:lnTo>
                <a:lnTo>
                  <a:pt x="9042" y="12313"/>
                </a:lnTo>
                <a:lnTo>
                  <a:pt x="10137" y="11671"/>
                </a:lnTo>
                <a:close/>
              </a:path>
            </a:pathLst>
          </a:custGeom>
          <a:solidFill>
            <a:schemeClr val="accent3">
              <a:lumOff val="44000"/>
            </a:schemeClr>
          </a:solidFill>
          <a:ln w="12700">
            <a:miter lim="400000"/>
          </a:ln>
        </p:spPr>
        <p:txBody>
          <a:bodyPr lIns="45719" rIns="45719"/>
          <a:lstStyle/>
          <a:p>
            <a:pPr/>
          </a:p>
        </p:txBody>
      </p:sp>
      <p:sp>
        <p:nvSpPr>
          <p:cNvPr id="391" name="Schneeflockendekor"/>
          <p:cNvSpPr/>
          <p:nvPr/>
        </p:nvSpPr>
        <p:spPr>
          <a:xfrm rot="20340000">
            <a:off x="4884355" y="154589"/>
            <a:ext cx="472386" cy="469364"/>
          </a:xfrm>
          <a:custGeom>
            <a:avLst/>
            <a:gdLst/>
            <a:ahLst/>
            <a:cxnLst>
              <a:cxn ang="0">
                <a:pos x="wd2" y="hd2"/>
              </a:cxn>
              <a:cxn ang="5400000">
                <a:pos x="wd2" y="hd2"/>
              </a:cxn>
              <a:cxn ang="10800000">
                <a:pos x="wd2" y="hd2"/>
              </a:cxn>
              <a:cxn ang="16200000">
                <a:pos x="wd2" y="hd2"/>
              </a:cxn>
            </a:cxnLst>
            <a:rect l="0" t="0" r="r" b="b"/>
            <a:pathLst>
              <a:path w="21470" h="21600" fill="norm" stroke="1" extrusionOk="0">
                <a:moveTo>
                  <a:pt x="10732" y="0"/>
                </a:moveTo>
                <a:cubicBezTo>
                  <a:pt x="10405" y="0"/>
                  <a:pt x="10137" y="271"/>
                  <a:pt x="10137" y="603"/>
                </a:cubicBezTo>
                <a:lnTo>
                  <a:pt x="10137" y="3456"/>
                </a:lnTo>
                <a:lnTo>
                  <a:pt x="7330" y="625"/>
                </a:lnTo>
                <a:cubicBezTo>
                  <a:pt x="7099" y="391"/>
                  <a:pt x="6719" y="391"/>
                  <a:pt x="6488" y="625"/>
                </a:cubicBezTo>
                <a:cubicBezTo>
                  <a:pt x="6257" y="859"/>
                  <a:pt x="6257" y="1244"/>
                  <a:pt x="6488" y="1477"/>
                </a:cubicBezTo>
                <a:lnTo>
                  <a:pt x="10137" y="5155"/>
                </a:lnTo>
                <a:lnTo>
                  <a:pt x="10137" y="6993"/>
                </a:lnTo>
                <a:lnTo>
                  <a:pt x="7442" y="4933"/>
                </a:lnTo>
                <a:lnTo>
                  <a:pt x="7776" y="8542"/>
                </a:lnTo>
                <a:lnTo>
                  <a:pt x="6327" y="7689"/>
                </a:lnTo>
                <a:lnTo>
                  <a:pt x="5012" y="2646"/>
                </a:lnTo>
                <a:cubicBezTo>
                  <a:pt x="4926" y="2325"/>
                  <a:pt x="4604" y="2129"/>
                  <a:pt x="4282" y="2216"/>
                </a:cubicBezTo>
                <a:cubicBezTo>
                  <a:pt x="3966" y="2303"/>
                  <a:pt x="3772" y="2629"/>
                  <a:pt x="3858" y="2955"/>
                </a:cubicBezTo>
                <a:lnTo>
                  <a:pt x="4866" y="6835"/>
                </a:lnTo>
                <a:lnTo>
                  <a:pt x="2199" y="5271"/>
                </a:lnTo>
                <a:cubicBezTo>
                  <a:pt x="1915" y="5102"/>
                  <a:pt x="1551" y="5200"/>
                  <a:pt x="1384" y="5488"/>
                </a:cubicBezTo>
                <a:cubicBezTo>
                  <a:pt x="1218" y="5776"/>
                  <a:pt x="1315" y="6145"/>
                  <a:pt x="1599" y="6314"/>
                </a:cubicBezTo>
                <a:lnTo>
                  <a:pt x="4266" y="7879"/>
                </a:lnTo>
                <a:lnTo>
                  <a:pt x="438" y="8917"/>
                </a:lnTo>
                <a:cubicBezTo>
                  <a:pt x="122" y="9004"/>
                  <a:pt x="-65" y="9335"/>
                  <a:pt x="21" y="9655"/>
                </a:cubicBezTo>
                <a:cubicBezTo>
                  <a:pt x="91" y="9927"/>
                  <a:pt x="331" y="10100"/>
                  <a:pt x="594" y="10100"/>
                </a:cubicBezTo>
                <a:cubicBezTo>
                  <a:pt x="648" y="10100"/>
                  <a:pt x="697" y="10096"/>
                  <a:pt x="750" y="10080"/>
                </a:cubicBezTo>
                <a:lnTo>
                  <a:pt x="5720" y="8727"/>
                </a:lnTo>
                <a:lnTo>
                  <a:pt x="7019" y="9487"/>
                </a:lnTo>
                <a:lnTo>
                  <a:pt x="3980" y="10792"/>
                </a:lnTo>
                <a:lnTo>
                  <a:pt x="7019" y="12096"/>
                </a:lnTo>
                <a:lnTo>
                  <a:pt x="5720" y="12856"/>
                </a:lnTo>
                <a:lnTo>
                  <a:pt x="750" y="11503"/>
                </a:lnTo>
                <a:cubicBezTo>
                  <a:pt x="697" y="11487"/>
                  <a:pt x="648" y="11481"/>
                  <a:pt x="594" y="11481"/>
                </a:cubicBezTo>
                <a:cubicBezTo>
                  <a:pt x="331" y="11481"/>
                  <a:pt x="91" y="11661"/>
                  <a:pt x="21" y="11928"/>
                </a:cubicBezTo>
                <a:cubicBezTo>
                  <a:pt x="-65" y="12248"/>
                  <a:pt x="122" y="12579"/>
                  <a:pt x="438" y="12666"/>
                </a:cubicBezTo>
                <a:lnTo>
                  <a:pt x="4266" y="13704"/>
                </a:lnTo>
                <a:lnTo>
                  <a:pt x="1609" y="15280"/>
                </a:lnTo>
                <a:cubicBezTo>
                  <a:pt x="1325" y="15448"/>
                  <a:pt x="1228" y="15817"/>
                  <a:pt x="1394" y="16105"/>
                </a:cubicBezTo>
                <a:cubicBezTo>
                  <a:pt x="1561" y="16393"/>
                  <a:pt x="1925" y="16491"/>
                  <a:pt x="2209" y="16322"/>
                </a:cubicBezTo>
                <a:lnTo>
                  <a:pt x="4878" y="14758"/>
                </a:lnTo>
                <a:lnTo>
                  <a:pt x="3863" y="18638"/>
                </a:lnTo>
                <a:cubicBezTo>
                  <a:pt x="3777" y="18959"/>
                  <a:pt x="3971" y="19290"/>
                  <a:pt x="4287" y="19377"/>
                </a:cubicBezTo>
                <a:cubicBezTo>
                  <a:pt x="4604" y="19464"/>
                  <a:pt x="4931" y="19268"/>
                  <a:pt x="5017" y="18948"/>
                </a:cubicBezTo>
                <a:lnTo>
                  <a:pt x="6332" y="13911"/>
                </a:lnTo>
                <a:lnTo>
                  <a:pt x="7781" y="13057"/>
                </a:lnTo>
                <a:lnTo>
                  <a:pt x="7449" y="16665"/>
                </a:lnTo>
                <a:lnTo>
                  <a:pt x="10142" y="14605"/>
                </a:lnTo>
                <a:lnTo>
                  <a:pt x="10142" y="16443"/>
                </a:lnTo>
                <a:lnTo>
                  <a:pt x="6493" y="20121"/>
                </a:lnTo>
                <a:cubicBezTo>
                  <a:pt x="6262" y="20355"/>
                  <a:pt x="6257" y="20736"/>
                  <a:pt x="6493" y="20975"/>
                </a:cubicBezTo>
                <a:cubicBezTo>
                  <a:pt x="6724" y="21209"/>
                  <a:pt x="7099" y="21214"/>
                  <a:pt x="7335" y="20975"/>
                </a:cubicBezTo>
                <a:lnTo>
                  <a:pt x="10142" y="18143"/>
                </a:lnTo>
                <a:lnTo>
                  <a:pt x="10142" y="20995"/>
                </a:lnTo>
                <a:cubicBezTo>
                  <a:pt x="10142" y="21327"/>
                  <a:pt x="10410" y="21600"/>
                  <a:pt x="10738" y="21600"/>
                </a:cubicBezTo>
                <a:cubicBezTo>
                  <a:pt x="11065" y="21600"/>
                  <a:pt x="11333" y="21327"/>
                  <a:pt x="11333" y="20995"/>
                </a:cubicBezTo>
                <a:lnTo>
                  <a:pt x="11333" y="18143"/>
                </a:lnTo>
                <a:lnTo>
                  <a:pt x="14140" y="20975"/>
                </a:lnTo>
                <a:cubicBezTo>
                  <a:pt x="14371" y="21209"/>
                  <a:pt x="14751" y="21209"/>
                  <a:pt x="14982" y="20975"/>
                </a:cubicBezTo>
                <a:cubicBezTo>
                  <a:pt x="15213" y="20741"/>
                  <a:pt x="15213" y="20355"/>
                  <a:pt x="14982" y="20121"/>
                </a:cubicBezTo>
                <a:lnTo>
                  <a:pt x="11333" y="16443"/>
                </a:lnTo>
                <a:lnTo>
                  <a:pt x="11333" y="14600"/>
                </a:lnTo>
                <a:lnTo>
                  <a:pt x="14028" y="16660"/>
                </a:lnTo>
                <a:lnTo>
                  <a:pt x="13694" y="13052"/>
                </a:lnTo>
                <a:lnTo>
                  <a:pt x="15143" y="13904"/>
                </a:lnTo>
                <a:lnTo>
                  <a:pt x="16458" y="18942"/>
                </a:lnTo>
                <a:cubicBezTo>
                  <a:pt x="16544" y="19263"/>
                  <a:pt x="16867" y="19459"/>
                  <a:pt x="17189" y="19372"/>
                </a:cubicBezTo>
                <a:cubicBezTo>
                  <a:pt x="17506" y="19285"/>
                  <a:pt x="17698" y="18958"/>
                  <a:pt x="17612" y="18632"/>
                </a:cubicBezTo>
                <a:lnTo>
                  <a:pt x="16604" y="14753"/>
                </a:lnTo>
                <a:lnTo>
                  <a:pt x="19271" y="16317"/>
                </a:lnTo>
                <a:cubicBezTo>
                  <a:pt x="19555" y="16486"/>
                  <a:pt x="19921" y="16388"/>
                  <a:pt x="20087" y="16100"/>
                </a:cubicBezTo>
                <a:cubicBezTo>
                  <a:pt x="20254" y="15812"/>
                  <a:pt x="20157" y="15443"/>
                  <a:pt x="19873" y="15275"/>
                </a:cubicBezTo>
                <a:lnTo>
                  <a:pt x="17204" y="13709"/>
                </a:lnTo>
                <a:lnTo>
                  <a:pt x="21032" y="12671"/>
                </a:lnTo>
                <a:cubicBezTo>
                  <a:pt x="21348" y="12584"/>
                  <a:pt x="21535" y="12253"/>
                  <a:pt x="21449" y="11933"/>
                </a:cubicBezTo>
                <a:cubicBezTo>
                  <a:pt x="21363" y="11666"/>
                  <a:pt x="21122" y="11493"/>
                  <a:pt x="20859" y="11493"/>
                </a:cubicBezTo>
                <a:cubicBezTo>
                  <a:pt x="20805" y="11493"/>
                  <a:pt x="20758" y="11497"/>
                  <a:pt x="20705" y="11513"/>
                </a:cubicBezTo>
                <a:lnTo>
                  <a:pt x="15734" y="12862"/>
                </a:lnTo>
                <a:lnTo>
                  <a:pt x="14436" y="12101"/>
                </a:lnTo>
                <a:lnTo>
                  <a:pt x="17473" y="10797"/>
                </a:lnTo>
                <a:lnTo>
                  <a:pt x="14436" y="9492"/>
                </a:lnTo>
                <a:lnTo>
                  <a:pt x="15734" y="8732"/>
                </a:lnTo>
                <a:lnTo>
                  <a:pt x="20705" y="10085"/>
                </a:lnTo>
                <a:cubicBezTo>
                  <a:pt x="20758" y="10101"/>
                  <a:pt x="20805" y="10107"/>
                  <a:pt x="20859" y="10107"/>
                </a:cubicBezTo>
                <a:cubicBezTo>
                  <a:pt x="21122" y="10107"/>
                  <a:pt x="21364" y="9927"/>
                  <a:pt x="21434" y="9661"/>
                </a:cubicBezTo>
                <a:cubicBezTo>
                  <a:pt x="21520" y="9340"/>
                  <a:pt x="21331" y="9009"/>
                  <a:pt x="21015" y="8922"/>
                </a:cubicBezTo>
                <a:lnTo>
                  <a:pt x="17189" y="7884"/>
                </a:lnTo>
                <a:lnTo>
                  <a:pt x="19856" y="6319"/>
                </a:lnTo>
                <a:cubicBezTo>
                  <a:pt x="20140" y="6150"/>
                  <a:pt x="20237" y="5781"/>
                  <a:pt x="20071" y="5493"/>
                </a:cubicBezTo>
                <a:cubicBezTo>
                  <a:pt x="19904" y="5205"/>
                  <a:pt x="19540" y="5108"/>
                  <a:pt x="19255" y="5276"/>
                </a:cubicBezTo>
                <a:lnTo>
                  <a:pt x="16587" y="6840"/>
                </a:lnTo>
                <a:lnTo>
                  <a:pt x="17597" y="2962"/>
                </a:lnTo>
                <a:cubicBezTo>
                  <a:pt x="17683" y="2641"/>
                  <a:pt x="17489" y="2308"/>
                  <a:pt x="17173" y="2221"/>
                </a:cubicBezTo>
                <a:cubicBezTo>
                  <a:pt x="16856" y="2134"/>
                  <a:pt x="16529" y="2330"/>
                  <a:pt x="16443" y="2651"/>
                </a:cubicBezTo>
                <a:lnTo>
                  <a:pt x="15128" y="7689"/>
                </a:lnTo>
                <a:lnTo>
                  <a:pt x="13679" y="8542"/>
                </a:lnTo>
                <a:lnTo>
                  <a:pt x="14011" y="4933"/>
                </a:lnTo>
                <a:lnTo>
                  <a:pt x="11328" y="6993"/>
                </a:lnTo>
                <a:lnTo>
                  <a:pt x="11328" y="5155"/>
                </a:lnTo>
                <a:lnTo>
                  <a:pt x="14977" y="1477"/>
                </a:lnTo>
                <a:cubicBezTo>
                  <a:pt x="15208" y="1244"/>
                  <a:pt x="15213" y="864"/>
                  <a:pt x="14977" y="625"/>
                </a:cubicBezTo>
                <a:cubicBezTo>
                  <a:pt x="14746" y="391"/>
                  <a:pt x="14371" y="386"/>
                  <a:pt x="14135" y="625"/>
                </a:cubicBezTo>
                <a:lnTo>
                  <a:pt x="11328" y="3456"/>
                </a:lnTo>
                <a:lnTo>
                  <a:pt x="11328" y="603"/>
                </a:lnTo>
                <a:cubicBezTo>
                  <a:pt x="11328" y="271"/>
                  <a:pt x="11060" y="0"/>
                  <a:pt x="10732" y="0"/>
                </a:cubicBezTo>
                <a:close/>
                <a:moveTo>
                  <a:pt x="8881" y="7541"/>
                </a:moveTo>
                <a:lnTo>
                  <a:pt x="10137" y="8504"/>
                </a:lnTo>
                <a:lnTo>
                  <a:pt x="10137" y="9922"/>
                </a:lnTo>
                <a:lnTo>
                  <a:pt x="9042" y="9280"/>
                </a:lnTo>
                <a:lnTo>
                  <a:pt x="8881" y="7541"/>
                </a:lnTo>
                <a:close/>
                <a:moveTo>
                  <a:pt x="12584" y="7541"/>
                </a:moveTo>
                <a:lnTo>
                  <a:pt x="12423" y="9280"/>
                </a:lnTo>
                <a:lnTo>
                  <a:pt x="11328" y="9922"/>
                </a:lnTo>
                <a:lnTo>
                  <a:pt x="11328" y="8504"/>
                </a:lnTo>
                <a:lnTo>
                  <a:pt x="12584" y="7541"/>
                </a:lnTo>
                <a:close/>
                <a:moveTo>
                  <a:pt x="8425" y="10209"/>
                </a:moveTo>
                <a:lnTo>
                  <a:pt x="9535" y="10797"/>
                </a:lnTo>
                <a:lnTo>
                  <a:pt x="8425" y="11384"/>
                </a:lnTo>
                <a:lnTo>
                  <a:pt x="6847" y="10797"/>
                </a:lnTo>
                <a:lnTo>
                  <a:pt x="8425" y="10209"/>
                </a:lnTo>
                <a:close/>
                <a:moveTo>
                  <a:pt x="13040" y="10209"/>
                </a:moveTo>
                <a:lnTo>
                  <a:pt x="14618" y="10797"/>
                </a:lnTo>
                <a:lnTo>
                  <a:pt x="13040" y="11384"/>
                </a:lnTo>
                <a:lnTo>
                  <a:pt x="11930" y="10797"/>
                </a:lnTo>
                <a:lnTo>
                  <a:pt x="13040" y="10209"/>
                </a:lnTo>
                <a:close/>
                <a:moveTo>
                  <a:pt x="11328" y="11666"/>
                </a:moveTo>
                <a:lnTo>
                  <a:pt x="12423" y="12308"/>
                </a:lnTo>
                <a:lnTo>
                  <a:pt x="12584" y="14047"/>
                </a:lnTo>
                <a:lnTo>
                  <a:pt x="11328" y="13089"/>
                </a:lnTo>
                <a:lnTo>
                  <a:pt x="11328" y="11666"/>
                </a:lnTo>
                <a:close/>
                <a:moveTo>
                  <a:pt x="10137" y="11671"/>
                </a:moveTo>
                <a:lnTo>
                  <a:pt x="10137" y="13089"/>
                </a:lnTo>
                <a:lnTo>
                  <a:pt x="8881" y="14052"/>
                </a:lnTo>
                <a:lnTo>
                  <a:pt x="9042" y="12313"/>
                </a:lnTo>
                <a:lnTo>
                  <a:pt x="10137" y="11671"/>
                </a:lnTo>
                <a:close/>
              </a:path>
            </a:pathLst>
          </a:custGeom>
          <a:solidFill>
            <a:schemeClr val="accent3">
              <a:lumOff val="44000"/>
            </a:schemeClr>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Rechteck"/>
          <p:cNvSpPr/>
          <p:nvPr/>
        </p:nvSpPr>
        <p:spPr>
          <a:xfrm rot="16200000">
            <a:off x="4151846" y="1991114"/>
            <a:ext cx="322653" cy="8701024"/>
          </a:xfrm>
          <a:prstGeom prst="rect">
            <a:avLst/>
          </a:prstGeom>
          <a:solidFill>
            <a:srgbClr val="588771"/>
          </a:solidFill>
          <a:ln w="12700">
            <a:miter lim="400000"/>
          </a:ln>
        </p:spPr>
        <p:txBody>
          <a:bodyPr lIns="45719" rIns="45719"/>
          <a:lstStyle/>
          <a:p>
            <a:pPr/>
          </a:p>
        </p:txBody>
      </p:sp>
      <p:sp>
        <p:nvSpPr>
          <p:cNvPr id="396" name="Psy_B_7-2: funktionelle Neuroanatomie, Merle Schuckart (schuckart@psychologie.uni-kiel.de), WiSe 21/22"/>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WiSe 21/22</a:t>
            </a:r>
          </a:p>
        </p:txBody>
      </p:sp>
      <p:sp>
        <p:nvSpPr>
          <p:cNvPr id="397" name="Wie geht es euch im Moment?…"/>
          <p:cNvSpPr txBox="1"/>
          <p:nvPr/>
        </p:nvSpPr>
        <p:spPr>
          <a:xfrm>
            <a:off x="415714" y="2089350"/>
            <a:ext cx="7407576" cy="27120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A7A7A7"/>
                </a:solidFill>
              </a:defRPr>
            </a:pPr>
            <a:r>
              <a:t>Wie geht es euch im Moment?</a:t>
            </a:r>
          </a:p>
          <a:p>
            <a:pPr>
              <a:defRPr sz="2000">
                <a:solidFill>
                  <a:srgbClr val="A7A7A7"/>
                </a:solidFill>
              </a:defRPr>
            </a:pPr>
          </a:p>
          <a:p>
            <a:pPr>
              <a:defRPr sz="2000">
                <a:solidFill>
                  <a:srgbClr val="A7A7A7"/>
                </a:solidFill>
              </a:defRPr>
            </a:pPr>
            <a:r>
              <a:t>Wie ist die Lern-Situation bei euch zuhause?</a:t>
            </a:r>
          </a:p>
          <a:p>
            <a:pPr>
              <a:defRPr sz="2000">
                <a:solidFill>
                  <a:srgbClr val="A7A7A7"/>
                </a:solidFill>
              </a:defRPr>
            </a:pPr>
          </a:p>
          <a:p>
            <a:pPr>
              <a:defRPr sz="2000">
                <a:solidFill>
                  <a:srgbClr val="A7A7A7"/>
                </a:solidFill>
              </a:defRPr>
            </a:pPr>
            <a:r>
              <a:t>Wie kommt ihr an der Uni zurecht?</a:t>
            </a:r>
          </a:p>
          <a:p>
            <a:pPr>
              <a:defRPr sz="2000"/>
            </a:pPr>
          </a:p>
          <a:p>
            <a:pPr>
              <a:defRPr sz="2000"/>
            </a:pPr>
            <a:r>
              <a:t>Kommt ihr in diesem Seminar gut mit? Was fällt euch leicht, was eher nicht so?</a:t>
            </a:r>
          </a:p>
        </p:txBody>
      </p:sp>
      <p:sp>
        <p:nvSpPr>
          <p:cNvPr id="398" name="Titel 1"/>
          <p:cNvSpPr txBox="1"/>
          <p:nvPr>
            <p:ph type="title"/>
          </p:nvPr>
        </p:nvSpPr>
        <p:spPr>
          <a:xfrm>
            <a:off x="1363800" y="-125929"/>
            <a:ext cx="7773989" cy="1079501"/>
          </a:xfrm>
          <a:prstGeom prst="rect">
            <a:avLst/>
          </a:prstGeom>
        </p:spPr>
        <p:txBody>
          <a:bodyPr/>
          <a:lstStyle/>
          <a:p>
            <a:pPr/>
            <a:r>
              <a:t>Feedback-Runde</a:t>
            </a:r>
          </a:p>
        </p:txBody>
      </p:sp>
      <p:sp>
        <p:nvSpPr>
          <p:cNvPr id="399" name="Schneemann"/>
          <p:cNvSpPr/>
          <p:nvPr/>
        </p:nvSpPr>
        <p:spPr>
          <a:xfrm>
            <a:off x="344672" y="371029"/>
            <a:ext cx="760757" cy="882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58" y="0"/>
                </a:moveTo>
                <a:lnTo>
                  <a:pt x="8807" y="2829"/>
                </a:lnTo>
                <a:lnTo>
                  <a:pt x="7753" y="2829"/>
                </a:lnTo>
                <a:lnTo>
                  <a:pt x="7753" y="3401"/>
                </a:lnTo>
                <a:lnTo>
                  <a:pt x="8598" y="3401"/>
                </a:lnTo>
                <a:cubicBezTo>
                  <a:pt x="8153" y="3856"/>
                  <a:pt x="7885" y="4442"/>
                  <a:pt x="7885" y="5083"/>
                </a:cubicBezTo>
                <a:cubicBezTo>
                  <a:pt x="7885" y="5757"/>
                  <a:pt x="8182" y="6373"/>
                  <a:pt x="8669" y="6836"/>
                </a:cubicBezTo>
                <a:cubicBezTo>
                  <a:pt x="7685" y="7351"/>
                  <a:pt x="6957" y="8193"/>
                  <a:pt x="6689" y="9187"/>
                </a:cubicBezTo>
                <a:lnTo>
                  <a:pt x="5220" y="9674"/>
                </a:lnTo>
                <a:lnTo>
                  <a:pt x="2523" y="9021"/>
                </a:lnTo>
                <a:lnTo>
                  <a:pt x="2139" y="7795"/>
                </a:lnTo>
                <a:lnTo>
                  <a:pt x="1775" y="7821"/>
                </a:lnTo>
                <a:lnTo>
                  <a:pt x="1804" y="8810"/>
                </a:lnTo>
                <a:lnTo>
                  <a:pt x="104" y="8404"/>
                </a:lnTo>
                <a:lnTo>
                  <a:pt x="0" y="8618"/>
                </a:lnTo>
                <a:lnTo>
                  <a:pt x="1517" y="9165"/>
                </a:lnTo>
                <a:lnTo>
                  <a:pt x="530" y="9723"/>
                </a:lnTo>
                <a:lnTo>
                  <a:pt x="780" y="9939"/>
                </a:lnTo>
                <a:lnTo>
                  <a:pt x="2368" y="9519"/>
                </a:lnTo>
                <a:lnTo>
                  <a:pt x="5267" y="10672"/>
                </a:lnTo>
                <a:lnTo>
                  <a:pt x="6593" y="10370"/>
                </a:lnTo>
                <a:cubicBezTo>
                  <a:pt x="6666" y="11090"/>
                  <a:pt x="6977" y="11753"/>
                  <a:pt x="7457" y="12298"/>
                </a:cubicBezTo>
                <a:cubicBezTo>
                  <a:pt x="5949" y="13228"/>
                  <a:pt x="4966" y="14751"/>
                  <a:pt x="4966" y="16471"/>
                </a:cubicBezTo>
                <a:cubicBezTo>
                  <a:pt x="4966" y="19304"/>
                  <a:pt x="7630" y="21600"/>
                  <a:pt x="10918" y="21600"/>
                </a:cubicBezTo>
                <a:cubicBezTo>
                  <a:pt x="14206" y="21600"/>
                  <a:pt x="16871" y="19304"/>
                  <a:pt x="16871" y="16471"/>
                </a:cubicBezTo>
                <a:cubicBezTo>
                  <a:pt x="16871" y="14751"/>
                  <a:pt x="15888" y="13228"/>
                  <a:pt x="14379" y="12298"/>
                </a:cubicBezTo>
                <a:cubicBezTo>
                  <a:pt x="14847" y="11766"/>
                  <a:pt x="15155" y="11122"/>
                  <a:pt x="15238" y="10422"/>
                </a:cubicBezTo>
                <a:lnTo>
                  <a:pt x="16333" y="10672"/>
                </a:lnTo>
                <a:lnTo>
                  <a:pt x="19232" y="9519"/>
                </a:lnTo>
                <a:lnTo>
                  <a:pt x="20820" y="9939"/>
                </a:lnTo>
                <a:lnTo>
                  <a:pt x="21070" y="9723"/>
                </a:lnTo>
                <a:lnTo>
                  <a:pt x="20083" y="9165"/>
                </a:lnTo>
                <a:lnTo>
                  <a:pt x="21600" y="8618"/>
                </a:lnTo>
                <a:lnTo>
                  <a:pt x="21496" y="8404"/>
                </a:lnTo>
                <a:lnTo>
                  <a:pt x="19796" y="8810"/>
                </a:lnTo>
                <a:lnTo>
                  <a:pt x="19825" y="7821"/>
                </a:lnTo>
                <a:lnTo>
                  <a:pt x="19461" y="7795"/>
                </a:lnTo>
                <a:lnTo>
                  <a:pt x="19077" y="9021"/>
                </a:lnTo>
                <a:lnTo>
                  <a:pt x="16380" y="9674"/>
                </a:lnTo>
                <a:lnTo>
                  <a:pt x="15171" y="9273"/>
                </a:lnTo>
                <a:cubicBezTo>
                  <a:pt x="14922" y="8242"/>
                  <a:pt x="14182" y="7366"/>
                  <a:pt x="13170" y="6836"/>
                </a:cubicBezTo>
                <a:cubicBezTo>
                  <a:pt x="13656" y="6373"/>
                  <a:pt x="13952" y="5757"/>
                  <a:pt x="13952" y="5083"/>
                </a:cubicBezTo>
                <a:cubicBezTo>
                  <a:pt x="13952" y="4442"/>
                  <a:pt x="13683" y="3856"/>
                  <a:pt x="13239" y="3401"/>
                </a:cubicBezTo>
                <a:lnTo>
                  <a:pt x="14084" y="3401"/>
                </a:lnTo>
                <a:lnTo>
                  <a:pt x="14084" y="2829"/>
                </a:lnTo>
                <a:lnTo>
                  <a:pt x="13030" y="2829"/>
                </a:lnTo>
                <a:lnTo>
                  <a:pt x="13479" y="0"/>
                </a:lnTo>
                <a:lnTo>
                  <a:pt x="8358" y="0"/>
                </a:lnTo>
                <a:close/>
                <a:moveTo>
                  <a:pt x="10085" y="3841"/>
                </a:moveTo>
                <a:cubicBezTo>
                  <a:pt x="10275" y="3841"/>
                  <a:pt x="10430" y="3974"/>
                  <a:pt x="10430" y="4138"/>
                </a:cubicBezTo>
                <a:cubicBezTo>
                  <a:pt x="10430" y="4301"/>
                  <a:pt x="10275" y="4433"/>
                  <a:pt x="10085" y="4433"/>
                </a:cubicBezTo>
                <a:cubicBezTo>
                  <a:pt x="9895" y="4433"/>
                  <a:pt x="9742" y="4301"/>
                  <a:pt x="9742" y="4138"/>
                </a:cubicBezTo>
                <a:cubicBezTo>
                  <a:pt x="9742" y="3974"/>
                  <a:pt x="9895" y="3841"/>
                  <a:pt x="10085" y="3841"/>
                </a:cubicBezTo>
                <a:close/>
                <a:moveTo>
                  <a:pt x="11812" y="3841"/>
                </a:moveTo>
                <a:cubicBezTo>
                  <a:pt x="12002" y="3841"/>
                  <a:pt x="12157" y="3974"/>
                  <a:pt x="12157" y="4138"/>
                </a:cubicBezTo>
                <a:cubicBezTo>
                  <a:pt x="12157" y="4301"/>
                  <a:pt x="12002" y="4433"/>
                  <a:pt x="11812" y="4433"/>
                </a:cubicBezTo>
                <a:cubicBezTo>
                  <a:pt x="11623" y="4433"/>
                  <a:pt x="11470" y="4301"/>
                  <a:pt x="11470" y="4138"/>
                </a:cubicBezTo>
                <a:cubicBezTo>
                  <a:pt x="11470" y="3974"/>
                  <a:pt x="11623" y="3841"/>
                  <a:pt x="11812" y="3841"/>
                </a:cubicBezTo>
                <a:close/>
                <a:moveTo>
                  <a:pt x="10932" y="4725"/>
                </a:moveTo>
                <a:lnTo>
                  <a:pt x="12719" y="4966"/>
                </a:lnTo>
                <a:cubicBezTo>
                  <a:pt x="12815" y="4966"/>
                  <a:pt x="12894" y="5034"/>
                  <a:pt x="12894" y="5117"/>
                </a:cubicBezTo>
                <a:cubicBezTo>
                  <a:pt x="12894" y="5200"/>
                  <a:pt x="12815" y="5268"/>
                  <a:pt x="12719" y="5268"/>
                </a:cubicBezTo>
                <a:cubicBezTo>
                  <a:pt x="12719" y="5268"/>
                  <a:pt x="11028" y="5494"/>
                  <a:pt x="10932" y="5507"/>
                </a:cubicBezTo>
                <a:cubicBezTo>
                  <a:pt x="10684" y="5541"/>
                  <a:pt x="10479" y="5333"/>
                  <a:pt x="10479" y="5117"/>
                </a:cubicBezTo>
                <a:cubicBezTo>
                  <a:pt x="10479" y="4901"/>
                  <a:pt x="10681" y="4725"/>
                  <a:pt x="10932" y="4725"/>
                </a:cubicBezTo>
                <a:close/>
                <a:moveTo>
                  <a:pt x="9725" y="5808"/>
                </a:moveTo>
                <a:cubicBezTo>
                  <a:pt x="9848" y="5784"/>
                  <a:pt x="9971" y="5852"/>
                  <a:pt x="9998" y="5959"/>
                </a:cubicBezTo>
                <a:cubicBezTo>
                  <a:pt x="10026" y="6065"/>
                  <a:pt x="9946" y="6170"/>
                  <a:pt x="9823" y="6193"/>
                </a:cubicBezTo>
                <a:cubicBezTo>
                  <a:pt x="9700" y="6217"/>
                  <a:pt x="9578" y="6150"/>
                  <a:pt x="9551" y="6044"/>
                </a:cubicBezTo>
                <a:cubicBezTo>
                  <a:pt x="9524" y="5937"/>
                  <a:pt x="9601" y="5831"/>
                  <a:pt x="9725" y="5808"/>
                </a:cubicBezTo>
                <a:close/>
                <a:moveTo>
                  <a:pt x="12092" y="5808"/>
                </a:moveTo>
                <a:cubicBezTo>
                  <a:pt x="12216" y="5784"/>
                  <a:pt x="12339" y="5852"/>
                  <a:pt x="12366" y="5959"/>
                </a:cubicBezTo>
                <a:cubicBezTo>
                  <a:pt x="12393" y="6065"/>
                  <a:pt x="12316" y="6170"/>
                  <a:pt x="12193" y="6193"/>
                </a:cubicBezTo>
                <a:cubicBezTo>
                  <a:pt x="12069" y="6217"/>
                  <a:pt x="11946" y="6150"/>
                  <a:pt x="11919" y="6044"/>
                </a:cubicBezTo>
                <a:cubicBezTo>
                  <a:pt x="11892" y="5937"/>
                  <a:pt x="11969" y="5831"/>
                  <a:pt x="12092" y="5808"/>
                </a:cubicBezTo>
                <a:close/>
                <a:moveTo>
                  <a:pt x="10540" y="6113"/>
                </a:moveTo>
                <a:cubicBezTo>
                  <a:pt x="10628" y="6127"/>
                  <a:pt x="10701" y="6186"/>
                  <a:pt x="10721" y="6266"/>
                </a:cubicBezTo>
                <a:cubicBezTo>
                  <a:pt x="10749" y="6372"/>
                  <a:pt x="10671" y="6477"/>
                  <a:pt x="10548" y="6500"/>
                </a:cubicBezTo>
                <a:cubicBezTo>
                  <a:pt x="10424" y="6524"/>
                  <a:pt x="10301" y="6457"/>
                  <a:pt x="10274" y="6351"/>
                </a:cubicBezTo>
                <a:cubicBezTo>
                  <a:pt x="10247" y="6244"/>
                  <a:pt x="10326" y="6138"/>
                  <a:pt x="10449" y="6115"/>
                </a:cubicBezTo>
                <a:cubicBezTo>
                  <a:pt x="10480" y="6109"/>
                  <a:pt x="10511" y="6109"/>
                  <a:pt x="10540" y="6113"/>
                </a:cubicBezTo>
                <a:close/>
                <a:moveTo>
                  <a:pt x="11395" y="6113"/>
                </a:moveTo>
                <a:cubicBezTo>
                  <a:pt x="11483" y="6127"/>
                  <a:pt x="11558" y="6186"/>
                  <a:pt x="11578" y="6266"/>
                </a:cubicBezTo>
                <a:cubicBezTo>
                  <a:pt x="11605" y="6372"/>
                  <a:pt x="11526" y="6477"/>
                  <a:pt x="11403" y="6500"/>
                </a:cubicBezTo>
                <a:cubicBezTo>
                  <a:pt x="11279" y="6524"/>
                  <a:pt x="11158" y="6457"/>
                  <a:pt x="11131" y="6351"/>
                </a:cubicBezTo>
                <a:cubicBezTo>
                  <a:pt x="11104" y="6244"/>
                  <a:pt x="11181" y="6138"/>
                  <a:pt x="11304" y="6115"/>
                </a:cubicBezTo>
                <a:cubicBezTo>
                  <a:pt x="11335" y="6109"/>
                  <a:pt x="11366" y="6109"/>
                  <a:pt x="11395" y="6113"/>
                </a:cubicBezTo>
                <a:close/>
                <a:moveTo>
                  <a:pt x="10918" y="7822"/>
                </a:moveTo>
                <a:cubicBezTo>
                  <a:pt x="11107" y="7822"/>
                  <a:pt x="11261" y="7953"/>
                  <a:pt x="11261" y="8116"/>
                </a:cubicBezTo>
                <a:cubicBezTo>
                  <a:pt x="11261" y="8279"/>
                  <a:pt x="11107" y="8411"/>
                  <a:pt x="10918" y="8411"/>
                </a:cubicBezTo>
                <a:cubicBezTo>
                  <a:pt x="10729" y="8411"/>
                  <a:pt x="10575" y="8279"/>
                  <a:pt x="10575" y="8116"/>
                </a:cubicBezTo>
                <a:cubicBezTo>
                  <a:pt x="10575" y="7953"/>
                  <a:pt x="10729" y="7822"/>
                  <a:pt x="10918" y="7822"/>
                </a:cubicBezTo>
                <a:close/>
                <a:moveTo>
                  <a:pt x="10918" y="9170"/>
                </a:moveTo>
                <a:cubicBezTo>
                  <a:pt x="11107" y="9170"/>
                  <a:pt x="11261" y="9302"/>
                  <a:pt x="11261" y="9465"/>
                </a:cubicBezTo>
                <a:cubicBezTo>
                  <a:pt x="11261" y="9628"/>
                  <a:pt x="11107" y="9760"/>
                  <a:pt x="10918" y="9760"/>
                </a:cubicBezTo>
                <a:cubicBezTo>
                  <a:pt x="10729" y="9760"/>
                  <a:pt x="10575" y="9628"/>
                  <a:pt x="10575" y="9465"/>
                </a:cubicBezTo>
                <a:cubicBezTo>
                  <a:pt x="10575" y="9302"/>
                  <a:pt x="10729" y="9170"/>
                  <a:pt x="10918" y="9170"/>
                </a:cubicBezTo>
                <a:close/>
                <a:moveTo>
                  <a:pt x="10918" y="10517"/>
                </a:moveTo>
                <a:cubicBezTo>
                  <a:pt x="11107" y="10517"/>
                  <a:pt x="11261" y="10650"/>
                  <a:pt x="11261" y="10813"/>
                </a:cubicBezTo>
                <a:cubicBezTo>
                  <a:pt x="11261" y="10976"/>
                  <a:pt x="11107" y="11108"/>
                  <a:pt x="10918" y="11108"/>
                </a:cubicBezTo>
                <a:cubicBezTo>
                  <a:pt x="10729" y="11108"/>
                  <a:pt x="10575" y="10976"/>
                  <a:pt x="10575" y="10813"/>
                </a:cubicBezTo>
                <a:cubicBezTo>
                  <a:pt x="10575" y="10650"/>
                  <a:pt x="10729" y="10517"/>
                  <a:pt x="10918" y="10517"/>
                </a:cubicBezTo>
                <a:close/>
              </a:path>
            </a:pathLst>
          </a:custGeom>
          <a:solidFill>
            <a:schemeClr val="accent3">
              <a:lumOff val="44000"/>
            </a:schemeClr>
          </a:solidFill>
          <a:ln w="12700">
            <a:miter lim="400000"/>
          </a:ln>
        </p:spPr>
        <p:txBody>
          <a:bodyPr lIns="45719" rIns="45719"/>
          <a:lstStyle/>
          <a:p>
            <a:pPr/>
          </a:p>
        </p:txBody>
      </p:sp>
      <p:sp>
        <p:nvSpPr>
          <p:cNvPr id="400" name="Schneeflockendekor"/>
          <p:cNvSpPr/>
          <p:nvPr/>
        </p:nvSpPr>
        <p:spPr>
          <a:xfrm rot="1020000">
            <a:off x="4373264" y="504861"/>
            <a:ext cx="519854" cy="516529"/>
          </a:xfrm>
          <a:custGeom>
            <a:avLst/>
            <a:gdLst/>
            <a:ahLst/>
            <a:cxnLst>
              <a:cxn ang="0">
                <a:pos x="wd2" y="hd2"/>
              </a:cxn>
              <a:cxn ang="5400000">
                <a:pos x="wd2" y="hd2"/>
              </a:cxn>
              <a:cxn ang="10800000">
                <a:pos x="wd2" y="hd2"/>
              </a:cxn>
              <a:cxn ang="16200000">
                <a:pos x="wd2" y="hd2"/>
              </a:cxn>
            </a:cxnLst>
            <a:rect l="0" t="0" r="r" b="b"/>
            <a:pathLst>
              <a:path w="21470" h="21600" fill="norm" stroke="1" extrusionOk="0">
                <a:moveTo>
                  <a:pt x="10732" y="0"/>
                </a:moveTo>
                <a:cubicBezTo>
                  <a:pt x="10405" y="0"/>
                  <a:pt x="10137" y="271"/>
                  <a:pt x="10137" y="603"/>
                </a:cubicBezTo>
                <a:lnTo>
                  <a:pt x="10137" y="3456"/>
                </a:lnTo>
                <a:lnTo>
                  <a:pt x="7330" y="625"/>
                </a:lnTo>
                <a:cubicBezTo>
                  <a:pt x="7099" y="391"/>
                  <a:pt x="6719" y="391"/>
                  <a:pt x="6488" y="625"/>
                </a:cubicBezTo>
                <a:cubicBezTo>
                  <a:pt x="6257" y="859"/>
                  <a:pt x="6257" y="1244"/>
                  <a:pt x="6488" y="1477"/>
                </a:cubicBezTo>
                <a:lnTo>
                  <a:pt x="10137" y="5155"/>
                </a:lnTo>
                <a:lnTo>
                  <a:pt x="10137" y="6993"/>
                </a:lnTo>
                <a:lnTo>
                  <a:pt x="7442" y="4933"/>
                </a:lnTo>
                <a:lnTo>
                  <a:pt x="7776" y="8542"/>
                </a:lnTo>
                <a:lnTo>
                  <a:pt x="6327" y="7689"/>
                </a:lnTo>
                <a:lnTo>
                  <a:pt x="5012" y="2646"/>
                </a:lnTo>
                <a:cubicBezTo>
                  <a:pt x="4926" y="2325"/>
                  <a:pt x="4604" y="2129"/>
                  <a:pt x="4282" y="2216"/>
                </a:cubicBezTo>
                <a:cubicBezTo>
                  <a:pt x="3966" y="2303"/>
                  <a:pt x="3772" y="2629"/>
                  <a:pt x="3858" y="2955"/>
                </a:cubicBezTo>
                <a:lnTo>
                  <a:pt x="4866" y="6835"/>
                </a:lnTo>
                <a:lnTo>
                  <a:pt x="2199" y="5271"/>
                </a:lnTo>
                <a:cubicBezTo>
                  <a:pt x="1915" y="5102"/>
                  <a:pt x="1551" y="5200"/>
                  <a:pt x="1384" y="5488"/>
                </a:cubicBezTo>
                <a:cubicBezTo>
                  <a:pt x="1218" y="5776"/>
                  <a:pt x="1315" y="6145"/>
                  <a:pt x="1599" y="6314"/>
                </a:cubicBezTo>
                <a:lnTo>
                  <a:pt x="4266" y="7879"/>
                </a:lnTo>
                <a:lnTo>
                  <a:pt x="438" y="8917"/>
                </a:lnTo>
                <a:cubicBezTo>
                  <a:pt x="122" y="9004"/>
                  <a:pt x="-65" y="9335"/>
                  <a:pt x="21" y="9655"/>
                </a:cubicBezTo>
                <a:cubicBezTo>
                  <a:pt x="91" y="9927"/>
                  <a:pt x="331" y="10100"/>
                  <a:pt x="594" y="10100"/>
                </a:cubicBezTo>
                <a:cubicBezTo>
                  <a:pt x="648" y="10100"/>
                  <a:pt x="697" y="10096"/>
                  <a:pt x="750" y="10080"/>
                </a:cubicBezTo>
                <a:lnTo>
                  <a:pt x="5720" y="8727"/>
                </a:lnTo>
                <a:lnTo>
                  <a:pt x="7019" y="9487"/>
                </a:lnTo>
                <a:lnTo>
                  <a:pt x="3980" y="10792"/>
                </a:lnTo>
                <a:lnTo>
                  <a:pt x="7019" y="12096"/>
                </a:lnTo>
                <a:lnTo>
                  <a:pt x="5720" y="12856"/>
                </a:lnTo>
                <a:lnTo>
                  <a:pt x="750" y="11503"/>
                </a:lnTo>
                <a:cubicBezTo>
                  <a:pt x="697" y="11487"/>
                  <a:pt x="648" y="11481"/>
                  <a:pt x="594" y="11481"/>
                </a:cubicBezTo>
                <a:cubicBezTo>
                  <a:pt x="331" y="11481"/>
                  <a:pt x="91" y="11661"/>
                  <a:pt x="21" y="11928"/>
                </a:cubicBezTo>
                <a:cubicBezTo>
                  <a:pt x="-65" y="12248"/>
                  <a:pt x="122" y="12579"/>
                  <a:pt x="438" y="12666"/>
                </a:cubicBezTo>
                <a:lnTo>
                  <a:pt x="4266" y="13704"/>
                </a:lnTo>
                <a:lnTo>
                  <a:pt x="1609" y="15280"/>
                </a:lnTo>
                <a:cubicBezTo>
                  <a:pt x="1325" y="15448"/>
                  <a:pt x="1228" y="15817"/>
                  <a:pt x="1394" y="16105"/>
                </a:cubicBezTo>
                <a:cubicBezTo>
                  <a:pt x="1561" y="16393"/>
                  <a:pt x="1925" y="16491"/>
                  <a:pt x="2209" y="16322"/>
                </a:cubicBezTo>
                <a:lnTo>
                  <a:pt x="4878" y="14758"/>
                </a:lnTo>
                <a:lnTo>
                  <a:pt x="3863" y="18638"/>
                </a:lnTo>
                <a:cubicBezTo>
                  <a:pt x="3777" y="18959"/>
                  <a:pt x="3971" y="19290"/>
                  <a:pt x="4287" y="19377"/>
                </a:cubicBezTo>
                <a:cubicBezTo>
                  <a:pt x="4604" y="19464"/>
                  <a:pt x="4931" y="19268"/>
                  <a:pt x="5017" y="18948"/>
                </a:cubicBezTo>
                <a:lnTo>
                  <a:pt x="6332" y="13911"/>
                </a:lnTo>
                <a:lnTo>
                  <a:pt x="7781" y="13057"/>
                </a:lnTo>
                <a:lnTo>
                  <a:pt x="7449" y="16665"/>
                </a:lnTo>
                <a:lnTo>
                  <a:pt x="10142" y="14605"/>
                </a:lnTo>
                <a:lnTo>
                  <a:pt x="10142" y="16443"/>
                </a:lnTo>
                <a:lnTo>
                  <a:pt x="6493" y="20121"/>
                </a:lnTo>
                <a:cubicBezTo>
                  <a:pt x="6262" y="20355"/>
                  <a:pt x="6257" y="20736"/>
                  <a:pt x="6493" y="20975"/>
                </a:cubicBezTo>
                <a:cubicBezTo>
                  <a:pt x="6724" y="21209"/>
                  <a:pt x="7099" y="21214"/>
                  <a:pt x="7335" y="20975"/>
                </a:cubicBezTo>
                <a:lnTo>
                  <a:pt x="10142" y="18143"/>
                </a:lnTo>
                <a:lnTo>
                  <a:pt x="10142" y="20995"/>
                </a:lnTo>
                <a:cubicBezTo>
                  <a:pt x="10142" y="21327"/>
                  <a:pt x="10410" y="21600"/>
                  <a:pt x="10738" y="21600"/>
                </a:cubicBezTo>
                <a:cubicBezTo>
                  <a:pt x="11065" y="21600"/>
                  <a:pt x="11333" y="21327"/>
                  <a:pt x="11333" y="20995"/>
                </a:cubicBezTo>
                <a:lnTo>
                  <a:pt x="11333" y="18143"/>
                </a:lnTo>
                <a:lnTo>
                  <a:pt x="14140" y="20975"/>
                </a:lnTo>
                <a:cubicBezTo>
                  <a:pt x="14371" y="21209"/>
                  <a:pt x="14751" y="21209"/>
                  <a:pt x="14982" y="20975"/>
                </a:cubicBezTo>
                <a:cubicBezTo>
                  <a:pt x="15213" y="20741"/>
                  <a:pt x="15213" y="20355"/>
                  <a:pt x="14982" y="20121"/>
                </a:cubicBezTo>
                <a:lnTo>
                  <a:pt x="11333" y="16443"/>
                </a:lnTo>
                <a:lnTo>
                  <a:pt x="11333" y="14600"/>
                </a:lnTo>
                <a:lnTo>
                  <a:pt x="14028" y="16660"/>
                </a:lnTo>
                <a:lnTo>
                  <a:pt x="13694" y="13052"/>
                </a:lnTo>
                <a:lnTo>
                  <a:pt x="15143" y="13904"/>
                </a:lnTo>
                <a:lnTo>
                  <a:pt x="16458" y="18942"/>
                </a:lnTo>
                <a:cubicBezTo>
                  <a:pt x="16544" y="19263"/>
                  <a:pt x="16867" y="19459"/>
                  <a:pt x="17189" y="19372"/>
                </a:cubicBezTo>
                <a:cubicBezTo>
                  <a:pt x="17506" y="19285"/>
                  <a:pt x="17698" y="18958"/>
                  <a:pt x="17612" y="18632"/>
                </a:cubicBezTo>
                <a:lnTo>
                  <a:pt x="16604" y="14753"/>
                </a:lnTo>
                <a:lnTo>
                  <a:pt x="19271" y="16317"/>
                </a:lnTo>
                <a:cubicBezTo>
                  <a:pt x="19555" y="16486"/>
                  <a:pt x="19921" y="16388"/>
                  <a:pt x="20087" y="16100"/>
                </a:cubicBezTo>
                <a:cubicBezTo>
                  <a:pt x="20254" y="15812"/>
                  <a:pt x="20157" y="15443"/>
                  <a:pt x="19873" y="15275"/>
                </a:cubicBezTo>
                <a:lnTo>
                  <a:pt x="17204" y="13709"/>
                </a:lnTo>
                <a:lnTo>
                  <a:pt x="21032" y="12671"/>
                </a:lnTo>
                <a:cubicBezTo>
                  <a:pt x="21348" y="12584"/>
                  <a:pt x="21535" y="12253"/>
                  <a:pt x="21449" y="11933"/>
                </a:cubicBezTo>
                <a:cubicBezTo>
                  <a:pt x="21363" y="11666"/>
                  <a:pt x="21122" y="11493"/>
                  <a:pt x="20859" y="11493"/>
                </a:cubicBezTo>
                <a:cubicBezTo>
                  <a:pt x="20805" y="11493"/>
                  <a:pt x="20758" y="11497"/>
                  <a:pt x="20705" y="11513"/>
                </a:cubicBezTo>
                <a:lnTo>
                  <a:pt x="15734" y="12862"/>
                </a:lnTo>
                <a:lnTo>
                  <a:pt x="14436" y="12101"/>
                </a:lnTo>
                <a:lnTo>
                  <a:pt x="17473" y="10797"/>
                </a:lnTo>
                <a:lnTo>
                  <a:pt x="14436" y="9492"/>
                </a:lnTo>
                <a:lnTo>
                  <a:pt x="15734" y="8732"/>
                </a:lnTo>
                <a:lnTo>
                  <a:pt x="20705" y="10085"/>
                </a:lnTo>
                <a:cubicBezTo>
                  <a:pt x="20758" y="10101"/>
                  <a:pt x="20805" y="10107"/>
                  <a:pt x="20859" y="10107"/>
                </a:cubicBezTo>
                <a:cubicBezTo>
                  <a:pt x="21122" y="10107"/>
                  <a:pt x="21364" y="9927"/>
                  <a:pt x="21434" y="9661"/>
                </a:cubicBezTo>
                <a:cubicBezTo>
                  <a:pt x="21520" y="9340"/>
                  <a:pt x="21331" y="9009"/>
                  <a:pt x="21015" y="8922"/>
                </a:cubicBezTo>
                <a:lnTo>
                  <a:pt x="17189" y="7884"/>
                </a:lnTo>
                <a:lnTo>
                  <a:pt x="19856" y="6319"/>
                </a:lnTo>
                <a:cubicBezTo>
                  <a:pt x="20140" y="6150"/>
                  <a:pt x="20237" y="5781"/>
                  <a:pt x="20071" y="5493"/>
                </a:cubicBezTo>
                <a:cubicBezTo>
                  <a:pt x="19904" y="5205"/>
                  <a:pt x="19540" y="5108"/>
                  <a:pt x="19255" y="5276"/>
                </a:cubicBezTo>
                <a:lnTo>
                  <a:pt x="16587" y="6840"/>
                </a:lnTo>
                <a:lnTo>
                  <a:pt x="17597" y="2962"/>
                </a:lnTo>
                <a:cubicBezTo>
                  <a:pt x="17683" y="2641"/>
                  <a:pt x="17489" y="2308"/>
                  <a:pt x="17173" y="2221"/>
                </a:cubicBezTo>
                <a:cubicBezTo>
                  <a:pt x="16856" y="2134"/>
                  <a:pt x="16529" y="2330"/>
                  <a:pt x="16443" y="2651"/>
                </a:cubicBezTo>
                <a:lnTo>
                  <a:pt x="15128" y="7689"/>
                </a:lnTo>
                <a:lnTo>
                  <a:pt x="13679" y="8542"/>
                </a:lnTo>
                <a:lnTo>
                  <a:pt x="14011" y="4933"/>
                </a:lnTo>
                <a:lnTo>
                  <a:pt x="11328" y="6993"/>
                </a:lnTo>
                <a:lnTo>
                  <a:pt x="11328" y="5155"/>
                </a:lnTo>
                <a:lnTo>
                  <a:pt x="14977" y="1477"/>
                </a:lnTo>
                <a:cubicBezTo>
                  <a:pt x="15208" y="1244"/>
                  <a:pt x="15213" y="864"/>
                  <a:pt x="14977" y="625"/>
                </a:cubicBezTo>
                <a:cubicBezTo>
                  <a:pt x="14746" y="391"/>
                  <a:pt x="14371" y="386"/>
                  <a:pt x="14135" y="625"/>
                </a:cubicBezTo>
                <a:lnTo>
                  <a:pt x="11328" y="3456"/>
                </a:lnTo>
                <a:lnTo>
                  <a:pt x="11328" y="603"/>
                </a:lnTo>
                <a:cubicBezTo>
                  <a:pt x="11328" y="271"/>
                  <a:pt x="11060" y="0"/>
                  <a:pt x="10732" y="0"/>
                </a:cubicBezTo>
                <a:close/>
                <a:moveTo>
                  <a:pt x="8881" y="7541"/>
                </a:moveTo>
                <a:lnTo>
                  <a:pt x="10137" y="8504"/>
                </a:lnTo>
                <a:lnTo>
                  <a:pt x="10137" y="9922"/>
                </a:lnTo>
                <a:lnTo>
                  <a:pt x="9042" y="9280"/>
                </a:lnTo>
                <a:lnTo>
                  <a:pt x="8881" y="7541"/>
                </a:lnTo>
                <a:close/>
                <a:moveTo>
                  <a:pt x="12584" y="7541"/>
                </a:moveTo>
                <a:lnTo>
                  <a:pt x="12423" y="9280"/>
                </a:lnTo>
                <a:lnTo>
                  <a:pt x="11328" y="9922"/>
                </a:lnTo>
                <a:lnTo>
                  <a:pt x="11328" y="8504"/>
                </a:lnTo>
                <a:lnTo>
                  <a:pt x="12584" y="7541"/>
                </a:lnTo>
                <a:close/>
                <a:moveTo>
                  <a:pt x="8425" y="10209"/>
                </a:moveTo>
                <a:lnTo>
                  <a:pt x="9535" y="10797"/>
                </a:lnTo>
                <a:lnTo>
                  <a:pt x="8425" y="11384"/>
                </a:lnTo>
                <a:lnTo>
                  <a:pt x="6847" y="10797"/>
                </a:lnTo>
                <a:lnTo>
                  <a:pt x="8425" y="10209"/>
                </a:lnTo>
                <a:close/>
                <a:moveTo>
                  <a:pt x="13040" y="10209"/>
                </a:moveTo>
                <a:lnTo>
                  <a:pt x="14618" y="10797"/>
                </a:lnTo>
                <a:lnTo>
                  <a:pt x="13040" y="11384"/>
                </a:lnTo>
                <a:lnTo>
                  <a:pt x="11930" y="10797"/>
                </a:lnTo>
                <a:lnTo>
                  <a:pt x="13040" y="10209"/>
                </a:lnTo>
                <a:close/>
                <a:moveTo>
                  <a:pt x="11328" y="11666"/>
                </a:moveTo>
                <a:lnTo>
                  <a:pt x="12423" y="12308"/>
                </a:lnTo>
                <a:lnTo>
                  <a:pt x="12584" y="14047"/>
                </a:lnTo>
                <a:lnTo>
                  <a:pt x="11328" y="13089"/>
                </a:lnTo>
                <a:lnTo>
                  <a:pt x="11328" y="11666"/>
                </a:lnTo>
                <a:close/>
                <a:moveTo>
                  <a:pt x="10137" y="11671"/>
                </a:moveTo>
                <a:lnTo>
                  <a:pt x="10137" y="13089"/>
                </a:lnTo>
                <a:lnTo>
                  <a:pt x="8881" y="14052"/>
                </a:lnTo>
                <a:lnTo>
                  <a:pt x="9042" y="12313"/>
                </a:lnTo>
                <a:lnTo>
                  <a:pt x="10137" y="11671"/>
                </a:lnTo>
                <a:close/>
              </a:path>
            </a:pathLst>
          </a:custGeom>
          <a:solidFill>
            <a:schemeClr val="accent3">
              <a:lumOff val="44000"/>
            </a:schemeClr>
          </a:solidFill>
          <a:ln w="12700">
            <a:miter lim="400000"/>
          </a:ln>
        </p:spPr>
        <p:txBody>
          <a:bodyPr lIns="45719" rIns="45719"/>
          <a:lstStyle/>
          <a:p>
            <a:pPr/>
          </a:p>
        </p:txBody>
      </p:sp>
      <p:sp>
        <p:nvSpPr>
          <p:cNvPr id="401" name="Schneeflockendekor"/>
          <p:cNvSpPr/>
          <p:nvPr/>
        </p:nvSpPr>
        <p:spPr>
          <a:xfrm rot="20040000">
            <a:off x="3919155" y="179989"/>
            <a:ext cx="330593" cy="328478"/>
          </a:xfrm>
          <a:custGeom>
            <a:avLst/>
            <a:gdLst/>
            <a:ahLst/>
            <a:cxnLst>
              <a:cxn ang="0">
                <a:pos x="wd2" y="hd2"/>
              </a:cxn>
              <a:cxn ang="5400000">
                <a:pos x="wd2" y="hd2"/>
              </a:cxn>
              <a:cxn ang="10800000">
                <a:pos x="wd2" y="hd2"/>
              </a:cxn>
              <a:cxn ang="16200000">
                <a:pos x="wd2" y="hd2"/>
              </a:cxn>
            </a:cxnLst>
            <a:rect l="0" t="0" r="r" b="b"/>
            <a:pathLst>
              <a:path w="21470" h="21600" fill="norm" stroke="1" extrusionOk="0">
                <a:moveTo>
                  <a:pt x="10732" y="0"/>
                </a:moveTo>
                <a:cubicBezTo>
                  <a:pt x="10405" y="0"/>
                  <a:pt x="10137" y="271"/>
                  <a:pt x="10137" y="603"/>
                </a:cubicBezTo>
                <a:lnTo>
                  <a:pt x="10137" y="3456"/>
                </a:lnTo>
                <a:lnTo>
                  <a:pt x="7330" y="625"/>
                </a:lnTo>
                <a:cubicBezTo>
                  <a:pt x="7099" y="391"/>
                  <a:pt x="6719" y="391"/>
                  <a:pt x="6488" y="625"/>
                </a:cubicBezTo>
                <a:cubicBezTo>
                  <a:pt x="6257" y="859"/>
                  <a:pt x="6257" y="1244"/>
                  <a:pt x="6488" y="1477"/>
                </a:cubicBezTo>
                <a:lnTo>
                  <a:pt x="10137" y="5155"/>
                </a:lnTo>
                <a:lnTo>
                  <a:pt x="10137" y="6993"/>
                </a:lnTo>
                <a:lnTo>
                  <a:pt x="7442" y="4933"/>
                </a:lnTo>
                <a:lnTo>
                  <a:pt x="7776" y="8542"/>
                </a:lnTo>
                <a:lnTo>
                  <a:pt x="6327" y="7689"/>
                </a:lnTo>
                <a:lnTo>
                  <a:pt x="5012" y="2646"/>
                </a:lnTo>
                <a:cubicBezTo>
                  <a:pt x="4926" y="2325"/>
                  <a:pt x="4604" y="2129"/>
                  <a:pt x="4282" y="2216"/>
                </a:cubicBezTo>
                <a:cubicBezTo>
                  <a:pt x="3966" y="2303"/>
                  <a:pt x="3772" y="2629"/>
                  <a:pt x="3858" y="2955"/>
                </a:cubicBezTo>
                <a:lnTo>
                  <a:pt x="4866" y="6835"/>
                </a:lnTo>
                <a:lnTo>
                  <a:pt x="2199" y="5271"/>
                </a:lnTo>
                <a:cubicBezTo>
                  <a:pt x="1915" y="5102"/>
                  <a:pt x="1551" y="5200"/>
                  <a:pt x="1384" y="5488"/>
                </a:cubicBezTo>
                <a:cubicBezTo>
                  <a:pt x="1218" y="5776"/>
                  <a:pt x="1315" y="6145"/>
                  <a:pt x="1599" y="6314"/>
                </a:cubicBezTo>
                <a:lnTo>
                  <a:pt x="4266" y="7879"/>
                </a:lnTo>
                <a:lnTo>
                  <a:pt x="438" y="8917"/>
                </a:lnTo>
                <a:cubicBezTo>
                  <a:pt x="122" y="9004"/>
                  <a:pt x="-65" y="9335"/>
                  <a:pt x="21" y="9655"/>
                </a:cubicBezTo>
                <a:cubicBezTo>
                  <a:pt x="91" y="9927"/>
                  <a:pt x="331" y="10100"/>
                  <a:pt x="594" y="10100"/>
                </a:cubicBezTo>
                <a:cubicBezTo>
                  <a:pt x="648" y="10100"/>
                  <a:pt x="697" y="10096"/>
                  <a:pt x="750" y="10080"/>
                </a:cubicBezTo>
                <a:lnTo>
                  <a:pt x="5720" y="8727"/>
                </a:lnTo>
                <a:lnTo>
                  <a:pt x="7019" y="9487"/>
                </a:lnTo>
                <a:lnTo>
                  <a:pt x="3980" y="10792"/>
                </a:lnTo>
                <a:lnTo>
                  <a:pt x="7019" y="12096"/>
                </a:lnTo>
                <a:lnTo>
                  <a:pt x="5720" y="12856"/>
                </a:lnTo>
                <a:lnTo>
                  <a:pt x="750" y="11503"/>
                </a:lnTo>
                <a:cubicBezTo>
                  <a:pt x="697" y="11487"/>
                  <a:pt x="648" y="11481"/>
                  <a:pt x="594" y="11481"/>
                </a:cubicBezTo>
                <a:cubicBezTo>
                  <a:pt x="331" y="11481"/>
                  <a:pt x="91" y="11661"/>
                  <a:pt x="21" y="11928"/>
                </a:cubicBezTo>
                <a:cubicBezTo>
                  <a:pt x="-65" y="12248"/>
                  <a:pt x="122" y="12579"/>
                  <a:pt x="438" y="12666"/>
                </a:cubicBezTo>
                <a:lnTo>
                  <a:pt x="4266" y="13704"/>
                </a:lnTo>
                <a:lnTo>
                  <a:pt x="1609" y="15280"/>
                </a:lnTo>
                <a:cubicBezTo>
                  <a:pt x="1325" y="15448"/>
                  <a:pt x="1228" y="15817"/>
                  <a:pt x="1394" y="16105"/>
                </a:cubicBezTo>
                <a:cubicBezTo>
                  <a:pt x="1561" y="16393"/>
                  <a:pt x="1925" y="16491"/>
                  <a:pt x="2209" y="16322"/>
                </a:cubicBezTo>
                <a:lnTo>
                  <a:pt x="4878" y="14758"/>
                </a:lnTo>
                <a:lnTo>
                  <a:pt x="3863" y="18638"/>
                </a:lnTo>
                <a:cubicBezTo>
                  <a:pt x="3777" y="18959"/>
                  <a:pt x="3971" y="19290"/>
                  <a:pt x="4287" y="19377"/>
                </a:cubicBezTo>
                <a:cubicBezTo>
                  <a:pt x="4604" y="19464"/>
                  <a:pt x="4931" y="19268"/>
                  <a:pt x="5017" y="18948"/>
                </a:cubicBezTo>
                <a:lnTo>
                  <a:pt x="6332" y="13911"/>
                </a:lnTo>
                <a:lnTo>
                  <a:pt x="7781" y="13057"/>
                </a:lnTo>
                <a:lnTo>
                  <a:pt x="7449" y="16665"/>
                </a:lnTo>
                <a:lnTo>
                  <a:pt x="10142" y="14605"/>
                </a:lnTo>
                <a:lnTo>
                  <a:pt x="10142" y="16443"/>
                </a:lnTo>
                <a:lnTo>
                  <a:pt x="6493" y="20121"/>
                </a:lnTo>
                <a:cubicBezTo>
                  <a:pt x="6262" y="20355"/>
                  <a:pt x="6257" y="20736"/>
                  <a:pt x="6493" y="20975"/>
                </a:cubicBezTo>
                <a:cubicBezTo>
                  <a:pt x="6724" y="21209"/>
                  <a:pt x="7099" y="21214"/>
                  <a:pt x="7335" y="20975"/>
                </a:cubicBezTo>
                <a:lnTo>
                  <a:pt x="10142" y="18143"/>
                </a:lnTo>
                <a:lnTo>
                  <a:pt x="10142" y="20995"/>
                </a:lnTo>
                <a:cubicBezTo>
                  <a:pt x="10142" y="21327"/>
                  <a:pt x="10410" y="21600"/>
                  <a:pt x="10738" y="21600"/>
                </a:cubicBezTo>
                <a:cubicBezTo>
                  <a:pt x="11065" y="21600"/>
                  <a:pt x="11333" y="21327"/>
                  <a:pt x="11333" y="20995"/>
                </a:cubicBezTo>
                <a:lnTo>
                  <a:pt x="11333" y="18143"/>
                </a:lnTo>
                <a:lnTo>
                  <a:pt x="14140" y="20975"/>
                </a:lnTo>
                <a:cubicBezTo>
                  <a:pt x="14371" y="21209"/>
                  <a:pt x="14751" y="21209"/>
                  <a:pt x="14982" y="20975"/>
                </a:cubicBezTo>
                <a:cubicBezTo>
                  <a:pt x="15213" y="20741"/>
                  <a:pt x="15213" y="20355"/>
                  <a:pt x="14982" y="20121"/>
                </a:cubicBezTo>
                <a:lnTo>
                  <a:pt x="11333" y="16443"/>
                </a:lnTo>
                <a:lnTo>
                  <a:pt x="11333" y="14600"/>
                </a:lnTo>
                <a:lnTo>
                  <a:pt x="14028" y="16660"/>
                </a:lnTo>
                <a:lnTo>
                  <a:pt x="13694" y="13052"/>
                </a:lnTo>
                <a:lnTo>
                  <a:pt x="15143" y="13904"/>
                </a:lnTo>
                <a:lnTo>
                  <a:pt x="16458" y="18942"/>
                </a:lnTo>
                <a:cubicBezTo>
                  <a:pt x="16544" y="19263"/>
                  <a:pt x="16867" y="19459"/>
                  <a:pt x="17189" y="19372"/>
                </a:cubicBezTo>
                <a:cubicBezTo>
                  <a:pt x="17506" y="19285"/>
                  <a:pt x="17698" y="18958"/>
                  <a:pt x="17612" y="18632"/>
                </a:cubicBezTo>
                <a:lnTo>
                  <a:pt x="16604" y="14753"/>
                </a:lnTo>
                <a:lnTo>
                  <a:pt x="19271" y="16317"/>
                </a:lnTo>
                <a:cubicBezTo>
                  <a:pt x="19555" y="16486"/>
                  <a:pt x="19921" y="16388"/>
                  <a:pt x="20087" y="16100"/>
                </a:cubicBezTo>
                <a:cubicBezTo>
                  <a:pt x="20254" y="15812"/>
                  <a:pt x="20157" y="15443"/>
                  <a:pt x="19873" y="15275"/>
                </a:cubicBezTo>
                <a:lnTo>
                  <a:pt x="17204" y="13709"/>
                </a:lnTo>
                <a:lnTo>
                  <a:pt x="21032" y="12671"/>
                </a:lnTo>
                <a:cubicBezTo>
                  <a:pt x="21348" y="12584"/>
                  <a:pt x="21535" y="12253"/>
                  <a:pt x="21449" y="11933"/>
                </a:cubicBezTo>
                <a:cubicBezTo>
                  <a:pt x="21363" y="11666"/>
                  <a:pt x="21122" y="11493"/>
                  <a:pt x="20859" y="11493"/>
                </a:cubicBezTo>
                <a:cubicBezTo>
                  <a:pt x="20805" y="11493"/>
                  <a:pt x="20758" y="11497"/>
                  <a:pt x="20705" y="11513"/>
                </a:cubicBezTo>
                <a:lnTo>
                  <a:pt x="15734" y="12862"/>
                </a:lnTo>
                <a:lnTo>
                  <a:pt x="14436" y="12101"/>
                </a:lnTo>
                <a:lnTo>
                  <a:pt x="17473" y="10797"/>
                </a:lnTo>
                <a:lnTo>
                  <a:pt x="14436" y="9492"/>
                </a:lnTo>
                <a:lnTo>
                  <a:pt x="15734" y="8732"/>
                </a:lnTo>
                <a:lnTo>
                  <a:pt x="20705" y="10085"/>
                </a:lnTo>
                <a:cubicBezTo>
                  <a:pt x="20758" y="10101"/>
                  <a:pt x="20805" y="10107"/>
                  <a:pt x="20859" y="10107"/>
                </a:cubicBezTo>
                <a:cubicBezTo>
                  <a:pt x="21122" y="10107"/>
                  <a:pt x="21364" y="9927"/>
                  <a:pt x="21434" y="9661"/>
                </a:cubicBezTo>
                <a:cubicBezTo>
                  <a:pt x="21520" y="9340"/>
                  <a:pt x="21331" y="9009"/>
                  <a:pt x="21015" y="8922"/>
                </a:cubicBezTo>
                <a:lnTo>
                  <a:pt x="17189" y="7884"/>
                </a:lnTo>
                <a:lnTo>
                  <a:pt x="19856" y="6319"/>
                </a:lnTo>
                <a:cubicBezTo>
                  <a:pt x="20140" y="6150"/>
                  <a:pt x="20237" y="5781"/>
                  <a:pt x="20071" y="5493"/>
                </a:cubicBezTo>
                <a:cubicBezTo>
                  <a:pt x="19904" y="5205"/>
                  <a:pt x="19540" y="5108"/>
                  <a:pt x="19255" y="5276"/>
                </a:cubicBezTo>
                <a:lnTo>
                  <a:pt x="16587" y="6840"/>
                </a:lnTo>
                <a:lnTo>
                  <a:pt x="17597" y="2962"/>
                </a:lnTo>
                <a:cubicBezTo>
                  <a:pt x="17683" y="2641"/>
                  <a:pt x="17489" y="2308"/>
                  <a:pt x="17173" y="2221"/>
                </a:cubicBezTo>
                <a:cubicBezTo>
                  <a:pt x="16856" y="2134"/>
                  <a:pt x="16529" y="2330"/>
                  <a:pt x="16443" y="2651"/>
                </a:cubicBezTo>
                <a:lnTo>
                  <a:pt x="15128" y="7689"/>
                </a:lnTo>
                <a:lnTo>
                  <a:pt x="13679" y="8542"/>
                </a:lnTo>
                <a:lnTo>
                  <a:pt x="14011" y="4933"/>
                </a:lnTo>
                <a:lnTo>
                  <a:pt x="11328" y="6993"/>
                </a:lnTo>
                <a:lnTo>
                  <a:pt x="11328" y="5155"/>
                </a:lnTo>
                <a:lnTo>
                  <a:pt x="14977" y="1477"/>
                </a:lnTo>
                <a:cubicBezTo>
                  <a:pt x="15208" y="1244"/>
                  <a:pt x="15213" y="864"/>
                  <a:pt x="14977" y="625"/>
                </a:cubicBezTo>
                <a:cubicBezTo>
                  <a:pt x="14746" y="391"/>
                  <a:pt x="14371" y="386"/>
                  <a:pt x="14135" y="625"/>
                </a:cubicBezTo>
                <a:lnTo>
                  <a:pt x="11328" y="3456"/>
                </a:lnTo>
                <a:lnTo>
                  <a:pt x="11328" y="603"/>
                </a:lnTo>
                <a:cubicBezTo>
                  <a:pt x="11328" y="271"/>
                  <a:pt x="11060" y="0"/>
                  <a:pt x="10732" y="0"/>
                </a:cubicBezTo>
                <a:close/>
                <a:moveTo>
                  <a:pt x="8881" y="7541"/>
                </a:moveTo>
                <a:lnTo>
                  <a:pt x="10137" y="8504"/>
                </a:lnTo>
                <a:lnTo>
                  <a:pt x="10137" y="9922"/>
                </a:lnTo>
                <a:lnTo>
                  <a:pt x="9042" y="9280"/>
                </a:lnTo>
                <a:lnTo>
                  <a:pt x="8881" y="7541"/>
                </a:lnTo>
                <a:close/>
                <a:moveTo>
                  <a:pt x="12584" y="7541"/>
                </a:moveTo>
                <a:lnTo>
                  <a:pt x="12423" y="9280"/>
                </a:lnTo>
                <a:lnTo>
                  <a:pt x="11328" y="9922"/>
                </a:lnTo>
                <a:lnTo>
                  <a:pt x="11328" y="8504"/>
                </a:lnTo>
                <a:lnTo>
                  <a:pt x="12584" y="7541"/>
                </a:lnTo>
                <a:close/>
                <a:moveTo>
                  <a:pt x="8425" y="10209"/>
                </a:moveTo>
                <a:lnTo>
                  <a:pt x="9535" y="10797"/>
                </a:lnTo>
                <a:lnTo>
                  <a:pt x="8425" y="11384"/>
                </a:lnTo>
                <a:lnTo>
                  <a:pt x="6847" y="10797"/>
                </a:lnTo>
                <a:lnTo>
                  <a:pt x="8425" y="10209"/>
                </a:lnTo>
                <a:close/>
                <a:moveTo>
                  <a:pt x="13040" y="10209"/>
                </a:moveTo>
                <a:lnTo>
                  <a:pt x="14618" y="10797"/>
                </a:lnTo>
                <a:lnTo>
                  <a:pt x="13040" y="11384"/>
                </a:lnTo>
                <a:lnTo>
                  <a:pt x="11930" y="10797"/>
                </a:lnTo>
                <a:lnTo>
                  <a:pt x="13040" y="10209"/>
                </a:lnTo>
                <a:close/>
                <a:moveTo>
                  <a:pt x="11328" y="11666"/>
                </a:moveTo>
                <a:lnTo>
                  <a:pt x="12423" y="12308"/>
                </a:lnTo>
                <a:lnTo>
                  <a:pt x="12584" y="14047"/>
                </a:lnTo>
                <a:lnTo>
                  <a:pt x="11328" y="13089"/>
                </a:lnTo>
                <a:lnTo>
                  <a:pt x="11328" y="11666"/>
                </a:lnTo>
                <a:close/>
                <a:moveTo>
                  <a:pt x="10137" y="11671"/>
                </a:moveTo>
                <a:lnTo>
                  <a:pt x="10137" y="13089"/>
                </a:lnTo>
                <a:lnTo>
                  <a:pt x="8881" y="14052"/>
                </a:lnTo>
                <a:lnTo>
                  <a:pt x="9042" y="12313"/>
                </a:lnTo>
                <a:lnTo>
                  <a:pt x="10137" y="11671"/>
                </a:lnTo>
                <a:close/>
              </a:path>
            </a:pathLst>
          </a:custGeom>
          <a:solidFill>
            <a:schemeClr val="accent3">
              <a:lumOff val="44000"/>
            </a:schemeClr>
          </a:solidFill>
          <a:ln w="12700">
            <a:miter lim="400000"/>
          </a:ln>
        </p:spPr>
        <p:txBody>
          <a:bodyPr lIns="45719" rIns="45719"/>
          <a:lstStyle/>
          <a:p>
            <a:pPr/>
          </a:p>
        </p:txBody>
      </p:sp>
      <p:sp>
        <p:nvSpPr>
          <p:cNvPr id="402" name="Schneeflockendekor"/>
          <p:cNvSpPr/>
          <p:nvPr/>
        </p:nvSpPr>
        <p:spPr>
          <a:xfrm rot="20340000">
            <a:off x="4884355" y="154589"/>
            <a:ext cx="472386" cy="469364"/>
          </a:xfrm>
          <a:custGeom>
            <a:avLst/>
            <a:gdLst/>
            <a:ahLst/>
            <a:cxnLst>
              <a:cxn ang="0">
                <a:pos x="wd2" y="hd2"/>
              </a:cxn>
              <a:cxn ang="5400000">
                <a:pos x="wd2" y="hd2"/>
              </a:cxn>
              <a:cxn ang="10800000">
                <a:pos x="wd2" y="hd2"/>
              </a:cxn>
              <a:cxn ang="16200000">
                <a:pos x="wd2" y="hd2"/>
              </a:cxn>
            </a:cxnLst>
            <a:rect l="0" t="0" r="r" b="b"/>
            <a:pathLst>
              <a:path w="21470" h="21600" fill="norm" stroke="1" extrusionOk="0">
                <a:moveTo>
                  <a:pt x="10732" y="0"/>
                </a:moveTo>
                <a:cubicBezTo>
                  <a:pt x="10405" y="0"/>
                  <a:pt x="10137" y="271"/>
                  <a:pt x="10137" y="603"/>
                </a:cubicBezTo>
                <a:lnTo>
                  <a:pt x="10137" y="3456"/>
                </a:lnTo>
                <a:lnTo>
                  <a:pt x="7330" y="625"/>
                </a:lnTo>
                <a:cubicBezTo>
                  <a:pt x="7099" y="391"/>
                  <a:pt x="6719" y="391"/>
                  <a:pt x="6488" y="625"/>
                </a:cubicBezTo>
                <a:cubicBezTo>
                  <a:pt x="6257" y="859"/>
                  <a:pt x="6257" y="1244"/>
                  <a:pt x="6488" y="1477"/>
                </a:cubicBezTo>
                <a:lnTo>
                  <a:pt x="10137" y="5155"/>
                </a:lnTo>
                <a:lnTo>
                  <a:pt x="10137" y="6993"/>
                </a:lnTo>
                <a:lnTo>
                  <a:pt x="7442" y="4933"/>
                </a:lnTo>
                <a:lnTo>
                  <a:pt x="7776" y="8542"/>
                </a:lnTo>
                <a:lnTo>
                  <a:pt x="6327" y="7689"/>
                </a:lnTo>
                <a:lnTo>
                  <a:pt x="5012" y="2646"/>
                </a:lnTo>
                <a:cubicBezTo>
                  <a:pt x="4926" y="2325"/>
                  <a:pt x="4604" y="2129"/>
                  <a:pt x="4282" y="2216"/>
                </a:cubicBezTo>
                <a:cubicBezTo>
                  <a:pt x="3966" y="2303"/>
                  <a:pt x="3772" y="2629"/>
                  <a:pt x="3858" y="2955"/>
                </a:cubicBezTo>
                <a:lnTo>
                  <a:pt x="4866" y="6835"/>
                </a:lnTo>
                <a:lnTo>
                  <a:pt x="2199" y="5271"/>
                </a:lnTo>
                <a:cubicBezTo>
                  <a:pt x="1915" y="5102"/>
                  <a:pt x="1551" y="5200"/>
                  <a:pt x="1384" y="5488"/>
                </a:cubicBezTo>
                <a:cubicBezTo>
                  <a:pt x="1218" y="5776"/>
                  <a:pt x="1315" y="6145"/>
                  <a:pt x="1599" y="6314"/>
                </a:cubicBezTo>
                <a:lnTo>
                  <a:pt x="4266" y="7879"/>
                </a:lnTo>
                <a:lnTo>
                  <a:pt x="438" y="8917"/>
                </a:lnTo>
                <a:cubicBezTo>
                  <a:pt x="122" y="9004"/>
                  <a:pt x="-65" y="9335"/>
                  <a:pt x="21" y="9655"/>
                </a:cubicBezTo>
                <a:cubicBezTo>
                  <a:pt x="91" y="9927"/>
                  <a:pt x="331" y="10100"/>
                  <a:pt x="594" y="10100"/>
                </a:cubicBezTo>
                <a:cubicBezTo>
                  <a:pt x="648" y="10100"/>
                  <a:pt x="697" y="10096"/>
                  <a:pt x="750" y="10080"/>
                </a:cubicBezTo>
                <a:lnTo>
                  <a:pt x="5720" y="8727"/>
                </a:lnTo>
                <a:lnTo>
                  <a:pt x="7019" y="9487"/>
                </a:lnTo>
                <a:lnTo>
                  <a:pt x="3980" y="10792"/>
                </a:lnTo>
                <a:lnTo>
                  <a:pt x="7019" y="12096"/>
                </a:lnTo>
                <a:lnTo>
                  <a:pt x="5720" y="12856"/>
                </a:lnTo>
                <a:lnTo>
                  <a:pt x="750" y="11503"/>
                </a:lnTo>
                <a:cubicBezTo>
                  <a:pt x="697" y="11487"/>
                  <a:pt x="648" y="11481"/>
                  <a:pt x="594" y="11481"/>
                </a:cubicBezTo>
                <a:cubicBezTo>
                  <a:pt x="331" y="11481"/>
                  <a:pt x="91" y="11661"/>
                  <a:pt x="21" y="11928"/>
                </a:cubicBezTo>
                <a:cubicBezTo>
                  <a:pt x="-65" y="12248"/>
                  <a:pt x="122" y="12579"/>
                  <a:pt x="438" y="12666"/>
                </a:cubicBezTo>
                <a:lnTo>
                  <a:pt x="4266" y="13704"/>
                </a:lnTo>
                <a:lnTo>
                  <a:pt x="1609" y="15280"/>
                </a:lnTo>
                <a:cubicBezTo>
                  <a:pt x="1325" y="15448"/>
                  <a:pt x="1228" y="15817"/>
                  <a:pt x="1394" y="16105"/>
                </a:cubicBezTo>
                <a:cubicBezTo>
                  <a:pt x="1561" y="16393"/>
                  <a:pt x="1925" y="16491"/>
                  <a:pt x="2209" y="16322"/>
                </a:cubicBezTo>
                <a:lnTo>
                  <a:pt x="4878" y="14758"/>
                </a:lnTo>
                <a:lnTo>
                  <a:pt x="3863" y="18638"/>
                </a:lnTo>
                <a:cubicBezTo>
                  <a:pt x="3777" y="18959"/>
                  <a:pt x="3971" y="19290"/>
                  <a:pt x="4287" y="19377"/>
                </a:cubicBezTo>
                <a:cubicBezTo>
                  <a:pt x="4604" y="19464"/>
                  <a:pt x="4931" y="19268"/>
                  <a:pt x="5017" y="18948"/>
                </a:cubicBezTo>
                <a:lnTo>
                  <a:pt x="6332" y="13911"/>
                </a:lnTo>
                <a:lnTo>
                  <a:pt x="7781" y="13057"/>
                </a:lnTo>
                <a:lnTo>
                  <a:pt x="7449" y="16665"/>
                </a:lnTo>
                <a:lnTo>
                  <a:pt x="10142" y="14605"/>
                </a:lnTo>
                <a:lnTo>
                  <a:pt x="10142" y="16443"/>
                </a:lnTo>
                <a:lnTo>
                  <a:pt x="6493" y="20121"/>
                </a:lnTo>
                <a:cubicBezTo>
                  <a:pt x="6262" y="20355"/>
                  <a:pt x="6257" y="20736"/>
                  <a:pt x="6493" y="20975"/>
                </a:cubicBezTo>
                <a:cubicBezTo>
                  <a:pt x="6724" y="21209"/>
                  <a:pt x="7099" y="21214"/>
                  <a:pt x="7335" y="20975"/>
                </a:cubicBezTo>
                <a:lnTo>
                  <a:pt x="10142" y="18143"/>
                </a:lnTo>
                <a:lnTo>
                  <a:pt x="10142" y="20995"/>
                </a:lnTo>
                <a:cubicBezTo>
                  <a:pt x="10142" y="21327"/>
                  <a:pt x="10410" y="21600"/>
                  <a:pt x="10738" y="21600"/>
                </a:cubicBezTo>
                <a:cubicBezTo>
                  <a:pt x="11065" y="21600"/>
                  <a:pt x="11333" y="21327"/>
                  <a:pt x="11333" y="20995"/>
                </a:cubicBezTo>
                <a:lnTo>
                  <a:pt x="11333" y="18143"/>
                </a:lnTo>
                <a:lnTo>
                  <a:pt x="14140" y="20975"/>
                </a:lnTo>
                <a:cubicBezTo>
                  <a:pt x="14371" y="21209"/>
                  <a:pt x="14751" y="21209"/>
                  <a:pt x="14982" y="20975"/>
                </a:cubicBezTo>
                <a:cubicBezTo>
                  <a:pt x="15213" y="20741"/>
                  <a:pt x="15213" y="20355"/>
                  <a:pt x="14982" y="20121"/>
                </a:cubicBezTo>
                <a:lnTo>
                  <a:pt x="11333" y="16443"/>
                </a:lnTo>
                <a:lnTo>
                  <a:pt x="11333" y="14600"/>
                </a:lnTo>
                <a:lnTo>
                  <a:pt x="14028" y="16660"/>
                </a:lnTo>
                <a:lnTo>
                  <a:pt x="13694" y="13052"/>
                </a:lnTo>
                <a:lnTo>
                  <a:pt x="15143" y="13904"/>
                </a:lnTo>
                <a:lnTo>
                  <a:pt x="16458" y="18942"/>
                </a:lnTo>
                <a:cubicBezTo>
                  <a:pt x="16544" y="19263"/>
                  <a:pt x="16867" y="19459"/>
                  <a:pt x="17189" y="19372"/>
                </a:cubicBezTo>
                <a:cubicBezTo>
                  <a:pt x="17506" y="19285"/>
                  <a:pt x="17698" y="18958"/>
                  <a:pt x="17612" y="18632"/>
                </a:cubicBezTo>
                <a:lnTo>
                  <a:pt x="16604" y="14753"/>
                </a:lnTo>
                <a:lnTo>
                  <a:pt x="19271" y="16317"/>
                </a:lnTo>
                <a:cubicBezTo>
                  <a:pt x="19555" y="16486"/>
                  <a:pt x="19921" y="16388"/>
                  <a:pt x="20087" y="16100"/>
                </a:cubicBezTo>
                <a:cubicBezTo>
                  <a:pt x="20254" y="15812"/>
                  <a:pt x="20157" y="15443"/>
                  <a:pt x="19873" y="15275"/>
                </a:cubicBezTo>
                <a:lnTo>
                  <a:pt x="17204" y="13709"/>
                </a:lnTo>
                <a:lnTo>
                  <a:pt x="21032" y="12671"/>
                </a:lnTo>
                <a:cubicBezTo>
                  <a:pt x="21348" y="12584"/>
                  <a:pt x="21535" y="12253"/>
                  <a:pt x="21449" y="11933"/>
                </a:cubicBezTo>
                <a:cubicBezTo>
                  <a:pt x="21363" y="11666"/>
                  <a:pt x="21122" y="11493"/>
                  <a:pt x="20859" y="11493"/>
                </a:cubicBezTo>
                <a:cubicBezTo>
                  <a:pt x="20805" y="11493"/>
                  <a:pt x="20758" y="11497"/>
                  <a:pt x="20705" y="11513"/>
                </a:cubicBezTo>
                <a:lnTo>
                  <a:pt x="15734" y="12862"/>
                </a:lnTo>
                <a:lnTo>
                  <a:pt x="14436" y="12101"/>
                </a:lnTo>
                <a:lnTo>
                  <a:pt x="17473" y="10797"/>
                </a:lnTo>
                <a:lnTo>
                  <a:pt x="14436" y="9492"/>
                </a:lnTo>
                <a:lnTo>
                  <a:pt x="15734" y="8732"/>
                </a:lnTo>
                <a:lnTo>
                  <a:pt x="20705" y="10085"/>
                </a:lnTo>
                <a:cubicBezTo>
                  <a:pt x="20758" y="10101"/>
                  <a:pt x="20805" y="10107"/>
                  <a:pt x="20859" y="10107"/>
                </a:cubicBezTo>
                <a:cubicBezTo>
                  <a:pt x="21122" y="10107"/>
                  <a:pt x="21364" y="9927"/>
                  <a:pt x="21434" y="9661"/>
                </a:cubicBezTo>
                <a:cubicBezTo>
                  <a:pt x="21520" y="9340"/>
                  <a:pt x="21331" y="9009"/>
                  <a:pt x="21015" y="8922"/>
                </a:cubicBezTo>
                <a:lnTo>
                  <a:pt x="17189" y="7884"/>
                </a:lnTo>
                <a:lnTo>
                  <a:pt x="19856" y="6319"/>
                </a:lnTo>
                <a:cubicBezTo>
                  <a:pt x="20140" y="6150"/>
                  <a:pt x="20237" y="5781"/>
                  <a:pt x="20071" y="5493"/>
                </a:cubicBezTo>
                <a:cubicBezTo>
                  <a:pt x="19904" y="5205"/>
                  <a:pt x="19540" y="5108"/>
                  <a:pt x="19255" y="5276"/>
                </a:cubicBezTo>
                <a:lnTo>
                  <a:pt x="16587" y="6840"/>
                </a:lnTo>
                <a:lnTo>
                  <a:pt x="17597" y="2962"/>
                </a:lnTo>
                <a:cubicBezTo>
                  <a:pt x="17683" y="2641"/>
                  <a:pt x="17489" y="2308"/>
                  <a:pt x="17173" y="2221"/>
                </a:cubicBezTo>
                <a:cubicBezTo>
                  <a:pt x="16856" y="2134"/>
                  <a:pt x="16529" y="2330"/>
                  <a:pt x="16443" y="2651"/>
                </a:cubicBezTo>
                <a:lnTo>
                  <a:pt x="15128" y="7689"/>
                </a:lnTo>
                <a:lnTo>
                  <a:pt x="13679" y="8542"/>
                </a:lnTo>
                <a:lnTo>
                  <a:pt x="14011" y="4933"/>
                </a:lnTo>
                <a:lnTo>
                  <a:pt x="11328" y="6993"/>
                </a:lnTo>
                <a:lnTo>
                  <a:pt x="11328" y="5155"/>
                </a:lnTo>
                <a:lnTo>
                  <a:pt x="14977" y="1477"/>
                </a:lnTo>
                <a:cubicBezTo>
                  <a:pt x="15208" y="1244"/>
                  <a:pt x="15213" y="864"/>
                  <a:pt x="14977" y="625"/>
                </a:cubicBezTo>
                <a:cubicBezTo>
                  <a:pt x="14746" y="391"/>
                  <a:pt x="14371" y="386"/>
                  <a:pt x="14135" y="625"/>
                </a:cubicBezTo>
                <a:lnTo>
                  <a:pt x="11328" y="3456"/>
                </a:lnTo>
                <a:lnTo>
                  <a:pt x="11328" y="603"/>
                </a:lnTo>
                <a:cubicBezTo>
                  <a:pt x="11328" y="271"/>
                  <a:pt x="11060" y="0"/>
                  <a:pt x="10732" y="0"/>
                </a:cubicBezTo>
                <a:close/>
                <a:moveTo>
                  <a:pt x="8881" y="7541"/>
                </a:moveTo>
                <a:lnTo>
                  <a:pt x="10137" y="8504"/>
                </a:lnTo>
                <a:lnTo>
                  <a:pt x="10137" y="9922"/>
                </a:lnTo>
                <a:lnTo>
                  <a:pt x="9042" y="9280"/>
                </a:lnTo>
                <a:lnTo>
                  <a:pt x="8881" y="7541"/>
                </a:lnTo>
                <a:close/>
                <a:moveTo>
                  <a:pt x="12584" y="7541"/>
                </a:moveTo>
                <a:lnTo>
                  <a:pt x="12423" y="9280"/>
                </a:lnTo>
                <a:lnTo>
                  <a:pt x="11328" y="9922"/>
                </a:lnTo>
                <a:lnTo>
                  <a:pt x="11328" y="8504"/>
                </a:lnTo>
                <a:lnTo>
                  <a:pt x="12584" y="7541"/>
                </a:lnTo>
                <a:close/>
                <a:moveTo>
                  <a:pt x="8425" y="10209"/>
                </a:moveTo>
                <a:lnTo>
                  <a:pt x="9535" y="10797"/>
                </a:lnTo>
                <a:lnTo>
                  <a:pt x="8425" y="11384"/>
                </a:lnTo>
                <a:lnTo>
                  <a:pt x="6847" y="10797"/>
                </a:lnTo>
                <a:lnTo>
                  <a:pt x="8425" y="10209"/>
                </a:lnTo>
                <a:close/>
                <a:moveTo>
                  <a:pt x="13040" y="10209"/>
                </a:moveTo>
                <a:lnTo>
                  <a:pt x="14618" y="10797"/>
                </a:lnTo>
                <a:lnTo>
                  <a:pt x="13040" y="11384"/>
                </a:lnTo>
                <a:lnTo>
                  <a:pt x="11930" y="10797"/>
                </a:lnTo>
                <a:lnTo>
                  <a:pt x="13040" y="10209"/>
                </a:lnTo>
                <a:close/>
                <a:moveTo>
                  <a:pt x="11328" y="11666"/>
                </a:moveTo>
                <a:lnTo>
                  <a:pt x="12423" y="12308"/>
                </a:lnTo>
                <a:lnTo>
                  <a:pt x="12584" y="14047"/>
                </a:lnTo>
                <a:lnTo>
                  <a:pt x="11328" y="13089"/>
                </a:lnTo>
                <a:lnTo>
                  <a:pt x="11328" y="11666"/>
                </a:lnTo>
                <a:close/>
                <a:moveTo>
                  <a:pt x="10137" y="11671"/>
                </a:moveTo>
                <a:lnTo>
                  <a:pt x="10137" y="13089"/>
                </a:lnTo>
                <a:lnTo>
                  <a:pt x="8881" y="14052"/>
                </a:lnTo>
                <a:lnTo>
                  <a:pt x="9042" y="12313"/>
                </a:lnTo>
                <a:lnTo>
                  <a:pt x="10137" y="11671"/>
                </a:lnTo>
                <a:close/>
              </a:path>
            </a:pathLst>
          </a:custGeom>
          <a:solidFill>
            <a:schemeClr val="accent3">
              <a:lumOff val="44000"/>
            </a:schemeClr>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Rechteck"/>
          <p:cNvSpPr/>
          <p:nvPr/>
        </p:nvSpPr>
        <p:spPr>
          <a:xfrm rot="16200000">
            <a:off x="4151846" y="1991114"/>
            <a:ext cx="322653" cy="8701024"/>
          </a:xfrm>
          <a:prstGeom prst="rect">
            <a:avLst/>
          </a:prstGeom>
          <a:solidFill>
            <a:srgbClr val="588771"/>
          </a:solidFill>
          <a:ln w="12700">
            <a:miter lim="400000"/>
          </a:ln>
        </p:spPr>
        <p:txBody>
          <a:bodyPr lIns="45719" rIns="45719"/>
          <a:lstStyle/>
          <a:p>
            <a:pPr/>
          </a:p>
        </p:txBody>
      </p:sp>
      <p:sp>
        <p:nvSpPr>
          <p:cNvPr id="405" name="Psy_B_7-2: funktionelle Neuroanatomie, Merle Schuckart (schuckart@psychologie.uni-kiel.de), WiSe 21/22"/>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WiSe 21/22</a:t>
            </a:r>
          </a:p>
        </p:txBody>
      </p:sp>
      <p:sp>
        <p:nvSpPr>
          <p:cNvPr id="406" name="Wie geht es euch im Moment?…"/>
          <p:cNvSpPr txBox="1"/>
          <p:nvPr/>
        </p:nvSpPr>
        <p:spPr>
          <a:xfrm>
            <a:off x="415714" y="2089350"/>
            <a:ext cx="7407576" cy="32962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A7A7A7"/>
                </a:solidFill>
              </a:defRPr>
            </a:pPr>
            <a:r>
              <a:t>Wie geht es euch im Moment?</a:t>
            </a:r>
          </a:p>
          <a:p>
            <a:pPr>
              <a:defRPr sz="2000">
                <a:solidFill>
                  <a:srgbClr val="A7A7A7"/>
                </a:solidFill>
              </a:defRPr>
            </a:pPr>
          </a:p>
          <a:p>
            <a:pPr>
              <a:defRPr sz="2000">
                <a:solidFill>
                  <a:srgbClr val="A7A7A7"/>
                </a:solidFill>
              </a:defRPr>
            </a:pPr>
            <a:r>
              <a:t>Wie ist die Lern-Situation bei euch zuhause?</a:t>
            </a:r>
          </a:p>
          <a:p>
            <a:pPr>
              <a:defRPr sz="2000">
                <a:solidFill>
                  <a:srgbClr val="A7A7A7"/>
                </a:solidFill>
              </a:defRPr>
            </a:pPr>
          </a:p>
          <a:p>
            <a:pPr>
              <a:defRPr sz="2000">
                <a:solidFill>
                  <a:srgbClr val="A7A7A7"/>
                </a:solidFill>
              </a:defRPr>
            </a:pPr>
            <a:r>
              <a:t>Wie kommt ihr an der Uni zurecht?</a:t>
            </a:r>
          </a:p>
          <a:p>
            <a:pPr>
              <a:defRPr sz="2000">
                <a:solidFill>
                  <a:srgbClr val="A7A7A7"/>
                </a:solidFill>
              </a:defRPr>
            </a:pPr>
          </a:p>
          <a:p>
            <a:pPr>
              <a:defRPr sz="2000">
                <a:solidFill>
                  <a:srgbClr val="A7A7A7"/>
                </a:solidFill>
              </a:defRPr>
            </a:pPr>
            <a:r>
              <a:t>Kommt ihr in diesem Seminar gut mit? Was fällt euch leicht, was eher nicht so?</a:t>
            </a:r>
          </a:p>
          <a:p>
            <a:pPr>
              <a:defRPr sz="2000"/>
            </a:pPr>
          </a:p>
          <a:p>
            <a:pPr>
              <a:defRPr sz="2000"/>
            </a:pPr>
            <a:r>
              <a:t>Wenn ihr irgendwas am Seminar ändern könntet, was wäre das?</a:t>
            </a:r>
          </a:p>
        </p:txBody>
      </p:sp>
      <p:sp>
        <p:nvSpPr>
          <p:cNvPr id="407" name="Titel 1"/>
          <p:cNvSpPr txBox="1"/>
          <p:nvPr>
            <p:ph type="title"/>
          </p:nvPr>
        </p:nvSpPr>
        <p:spPr>
          <a:xfrm>
            <a:off x="1363800" y="-125929"/>
            <a:ext cx="7773989" cy="1079501"/>
          </a:xfrm>
          <a:prstGeom prst="rect">
            <a:avLst/>
          </a:prstGeom>
        </p:spPr>
        <p:txBody>
          <a:bodyPr/>
          <a:lstStyle/>
          <a:p>
            <a:pPr/>
            <a:r>
              <a:t>Feedback-Runde</a:t>
            </a:r>
          </a:p>
        </p:txBody>
      </p:sp>
      <p:sp>
        <p:nvSpPr>
          <p:cNvPr id="408" name="Schneemann"/>
          <p:cNvSpPr/>
          <p:nvPr/>
        </p:nvSpPr>
        <p:spPr>
          <a:xfrm>
            <a:off x="344672" y="371029"/>
            <a:ext cx="760757" cy="8829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58" y="0"/>
                </a:moveTo>
                <a:lnTo>
                  <a:pt x="8807" y="2829"/>
                </a:lnTo>
                <a:lnTo>
                  <a:pt x="7753" y="2829"/>
                </a:lnTo>
                <a:lnTo>
                  <a:pt x="7753" y="3401"/>
                </a:lnTo>
                <a:lnTo>
                  <a:pt x="8598" y="3401"/>
                </a:lnTo>
                <a:cubicBezTo>
                  <a:pt x="8153" y="3856"/>
                  <a:pt x="7885" y="4442"/>
                  <a:pt x="7885" y="5083"/>
                </a:cubicBezTo>
                <a:cubicBezTo>
                  <a:pt x="7885" y="5757"/>
                  <a:pt x="8182" y="6373"/>
                  <a:pt x="8669" y="6836"/>
                </a:cubicBezTo>
                <a:cubicBezTo>
                  <a:pt x="7685" y="7351"/>
                  <a:pt x="6957" y="8193"/>
                  <a:pt x="6689" y="9187"/>
                </a:cubicBezTo>
                <a:lnTo>
                  <a:pt x="5220" y="9674"/>
                </a:lnTo>
                <a:lnTo>
                  <a:pt x="2523" y="9021"/>
                </a:lnTo>
                <a:lnTo>
                  <a:pt x="2139" y="7795"/>
                </a:lnTo>
                <a:lnTo>
                  <a:pt x="1775" y="7821"/>
                </a:lnTo>
                <a:lnTo>
                  <a:pt x="1804" y="8810"/>
                </a:lnTo>
                <a:lnTo>
                  <a:pt x="104" y="8404"/>
                </a:lnTo>
                <a:lnTo>
                  <a:pt x="0" y="8618"/>
                </a:lnTo>
                <a:lnTo>
                  <a:pt x="1517" y="9165"/>
                </a:lnTo>
                <a:lnTo>
                  <a:pt x="530" y="9723"/>
                </a:lnTo>
                <a:lnTo>
                  <a:pt x="780" y="9939"/>
                </a:lnTo>
                <a:lnTo>
                  <a:pt x="2368" y="9519"/>
                </a:lnTo>
                <a:lnTo>
                  <a:pt x="5267" y="10672"/>
                </a:lnTo>
                <a:lnTo>
                  <a:pt x="6593" y="10370"/>
                </a:lnTo>
                <a:cubicBezTo>
                  <a:pt x="6666" y="11090"/>
                  <a:pt x="6977" y="11753"/>
                  <a:pt x="7457" y="12298"/>
                </a:cubicBezTo>
                <a:cubicBezTo>
                  <a:pt x="5949" y="13228"/>
                  <a:pt x="4966" y="14751"/>
                  <a:pt x="4966" y="16471"/>
                </a:cubicBezTo>
                <a:cubicBezTo>
                  <a:pt x="4966" y="19304"/>
                  <a:pt x="7630" y="21600"/>
                  <a:pt x="10918" y="21600"/>
                </a:cubicBezTo>
                <a:cubicBezTo>
                  <a:pt x="14206" y="21600"/>
                  <a:pt x="16871" y="19304"/>
                  <a:pt x="16871" y="16471"/>
                </a:cubicBezTo>
                <a:cubicBezTo>
                  <a:pt x="16871" y="14751"/>
                  <a:pt x="15888" y="13228"/>
                  <a:pt x="14379" y="12298"/>
                </a:cubicBezTo>
                <a:cubicBezTo>
                  <a:pt x="14847" y="11766"/>
                  <a:pt x="15155" y="11122"/>
                  <a:pt x="15238" y="10422"/>
                </a:cubicBezTo>
                <a:lnTo>
                  <a:pt x="16333" y="10672"/>
                </a:lnTo>
                <a:lnTo>
                  <a:pt x="19232" y="9519"/>
                </a:lnTo>
                <a:lnTo>
                  <a:pt x="20820" y="9939"/>
                </a:lnTo>
                <a:lnTo>
                  <a:pt x="21070" y="9723"/>
                </a:lnTo>
                <a:lnTo>
                  <a:pt x="20083" y="9165"/>
                </a:lnTo>
                <a:lnTo>
                  <a:pt x="21600" y="8618"/>
                </a:lnTo>
                <a:lnTo>
                  <a:pt x="21496" y="8404"/>
                </a:lnTo>
                <a:lnTo>
                  <a:pt x="19796" y="8810"/>
                </a:lnTo>
                <a:lnTo>
                  <a:pt x="19825" y="7821"/>
                </a:lnTo>
                <a:lnTo>
                  <a:pt x="19461" y="7795"/>
                </a:lnTo>
                <a:lnTo>
                  <a:pt x="19077" y="9021"/>
                </a:lnTo>
                <a:lnTo>
                  <a:pt x="16380" y="9674"/>
                </a:lnTo>
                <a:lnTo>
                  <a:pt x="15171" y="9273"/>
                </a:lnTo>
                <a:cubicBezTo>
                  <a:pt x="14922" y="8242"/>
                  <a:pt x="14182" y="7366"/>
                  <a:pt x="13170" y="6836"/>
                </a:cubicBezTo>
                <a:cubicBezTo>
                  <a:pt x="13656" y="6373"/>
                  <a:pt x="13952" y="5757"/>
                  <a:pt x="13952" y="5083"/>
                </a:cubicBezTo>
                <a:cubicBezTo>
                  <a:pt x="13952" y="4442"/>
                  <a:pt x="13683" y="3856"/>
                  <a:pt x="13239" y="3401"/>
                </a:cubicBezTo>
                <a:lnTo>
                  <a:pt x="14084" y="3401"/>
                </a:lnTo>
                <a:lnTo>
                  <a:pt x="14084" y="2829"/>
                </a:lnTo>
                <a:lnTo>
                  <a:pt x="13030" y="2829"/>
                </a:lnTo>
                <a:lnTo>
                  <a:pt x="13479" y="0"/>
                </a:lnTo>
                <a:lnTo>
                  <a:pt x="8358" y="0"/>
                </a:lnTo>
                <a:close/>
                <a:moveTo>
                  <a:pt x="10085" y="3841"/>
                </a:moveTo>
                <a:cubicBezTo>
                  <a:pt x="10275" y="3841"/>
                  <a:pt x="10430" y="3974"/>
                  <a:pt x="10430" y="4138"/>
                </a:cubicBezTo>
                <a:cubicBezTo>
                  <a:pt x="10430" y="4301"/>
                  <a:pt x="10275" y="4433"/>
                  <a:pt x="10085" y="4433"/>
                </a:cubicBezTo>
                <a:cubicBezTo>
                  <a:pt x="9895" y="4433"/>
                  <a:pt x="9742" y="4301"/>
                  <a:pt x="9742" y="4138"/>
                </a:cubicBezTo>
                <a:cubicBezTo>
                  <a:pt x="9742" y="3974"/>
                  <a:pt x="9895" y="3841"/>
                  <a:pt x="10085" y="3841"/>
                </a:cubicBezTo>
                <a:close/>
                <a:moveTo>
                  <a:pt x="11812" y="3841"/>
                </a:moveTo>
                <a:cubicBezTo>
                  <a:pt x="12002" y="3841"/>
                  <a:pt x="12157" y="3974"/>
                  <a:pt x="12157" y="4138"/>
                </a:cubicBezTo>
                <a:cubicBezTo>
                  <a:pt x="12157" y="4301"/>
                  <a:pt x="12002" y="4433"/>
                  <a:pt x="11812" y="4433"/>
                </a:cubicBezTo>
                <a:cubicBezTo>
                  <a:pt x="11623" y="4433"/>
                  <a:pt x="11470" y="4301"/>
                  <a:pt x="11470" y="4138"/>
                </a:cubicBezTo>
                <a:cubicBezTo>
                  <a:pt x="11470" y="3974"/>
                  <a:pt x="11623" y="3841"/>
                  <a:pt x="11812" y="3841"/>
                </a:cubicBezTo>
                <a:close/>
                <a:moveTo>
                  <a:pt x="10932" y="4725"/>
                </a:moveTo>
                <a:lnTo>
                  <a:pt x="12719" y="4966"/>
                </a:lnTo>
                <a:cubicBezTo>
                  <a:pt x="12815" y="4966"/>
                  <a:pt x="12894" y="5034"/>
                  <a:pt x="12894" y="5117"/>
                </a:cubicBezTo>
                <a:cubicBezTo>
                  <a:pt x="12894" y="5200"/>
                  <a:pt x="12815" y="5268"/>
                  <a:pt x="12719" y="5268"/>
                </a:cubicBezTo>
                <a:cubicBezTo>
                  <a:pt x="12719" y="5268"/>
                  <a:pt x="11028" y="5494"/>
                  <a:pt x="10932" y="5507"/>
                </a:cubicBezTo>
                <a:cubicBezTo>
                  <a:pt x="10684" y="5541"/>
                  <a:pt x="10479" y="5333"/>
                  <a:pt x="10479" y="5117"/>
                </a:cubicBezTo>
                <a:cubicBezTo>
                  <a:pt x="10479" y="4901"/>
                  <a:pt x="10681" y="4725"/>
                  <a:pt x="10932" y="4725"/>
                </a:cubicBezTo>
                <a:close/>
                <a:moveTo>
                  <a:pt x="9725" y="5808"/>
                </a:moveTo>
                <a:cubicBezTo>
                  <a:pt x="9848" y="5784"/>
                  <a:pt x="9971" y="5852"/>
                  <a:pt x="9998" y="5959"/>
                </a:cubicBezTo>
                <a:cubicBezTo>
                  <a:pt x="10026" y="6065"/>
                  <a:pt x="9946" y="6170"/>
                  <a:pt x="9823" y="6193"/>
                </a:cubicBezTo>
                <a:cubicBezTo>
                  <a:pt x="9700" y="6217"/>
                  <a:pt x="9578" y="6150"/>
                  <a:pt x="9551" y="6044"/>
                </a:cubicBezTo>
                <a:cubicBezTo>
                  <a:pt x="9524" y="5937"/>
                  <a:pt x="9601" y="5831"/>
                  <a:pt x="9725" y="5808"/>
                </a:cubicBezTo>
                <a:close/>
                <a:moveTo>
                  <a:pt x="12092" y="5808"/>
                </a:moveTo>
                <a:cubicBezTo>
                  <a:pt x="12216" y="5784"/>
                  <a:pt x="12339" y="5852"/>
                  <a:pt x="12366" y="5959"/>
                </a:cubicBezTo>
                <a:cubicBezTo>
                  <a:pt x="12393" y="6065"/>
                  <a:pt x="12316" y="6170"/>
                  <a:pt x="12193" y="6193"/>
                </a:cubicBezTo>
                <a:cubicBezTo>
                  <a:pt x="12069" y="6217"/>
                  <a:pt x="11946" y="6150"/>
                  <a:pt x="11919" y="6044"/>
                </a:cubicBezTo>
                <a:cubicBezTo>
                  <a:pt x="11892" y="5937"/>
                  <a:pt x="11969" y="5831"/>
                  <a:pt x="12092" y="5808"/>
                </a:cubicBezTo>
                <a:close/>
                <a:moveTo>
                  <a:pt x="10540" y="6113"/>
                </a:moveTo>
                <a:cubicBezTo>
                  <a:pt x="10628" y="6127"/>
                  <a:pt x="10701" y="6186"/>
                  <a:pt x="10721" y="6266"/>
                </a:cubicBezTo>
                <a:cubicBezTo>
                  <a:pt x="10749" y="6372"/>
                  <a:pt x="10671" y="6477"/>
                  <a:pt x="10548" y="6500"/>
                </a:cubicBezTo>
                <a:cubicBezTo>
                  <a:pt x="10424" y="6524"/>
                  <a:pt x="10301" y="6457"/>
                  <a:pt x="10274" y="6351"/>
                </a:cubicBezTo>
                <a:cubicBezTo>
                  <a:pt x="10247" y="6244"/>
                  <a:pt x="10326" y="6138"/>
                  <a:pt x="10449" y="6115"/>
                </a:cubicBezTo>
                <a:cubicBezTo>
                  <a:pt x="10480" y="6109"/>
                  <a:pt x="10511" y="6109"/>
                  <a:pt x="10540" y="6113"/>
                </a:cubicBezTo>
                <a:close/>
                <a:moveTo>
                  <a:pt x="11395" y="6113"/>
                </a:moveTo>
                <a:cubicBezTo>
                  <a:pt x="11483" y="6127"/>
                  <a:pt x="11558" y="6186"/>
                  <a:pt x="11578" y="6266"/>
                </a:cubicBezTo>
                <a:cubicBezTo>
                  <a:pt x="11605" y="6372"/>
                  <a:pt x="11526" y="6477"/>
                  <a:pt x="11403" y="6500"/>
                </a:cubicBezTo>
                <a:cubicBezTo>
                  <a:pt x="11279" y="6524"/>
                  <a:pt x="11158" y="6457"/>
                  <a:pt x="11131" y="6351"/>
                </a:cubicBezTo>
                <a:cubicBezTo>
                  <a:pt x="11104" y="6244"/>
                  <a:pt x="11181" y="6138"/>
                  <a:pt x="11304" y="6115"/>
                </a:cubicBezTo>
                <a:cubicBezTo>
                  <a:pt x="11335" y="6109"/>
                  <a:pt x="11366" y="6109"/>
                  <a:pt x="11395" y="6113"/>
                </a:cubicBezTo>
                <a:close/>
                <a:moveTo>
                  <a:pt x="10918" y="7822"/>
                </a:moveTo>
                <a:cubicBezTo>
                  <a:pt x="11107" y="7822"/>
                  <a:pt x="11261" y="7953"/>
                  <a:pt x="11261" y="8116"/>
                </a:cubicBezTo>
                <a:cubicBezTo>
                  <a:pt x="11261" y="8279"/>
                  <a:pt x="11107" y="8411"/>
                  <a:pt x="10918" y="8411"/>
                </a:cubicBezTo>
                <a:cubicBezTo>
                  <a:pt x="10729" y="8411"/>
                  <a:pt x="10575" y="8279"/>
                  <a:pt x="10575" y="8116"/>
                </a:cubicBezTo>
                <a:cubicBezTo>
                  <a:pt x="10575" y="7953"/>
                  <a:pt x="10729" y="7822"/>
                  <a:pt x="10918" y="7822"/>
                </a:cubicBezTo>
                <a:close/>
                <a:moveTo>
                  <a:pt x="10918" y="9170"/>
                </a:moveTo>
                <a:cubicBezTo>
                  <a:pt x="11107" y="9170"/>
                  <a:pt x="11261" y="9302"/>
                  <a:pt x="11261" y="9465"/>
                </a:cubicBezTo>
                <a:cubicBezTo>
                  <a:pt x="11261" y="9628"/>
                  <a:pt x="11107" y="9760"/>
                  <a:pt x="10918" y="9760"/>
                </a:cubicBezTo>
                <a:cubicBezTo>
                  <a:pt x="10729" y="9760"/>
                  <a:pt x="10575" y="9628"/>
                  <a:pt x="10575" y="9465"/>
                </a:cubicBezTo>
                <a:cubicBezTo>
                  <a:pt x="10575" y="9302"/>
                  <a:pt x="10729" y="9170"/>
                  <a:pt x="10918" y="9170"/>
                </a:cubicBezTo>
                <a:close/>
                <a:moveTo>
                  <a:pt x="10918" y="10517"/>
                </a:moveTo>
                <a:cubicBezTo>
                  <a:pt x="11107" y="10517"/>
                  <a:pt x="11261" y="10650"/>
                  <a:pt x="11261" y="10813"/>
                </a:cubicBezTo>
                <a:cubicBezTo>
                  <a:pt x="11261" y="10976"/>
                  <a:pt x="11107" y="11108"/>
                  <a:pt x="10918" y="11108"/>
                </a:cubicBezTo>
                <a:cubicBezTo>
                  <a:pt x="10729" y="11108"/>
                  <a:pt x="10575" y="10976"/>
                  <a:pt x="10575" y="10813"/>
                </a:cubicBezTo>
                <a:cubicBezTo>
                  <a:pt x="10575" y="10650"/>
                  <a:pt x="10729" y="10517"/>
                  <a:pt x="10918" y="10517"/>
                </a:cubicBezTo>
                <a:close/>
              </a:path>
            </a:pathLst>
          </a:custGeom>
          <a:solidFill>
            <a:schemeClr val="accent3">
              <a:lumOff val="44000"/>
            </a:schemeClr>
          </a:solidFill>
          <a:ln w="12700">
            <a:miter lim="400000"/>
          </a:ln>
        </p:spPr>
        <p:txBody>
          <a:bodyPr lIns="45719" rIns="45719"/>
          <a:lstStyle/>
          <a:p>
            <a:pPr/>
          </a:p>
        </p:txBody>
      </p:sp>
      <p:sp>
        <p:nvSpPr>
          <p:cNvPr id="409" name="Schneeflockendekor"/>
          <p:cNvSpPr/>
          <p:nvPr/>
        </p:nvSpPr>
        <p:spPr>
          <a:xfrm rot="1020000">
            <a:off x="4373264" y="504861"/>
            <a:ext cx="519854" cy="516529"/>
          </a:xfrm>
          <a:custGeom>
            <a:avLst/>
            <a:gdLst/>
            <a:ahLst/>
            <a:cxnLst>
              <a:cxn ang="0">
                <a:pos x="wd2" y="hd2"/>
              </a:cxn>
              <a:cxn ang="5400000">
                <a:pos x="wd2" y="hd2"/>
              </a:cxn>
              <a:cxn ang="10800000">
                <a:pos x="wd2" y="hd2"/>
              </a:cxn>
              <a:cxn ang="16200000">
                <a:pos x="wd2" y="hd2"/>
              </a:cxn>
            </a:cxnLst>
            <a:rect l="0" t="0" r="r" b="b"/>
            <a:pathLst>
              <a:path w="21470" h="21600" fill="norm" stroke="1" extrusionOk="0">
                <a:moveTo>
                  <a:pt x="10732" y="0"/>
                </a:moveTo>
                <a:cubicBezTo>
                  <a:pt x="10405" y="0"/>
                  <a:pt x="10137" y="271"/>
                  <a:pt x="10137" y="603"/>
                </a:cubicBezTo>
                <a:lnTo>
                  <a:pt x="10137" y="3456"/>
                </a:lnTo>
                <a:lnTo>
                  <a:pt x="7330" y="625"/>
                </a:lnTo>
                <a:cubicBezTo>
                  <a:pt x="7099" y="391"/>
                  <a:pt x="6719" y="391"/>
                  <a:pt x="6488" y="625"/>
                </a:cubicBezTo>
                <a:cubicBezTo>
                  <a:pt x="6257" y="859"/>
                  <a:pt x="6257" y="1244"/>
                  <a:pt x="6488" y="1477"/>
                </a:cubicBezTo>
                <a:lnTo>
                  <a:pt x="10137" y="5155"/>
                </a:lnTo>
                <a:lnTo>
                  <a:pt x="10137" y="6993"/>
                </a:lnTo>
                <a:lnTo>
                  <a:pt x="7442" y="4933"/>
                </a:lnTo>
                <a:lnTo>
                  <a:pt x="7776" y="8542"/>
                </a:lnTo>
                <a:lnTo>
                  <a:pt x="6327" y="7689"/>
                </a:lnTo>
                <a:lnTo>
                  <a:pt x="5012" y="2646"/>
                </a:lnTo>
                <a:cubicBezTo>
                  <a:pt x="4926" y="2325"/>
                  <a:pt x="4604" y="2129"/>
                  <a:pt x="4282" y="2216"/>
                </a:cubicBezTo>
                <a:cubicBezTo>
                  <a:pt x="3966" y="2303"/>
                  <a:pt x="3772" y="2629"/>
                  <a:pt x="3858" y="2955"/>
                </a:cubicBezTo>
                <a:lnTo>
                  <a:pt x="4866" y="6835"/>
                </a:lnTo>
                <a:lnTo>
                  <a:pt x="2199" y="5271"/>
                </a:lnTo>
                <a:cubicBezTo>
                  <a:pt x="1915" y="5102"/>
                  <a:pt x="1551" y="5200"/>
                  <a:pt x="1384" y="5488"/>
                </a:cubicBezTo>
                <a:cubicBezTo>
                  <a:pt x="1218" y="5776"/>
                  <a:pt x="1315" y="6145"/>
                  <a:pt x="1599" y="6314"/>
                </a:cubicBezTo>
                <a:lnTo>
                  <a:pt x="4266" y="7879"/>
                </a:lnTo>
                <a:lnTo>
                  <a:pt x="438" y="8917"/>
                </a:lnTo>
                <a:cubicBezTo>
                  <a:pt x="122" y="9004"/>
                  <a:pt x="-65" y="9335"/>
                  <a:pt x="21" y="9655"/>
                </a:cubicBezTo>
                <a:cubicBezTo>
                  <a:pt x="91" y="9927"/>
                  <a:pt x="331" y="10100"/>
                  <a:pt x="594" y="10100"/>
                </a:cubicBezTo>
                <a:cubicBezTo>
                  <a:pt x="648" y="10100"/>
                  <a:pt x="697" y="10096"/>
                  <a:pt x="750" y="10080"/>
                </a:cubicBezTo>
                <a:lnTo>
                  <a:pt x="5720" y="8727"/>
                </a:lnTo>
                <a:lnTo>
                  <a:pt x="7019" y="9487"/>
                </a:lnTo>
                <a:lnTo>
                  <a:pt x="3980" y="10792"/>
                </a:lnTo>
                <a:lnTo>
                  <a:pt x="7019" y="12096"/>
                </a:lnTo>
                <a:lnTo>
                  <a:pt x="5720" y="12856"/>
                </a:lnTo>
                <a:lnTo>
                  <a:pt x="750" y="11503"/>
                </a:lnTo>
                <a:cubicBezTo>
                  <a:pt x="697" y="11487"/>
                  <a:pt x="648" y="11481"/>
                  <a:pt x="594" y="11481"/>
                </a:cubicBezTo>
                <a:cubicBezTo>
                  <a:pt x="331" y="11481"/>
                  <a:pt x="91" y="11661"/>
                  <a:pt x="21" y="11928"/>
                </a:cubicBezTo>
                <a:cubicBezTo>
                  <a:pt x="-65" y="12248"/>
                  <a:pt x="122" y="12579"/>
                  <a:pt x="438" y="12666"/>
                </a:cubicBezTo>
                <a:lnTo>
                  <a:pt x="4266" y="13704"/>
                </a:lnTo>
                <a:lnTo>
                  <a:pt x="1609" y="15280"/>
                </a:lnTo>
                <a:cubicBezTo>
                  <a:pt x="1325" y="15448"/>
                  <a:pt x="1228" y="15817"/>
                  <a:pt x="1394" y="16105"/>
                </a:cubicBezTo>
                <a:cubicBezTo>
                  <a:pt x="1561" y="16393"/>
                  <a:pt x="1925" y="16491"/>
                  <a:pt x="2209" y="16322"/>
                </a:cubicBezTo>
                <a:lnTo>
                  <a:pt x="4878" y="14758"/>
                </a:lnTo>
                <a:lnTo>
                  <a:pt x="3863" y="18638"/>
                </a:lnTo>
                <a:cubicBezTo>
                  <a:pt x="3777" y="18959"/>
                  <a:pt x="3971" y="19290"/>
                  <a:pt x="4287" y="19377"/>
                </a:cubicBezTo>
                <a:cubicBezTo>
                  <a:pt x="4604" y="19464"/>
                  <a:pt x="4931" y="19268"/>
                  <a:pt x="5017" y="18948"/>
                </a:cubicBezTo>
                <a:lnTo>
                  <a:pt x="6332" y="13911"/>
                </a:lnTo>
                <a:lnTo>
                  <a:pt x="7781" y="13057"/>
                </a:lnTo>
                <a:lnTo>
                  <a:pt x="7449" y="16665"/>
                </a:lnTo>
                <a:lnTo>
                  <a:pt x="10142" y="14605"/>
                </a:lnTo>
                <a:lnTo>
                  <a:pt x="10142" y="16443"/>
                </a:lnTo>
                <a:lnTo>
                  <a:pt x="6493" y="20121"/>
                </a:lnTo>
                <a:cubicBezTo>
                  <a:pt x="6262" y="20355"/>
                  <a:pt x="6257" y="20736"/>
                  <a:pt x="6493" y="20975"/>
                </a:cubicBezTo>
                <a:cubicBezTo>
                  <a:pt x="6724" y="21209"/>
                  <a:pt x="7099" y="21214"/>
                  <a:pt x="7335" y="20975"/>
                </a:cubicBezTo>
                <a:lnTo>
                  <a:pt x="10142" y="18143"/>
                </a:lnTo>
                <a:lnTo>
                  <a:pt x="10142" y="20995"/>
                </a:lnTo>
                <a:cubicBezTo>
                  <a:pt x="10142" y="21327"/>
                  <a:pt x="10410" y="21600"/>
                  <a:pt x="10738" y="21600"/>
                </a:cubicBezTo>
                <a:cubicBezTo>
                  <a:pt x="11065" y="21600"/>
                  <a:pt x="11333" y="21327"/>
                  <a:pt x="11333" y="20995"/>
                </a:cubicBezTo>
                <a:lnTo>
                  <a:pt x="11333" y="18143"/>
                </a:lnTo>
                <a:lnTo>
                  <a:pt x="14140" y="20975"/>
                </a:lnTo>
                <a:cubicBezTo>
                  <a:pt x="14371" y="21209"/>
                  <a:pt x="14751" y="21209"/>
                  <a:pt x="14982" y="20975"/>
                </a:cubicBezTo>
                <a:cubicBezTo>
                  <a:pt x="15213" y="20741"/>
                  <a:pt x="15213" y="20355"/>
                  <a:pt x="14982" y="20121"/>
                </a:cubicBezTo>
                <a:lnTo>
                  <a:pt x="11333" y="16443"/>
                </a:lnTo>
                <a:lnTo>
                  <a:pt x="11333" y="14600"/>
                </a:lnTo>
                <a:lnTo>
                  <a:pt x="14028" y="16660"/>
                </a:lnTo>
                <a:lnTo>
                  <a:pt x="13694" y="13052"/>
                </a:lnTo>
                <a:lnTo>
                  <a:pt x="15143" y="13904"/>
                </a:lnTo>
                <a:lnTo>
                  <a:pt x="16458" y="18942"/>
                </a:lnTo>
                <a:cubicBezTo>
                  <a:pt x="16544" y="19263"/>
                  <a:pt x="16867" y="19459"/>
                  <a:pt x="17189" y="19372"/>
                </a:cubicBezTo>
                <a:cubicBezTo>
                  <a:pt x="17506" y="19285"/>
                  <a:pt x="17698" y="18958"/>
                  <a:pt x="17612" y="18632"/>
                </a:cubicBezTo>
                <a:lnTo>
                  <a:pt x="16604" y="14753"/>
                </a:lnTo>
                <a:lnTo>
                  <a:pt x="19271" y="16317"/>
                </a:lnTo>
                <a:cubicBezTo>
                  <a:pt x="19555" y="16486"/>
                  <a:pt x="19921" y="16388"/>
                  <a:pt x="20087" y="16100"/>
                </a:cubicBezTo>
                <a:cubicBezTo>
                  <a:pt x="20254" y="15812"/>
                  <a:pt x="20157" y="15443"/>
                  <a:pt x="19873" y="15275"/>
                </a:cubicBezTo>
                <a:lnTo>
                  <a:pt x="17204" y="13709"/>
                </a:lnTo>
                <a:lnTo>
                  <a:pt x="21032" y="12671"/>
                </a:lnTo>
                <a:cubicBezTo>
                  <a:pt x="21348" y="12584"/>
                  <a:pt x="21535" y="12253"/>
                  <a:pt x="21449" y="11933"/>
                </a:cubicBezTo>
                <a:cubicBezTo>
                  <a:pt x="21363" y="11666"/>
                  <a:pt x="21122" y="11493"/>
                  <a:pt x="20859" y="11493"/>
                </a:cubicBezTo>
                <a:cubicBezTo>
                  <a:pt x="20805" y="11493"/>
                  <a:pt x="20758" y="11497"/>
                  <a:pt x="20705" y="11513"/>
                </a:cubicBezTo>
                <a:lnTo>
                  <a:pt x="15734" y="12862"/>
                </a:lnTo>
                <a:lnTo>
                  <a:pt x="14436" y="12101"/>
                </a:lnTo>
                <a:lnTo>
                  <a:pt x="17473" y="10797"/>
                </a:lnTo>
                <a:lnTo>
                  <a:pt x="14436" y="9492"/>
                </a:lnTo>
                <a:lnTo>
                  <a:pt x="15734" y="8732"/>
                </a:lnTo>
                <a:lnTo>
                  <a:pt x="20705" y="10085"/>
                </a:lnTo>
                <a:cubicBezTo>
                  <a:pt x="20758" y="10101"/>
                  <a:pt x="20805" y="10107"/>
                  <a:pt x="20859" y="10107"/>
                </a:cubicBezTo>
                <a:cubicBezTo>
                  <a:pt x="21122" y="10107"/>
                  <a:pt x="21364" y="9927"/>
                  <a:pt x="21434" y="9661"/>
                </a:cubicBezTo>
                <a:cubicBezTo>
                  <a:pt x="21520" y="9340"/>
                  <a:pt x="21331" y="9009"/>
                  <a:pt x="21015" y="8922"/>
                </a:cubicBezTo>
                <a:lnTo>
                  <a:pt x="17189" y="7884"/>
                </a:lnTo>
                <a:lnTo>
                  <a:pt x="19856" y="6319"/>
                </a:lnTo>
                <a:cubicBezTo>
                  <a:pt x="20140" y="6150"/>
                  <a:pt x="20237" y="5781"/>
                  <a:pt x="20071" y="5493"/>
                </a:cubicBezTo>
                <a:cubicBezTo>
                  <a:pt x="19904" y="5205"/>
                  <a:pt x="19540" y="5108"/>
                  <a:pt x="19255" y="5276"/>
                </a:cubicBezTo>
                <a:lnTo>
                  <a:pt x="16587" y="6840"/>
                </a:lnTo>
                <a:lnTo>
                  <a:pt x="17597" y="2962"/>
                </a:lnTo>
                <a:cubicBezTo>
                  <a:pt x="17683" y="2641"/>
                  <a:pt x="17489" y="2308"/>
                  <a:pt x="17173" y="2221"/>
                </a:cubicBezTo>
                <a:cubicBezTo>
                  <a:pt x="16856" y="2134"/>
                  <a:pt x="16529" y="2330"/>
                  <a:pt x="16443" y="2651"/>
                </a:cubicBezTo>
                <a:lnTo>
                  <a:pt x="15128" y="7689"/>
                </a:lnTo>
                <a:lnTo>
                  <a:pt x="13679" y="8542"/>
                </a:lnTo>
                <a:lnTo>
                  <a:pt x="14011" y="4933"/>
                </a:lnTo>
                <a:lnTo>
                  <a:pt x="11328" y="6993"/>
                </a:lnTo>
                <a:lnTo>
                  <a:pt x="11328" y="5155"/>
                </a:lnTo>
                <a:lnTo>
                  <a:pt x="14977" y="1477"/>
                </a:lnTo>
                <a:cubicBezTo>
                  <a:pt x="15208" y="1244"/>
                  <a:pt x="15213" y="864"/>
                  <a:pt x="14977" y="625"/>
                </a:cubicBezTo>
                <a:cubicBezTo>
                  <a:pt x="14746" y="391"/>
                  <a:pt x="14371" y="386"/>
                  <a:pt x="14135" y="625"/>
                </a:cubicBezTo>
                <a:lnTo>
                  <a:pt x="11328" y="3456"/>
                </a:lnTo>
                <a:lnTo>
                  <a:pt x="11328" y="603"/>
                </a:lnTo>
                <a:cubicBezTo>
                  <a:pt x="11328" y="271"/>
                  <a:pt x="11060" y="0"/>
                  <a:pt x="10732" y="0"/>
                </a:cubicBezTo>
                <a:close/>
                <a:moveTo>
                  <a:pt x="8881" y="7541"/>
                </a:moveTo>
                <a:lnTo>
                  <a:pt x="10137" y="8504"/>
                </a:lnTo>
                <a:lnTo>
                  <a:pt x="10137" y="9922"/>
                </a:lnTo>
                <a:lnTo>
                  <a:pt x="9042" y="9280"/>
                </a:lnTo>
                <a:lnTo>
                  <a:pt x="8881" y="7541"/>
                </a:lnTo>
                <a:close/>
                <a:moveTo>
                  <a:pt x="12584" y="7541"/>
                </a:moveTo>
                <a:lnTo>
                  <a:pt x="12423" y="9280"/>
                </a:lnTo>
                <a:lnTo>
                  <a:pt x="11328" y="9922"/>
                </a:lnTo>
                <a:lnTo>
                  <a:pt x="11328" y="8504"/>
                </a:lnTo>
                <a:lnTo>
                  <a:pt x="12584" y="7541"/>
                </a:lnTo>
                <a:close/>
                <a:moveTo>
                  <a:pt x="8425" y="10209"/>
                </a:moveTo>
                <a:lnTo>
                  <a:pt x="9535" y="10797"/>
                </a:lnTo>
                <a:lnTo>
                  <a:pt x="8425" y="11384"/>
                </a:lnTo>
                <a:lnTo>
                  <a:pt x="6847" y="10797"/>
                </a:lnTo>
                <a:lnTo>
                  <a:pt x="8425" y="10209"/>
                </a:lnTo>
                <a:close/>
                <a:moveTo>
                  <a:pt x="13040" y="10209"/>
                </a:moveTo>
                <a:lnTo>
                  <a:pt x="14618" y="10797"/>
                </a:lnTo>
                <a:lnTo>
                  <a:pt x="13040" y="11384"/>
                </a:lnTo>
                <a:lnTo>
                  <a:pt x="11930" y="10797"/>
                </a:lnTo>
                <a:lnTo>
                  <a:pt x="13040" y="10209"/>
                </a:lnTo>
                <a:close/>
                <a:moveTo>
                  <a:pt x="11328" y="11666"/>
                </a:moveTo>
                <a:lnTo>
                  <a:pt x="12423" y="12308"/>
                </a:lnTo>
                <a:lnTo>
                  <a:pt x="12584" y="14047"/>
                </a:lnTo>
                <a:lnTo>
                  <a:pt x="11328" y="13089"/>
                </a:lnTo>
                <a:lnTo>
                  <a:pt x="11328" y="11666"/>
                </a:lnTo>
                <a:close/>
                <a:moveTo>
                  <a:pt x="10137" y="11671"/>
                </a:moveTo>
                <a:lnTo>
                  <a:pt x="10137" y="13089"/>
                </a:lnTo>
                <a:lnTo>
                  <a:pt x="8881" y="14052"/>
                </a:lnTo>
                <a:lnTo>
                  <a:pt x="9042" y="12313"/>
                </a:lnTo>
                <a:lnTo>
                  <a:pt x="10137" y="11671"/>
                </a:lnTo>
                <a:close/>
              </a:path>
            </a:pathLst>
          </a:custGeom>
          <a:solidFill>
            <a:schemeClr val="accent3">
              <a:lumOff val="44000"/>
            </a:schemeClr>
          </a:solidFill>
          <a:ln w="12700">
            <a:miter lim="400000"/>
          </a:ln>
        </p:spPr>
        <p:txBody>
          <a:bodyPr lIns="45719" rIns="45719"/>
          <a:lstStyle/>
          <a:p>
            <a:pPr/>
          </a:p>
        </p:txBody>
      </p:sp>
      <p:sp>
        <p:nvSpPr>
          <p:cNvPr id="410" name="Schneeflockendekor"/>
          <p:cNvSpPr/>
          <p:nvPr/>
        </p:nvSpPr>
        <p:spPr>
          <a:xfrm rot="20040000">
            <a:off x="3919155" y="179989"/>
            <a:ext cx="330593" cy="328478"/>
          </a:xfrm>
          <a:custGeom>
            <a:avLst/>
            <a:gdLst/>
            <a:ahLst/>
            <a:cxnLst>
              <a:cxn ang="0">
                <a:pos x="wd2" y="hd2"/>
              </a:cxn>
              <a:cxn ang="5400000">
                <a:pos x="wd2" y="hd2"/>
              </a:cxn>
              <a:cxn ang="10800000">
                <a:pos x="wd2" y="hd2"/>
              </a:cxn>
              <a:cxn ang="16200000">
                <a:pos x="wd2" y="hd2"/>
              </a:cxn>
            </a:cxnLst>
            <a:rect l="0" t="0" r="r" b="b"/>
            <a:pathLst>
              <a:path w="21470" h="21600" fill="norm" stroke="1" extrusionOk="0">
                <a:moveTo>
                  <a:pt x="10732" y="0"/>
                </a:moveTo>
                <a:cubicBezTo>
                  <a:pt x="10405" y="0"/>
                  <a:pt x="10137" y="271"/>
                  <a:pt x="10137" y="603"/>
                </a:cubicBezTo>
                <a:lnTo>
                  <a:pt x="10137" y="3456"/>
                </a:lnTo>
                <a:lnTo>
                  <a:pt x="7330" y="625"/>
                </a:lnTo>
                <a:cubicBezTo>
                  <a:pt x="7099" y="391"/>
                  <a:pt x="6719" y="391"/>
                  <a:pt x="6488" y="625"/>
                </a:cubicBezTo>
                <a:cubicBezTo>
                  <a:pt x="6257" y="859"/>
                  <a:pt x="6257" y="1244"/>
                  <a:pt x="6488" y="1477"/>
                </a:cubicBezTo>
                <a:lnTo>
                  <a:pt x="10137" y="5155"/>
                </a:lnTo>
                <a:lnTo>
                  <a:pt x="10137" y="6993"/>
                </a:lnTo>
                <a:lnTo>
                  <a:pt x="7442" y="4933"/>
                </a:lnTo>
                <a:lnTo>
                  <a:pt x="7776" y="8542"/>
                </a:lnTo>
                <a:lnTo>
                  <a:pt x="6327" y="7689"/>
                </a:lnTo>
                <a:lnTo>
                  <a:pt x="5012" y="2646"/>
                </a:lnTo>
                <a:cubicBezTo>
                  <a:pt x="4926" y="2325"/>
                  <a:pt x="4604" y="2129"/>
                  <a:pt x="4282" y="2216"/>
                </a:cubicBezTo>
                <a:cubicBezTo>
                  <a:pt x="3966" y="2303"/>
                  <a:pt x="3772" y="2629"/>
                  <a:pt x="3858" y="2955"/>
                </a:cubicBezTo>
                <a:lnTo>
                  <a:pt x="4866" y="6835"/>
                </a:lnTo>
                <a:lnTo>
                  <a:pt x="2199" y="5271"/>
                </a:lnTo>
                <a:cubicBezTo>
                  <a:pt x="1915" y="5102"/>
                  <a:pt x="1551" y="5200"/>
                  <a:pt x="1384" y="5488"/>
                </a:cubicBezTo>
                <a:cubicBezTo>
                  <a:pt x="1218" y="5776"/>
                  <a:pt x="1315" y="6145"/>
                  <a:pt x="1599" y="6314"/>
                </a:cubicBezTo>
                <a:lnTo>
                  <a:pt x="4266" y="7879"/>
                </a:lnTo>
                <a:lnTo>
                  <a:pt x="438" y="8917"/>
                </a:lnTo>
                <a:cubicBezTo>
                  <a:pt x="122" y="9004"/>
                  <a:pt x="-65" y="9335"/>
                  <a:pt x="21" y="9655"/>
                </a:cubicBezTo>
                <a:cubicBezTo>
                  <a:pt x="91" y="9927"/>
                  <a:pt x="331" y="10100"/>
                  <a:pt x="594" y="10100"/>
                </a:cubicBezTo>
                <a:cubicBezTo>
                  <a:pt x="648" y="10100"/>
                  <a:pt x="697" y="10096"/>
                  <a:pt x="750" y="10080"/>
                </a:cubicBezTo>
                <a:lnTo>
                  <a:pt x="5720" y="8727"/>
                </a:lnTo>
                <a:lnTo>
                  <a:pt x="7019" y="9487"/>
                </a:lnTo>
                <a:lnTo>
                  <a:pt x="3980" y="10792"/>
                </a:lnTo>
                <a:lnTo>
                  <a:pt x="7019" y="12096"/>
                </a:lnTo>
                <a:lnTo>
                  <a:pt x="5720" y="12856"/>
                </a:lnTo>
                <a:lnTo>
                  <a:pt x="750" y="11503"/>
                </a:lnTo>
                <a:cubicBezTo>
                  <a:pt x="697" y="11487"/>
                  <a:pt x="648" y="11481"/>
                  <a:pt x="594" y="11481"/>
                </a:cubicBezTo>
                <a:cubicBezTo>
                  <a:pt x="331" y="11481"/>
                  <a:pt x="91" y="11661"/>
                  <a:pt x="21" y="11928"/>
                </a:cubicBezTo>
                <a:cubicBezTo>
                  <a:pt x="-65" y="12248"/>
                  <a:pt x="122" y="12579"/>
                  <a:pt x="438" y="12666"/>
                </a:cubicBezTo>
                <a:lnTo>
                  <a:pt x="4266" y="13704"/>
                </a:lnTo>
                <a:lnTo>
                  <a:pt x="1609" y="15280"/>
                </a:lnTo>
                <a:cubicBezTo>
                  <a:pt x="1325" y="15448"/>
                  <a:pt x="1228" y="15817"/>
                  <a:pt x="1394" y="16105"/>
                </a:cubicBezTo>
                <a:cubicBezTo>
                  <a:pt x="1561" y="16393"/>
                  <a:pt x="1925" y="16491"/>
                  <a:pt x="2209" y="16322"/>
                </a:cubicBezTo>
                <a:lnTo>
                  <a:pt x="4878" y="14758"/>
                </a:lnTo>
                <a:lnTo>
                  <a:pt x="3863" y="18638"/>
                </a:lnTo>
                <a:cubicBezTo>
                  <a:pt x="3777" y="18959"/>
                  <a:pt x="3971" y="19290"/>
                  <a:pt x="4287" y="19377"/>
                </a:cubicBezTo>
                <a:cubicBezTo>
                  <a:pt x="4604" y="19464"/>
                  <a:pt x="4931" y="19268"/>
                  <a:pt x="5017" y="18948"/>
                </a:cubicBezTo>
                <a:lnTo>
                  <a:pt x="6332" y="13911"/>
                </a:lnTo>
                <a:lnTo>
                  <a:pt x="7781" y="13057"/>
                </a:lnTo>
                <a:lnTo>
                  <a:pt x="7449" y="16665"/>
                </a:lnTo>
                <a:lnTo>
                  <a:pt x="10142" y="14605"/>
                </a:lnTo>
                <a:lnTo>
                  <a:pt x="10142" y="16443"/>
                </a:lnTo>
                <a:lnTo>
                  <a:pt x="6493" y="20121"/>
                </a:lnTo>
                <a:cubicBezTo>
                  <a:pt x="6262" y="20355"/>
                  <a:pt x="6257" y="20736"/>
                  <a:pt x="6493" y="20975"/>
                </a:cubicBezTo>
                <a:cubicBezTo>
                  <a:pt x="6724" y="21209"/>
                  <a:pt x="7099" y="21214"/>
                  <a:pt x="7335" y="20975"/>
                </a:cubicBezTo>
                <a:lnTo>
                  <a:pt x="10142" y="18143"/>
                </a:lnTo>
                <a:lnTo>
                  <a:pt x="10142" y="20995"/>
                </a:lnTo>
                <a:cubicBezTo>
                  <a:pt x="10142" y="21327"/>
                  <a:pt x="10410" y="21600"/>
                  <a:pt x="10738" y="21600"/>
                </a:cubicBezTo>
                <a:cubicBezTo>
                  <a:pt x="11065" y="21600"/>
                  <a:pt x="11333" y="21327"/>
                  <a:pt x="11333" y="20995"/>
                </a:cubicBezTo>
                <a:lnTo>
                  <a:pt x="11333" y="18143"/>
                </a:lnTo>
                <a:lnTo>
                  <a:pt x="14140" y="20975"/>
                </a:lnTo>
                <a:cubicBezTo>
                  <a:pt x="14371" y="21209"/>
                  <a:pt x="14751" y="21209"/>
                  <a:pt x="14982" y="20975"/>
                </a:cubicBezTo>
                <a:cubicBezTo>
                  <a:pt x="15213" y="20741"/>
                  <a:pt x="15213" y="20355"/>
                  <a:pt x="14982" y="20121"/>
                </a:cubicBezTo>
                <a:lnTo>
                  <a:pt x="11333" y="16443"/>
                </a:lnTo>
                <a:lnTo>
                  <a:pt x="11333" y="14600"/>
                </a:lnTo>
                <a:lnTo>
                  <a:pt x="14028" y="16660"/>
                </a:lnTo>
                <a:lnTo>
                  <a:pt x="13694" y="13052"/>
                </a:lnTo>
                <a:lnTo>
                  <a:pt x="15143" y="13904"/>
                </a:lnTo>
                <a:lnTo>
                  <a:pt x="16458" y="18942"/>
                </a:lnTo>
                <a:cubicBezTo>
                  <a:pt x="16544" y="19263"/>
                  <a:pt x="16867" y="19459"/>
                  <a:pt x="17189" y="19372"/>
                </a:cubicBezTo>
                <a:cubicBezTo>
                  <a:pt x="17506" y="19285"/>
                  <a:pt x="17698" y="18958"/>
                  <a:pt x="17612" y="18632"/>
                </a:cubicBezTo>
                <a:lnTo>
                  <a:pt x="16604" y="14753"/>
                </a:lnTo>
                <a:lnTo>
                  <a:pt x="19271" y="16317"/>
                </a:lnTo>
                <a:cubicBezTo>
                  <a:pt x="19555" y="16486"/>
                  <a:pt x="19921" y="16388"/>
                  <a:pt x="20087" y="16100"/>
                </a:cubicBezTo>
                <a:cubicBezTo>
                  <a:pt x="20254" y="15812"/>
                  <a:pt x="20157" y="15443"/>
                  <a:pt x="19873" y="15275"/>
                </a:cubicBezTo>
                <a:lnTo>
                  <a:pt x="17204" y="13709"/>
                </a:lnTo>
                <a:lnTo>
                  <a:pt x="21032" y="12671"/>
                </a:lnTo>
                <a:cubicBezTo>
                  <a:pt x="21348" y="12584"/>
                  <a:pt x="21535" y="12253"/>
                  <a:pt x="21449" y="11933"/>
                </a:cubicBezTo>
                <a:cubicBezTo>
                  <a:pt x="21363" y="11666"/>
                  <a:pt x="21122" y="11493"/>
                  <a:pt x="20859" y="11493"/>
                </a:cubicBezTo>
                <a:cubicBezTo>
                  <a:pt x="20805" y="11493"/>
                  <a:pt x="20758" y="11497"/>
                  <a:pt x="20705" y="11513"/>
                </a:cubicBezTo>
                <a:lnTo>
                  <a:pt x="15734" y="12862"/>
                </a:lnTo>
                <a:lnTo>
                  <a:pt x="14436" y="12101"/>
                </a:lnTo>
                <a:lnTo>
                  <a:pt x="17473" y="10797"/>
                </a:lnTo>
                <a:lnTo>
                  <a:pt x="14436" y="9492"/>
                </a:lnTo>
                <a:lnTo>
                  <a:pt x="15734" y="8732"/>
                </a:lnTo>
                <a:lnTo>
                  <a:pt x="20705" y="10085"/>
                </a:lnTo>
                <a:cubicBezTo>
                  <a:pt x="20758" y="10101"/>
                  <a:pt x="20805" y="10107"/>
                  <a:pt x="20859" y="10107"/>
                </a:cubicBezTo>
                <a:cubicBezTo>
                  <a:pt x="21122" y="10107"/>
                  <a:pt x="21364" y="9927"/>
                  <a:pt x="21434" y="9661"/>
                </a:cubicBezTo>
                <a:cubicBezTo>
                  <a:pt x="21520" y="9340"/>
                  <a:pt x="21331" y="9009"/>
                  <a:pt x="21015" y="8922"/>
                </a:cubicBezTo>
                <a:lnTo>
                  <a:pt x="17189" y="7884"/>
                </a:lnTo>
                <a:lnTo>
                  <a:pt x="19856" y="6319"/>
                </a:lnTo>
                <a:cubicBezTo>
                  <a:pt x="20140" y="6150"/>
                  <a:pt x="20237" y="5781"/>
                  <a:pt x="20071" y="5493"/>
                </a:cubicBezTo>
                <a:cubicBezTo>
                  <a:pt x="19904" y="5205"/>
                  <a:pt x="19540" y="5108"/>
                  <a:pt x="19255" y="5276"/>
                </a:cubicBezTo>
                <a:lnTo>
                  <a:pt x="16587" y="6840"/>
                </a:lnTo>
                <a:lnTo>
                  <a:pt x="17597" y="2962"/>
                </a:lnTo>
                <a:cubicBezTo>
                  <a:pt x="17683" y="2641"/>
                  <a:pt x="17489" y="2308"/>
                  <a:pt x="17173" y="2221"/>
                </a:cubicBezTo>
                <a:cubicBezTo>
                  <a:pt x="16856" y="2134"/>
                  <a:pt x="16529" y="2330"/>
                  <a:pt x="16443" y="2651"/>
                </a:cubicBezTo>
                <a:lnTo>
                  <a:pt x="15128" y="7689"/>
                </a:lnTo>
                <a:lnTo>
                  <a:pt x="13679" y="8542"/>
                </a:lnTo>
                <a:lnTo>
                  <a:pt x="14011" y="4933"/>
                </a:lnTo>
                <a:lnTo>
                  <a:pt x="11328" y="6993"/>
                </a:lnTo>
                <a:lnTo>
                  <a:pt x="11328" y="5155"/>
                </a:lnTo>
                <a:lnTo>
                  <a:pt x="14977" y="1477"/>
                </a:lnTo>
                <a:cubicBezTo>
                  <a:pt x="15208" y="1244"/>
                  <a:pt x="15213" y="864"/>
                  <a:pt x="14977" y="625"/>
                </a:cubicBezTo>
                <a:cubicBezTo>
                  <a:pt x="14746" y="391"/>
                  <a:pt x="14371" y="386"/>
                  <a:pt x="14135" y="625"/>
                </a:cubicBezTo>
                <a:lnTo>
                  <a:pt x="11328" y="3456"/>
                </a:lnTo>
                <a:lnTo>
                  <a:pt x="11328" y="603"/>
                </a:lnTo>
                <a:cubicBezTo>
                  <a:pt x="11328" y="271"/>
                  <a:pt x="11060" y="0"/>
                  <a:pt x="10732" y="0"/>
                </a:cubicBezTo>
                <a:close/>
                <a:moveTo>
                  <a:pt x="8881" y="7541"/>
                </a:moveTo>
                <a:lnTo>
                  <a:pt x="10137" y="8504"/>
                </a:lnTo>
                <a:lnTo>
                  <a:pt x="10137" y="9922"/>
                </a:lnTo>
                <a:lnTo>
                  <a:pt x="9042" y="9280"/>
                </a:lnTo>
                <a:lnTo>
                  <a:pt x="8881" y="7541"/>
                </a:lnTo>
                <a:close/>
                <a:moveTo>
                  <a:pt x="12584" y="7541"/>
                </a:moveTo>
                <a:lnTo>
                  <a:pt x="12423" y="9280"/>
                </a:lnTo>
                <a:lnTo>
                  <a:pt x="11328" y="9922"/>
                </a:lnTo>
                <a:lnTo>
                  <a:pt x="11328" y="8504"/>
                </a:lnTo>
                <a:lnTo>
                  <a:pt x="12584" y="7541"/>
                </a:lnTo>
                <a:close/>
                <a:moveTo>
                  <a:pt x="8425" y="10209"/>
                </a:moveTo>
                <a:lnTo>
                  <a:pt x="9535" y="10797"/>
                </a:lnTo>
                <a:lnTo>
                  <a:pt x="8425" y="11384"/>
                </a:lnTo>
                <a:lnTo>
                  <a:pt x="6847" y="10797"/>
                </a:lnTo>
                <a:lnTo>
                  <a:pt x="8425" y="10209"/>
                </a:lnTo>
                <a:close/>
                <a:moveTo>
                  <a:pt x="13040" y="10209"/>
                </a:moveTo>
                <a:lnTo>
                  <a:pt x="14618" y="10797"/>
                </a:lnTo>
                <a:lnTo>
                  <a:pt x="13040" y="11384"/>
                </a:lnTo>
                <a:lnTo>
                  <a:pt x="11930" y="10797"/>
                </a:lnTo>
                <a:lnTo>
                  <a:pt x="13040" y="10209"/>
                </a:lnTo>
                <a:close/>
                <a:moveTo>
                  <a:pt x="11328" y="11666"/>
                </a:moveTo>
                <a:lnTo>
                  <a:pt x="12423" y="12308"/>
                </a:lnTo>
                <a:lnTo>
                  <a:pt x="12584" y="14047"/>
                </a:lnTo>
                <a:lnTo>
                  <a:pt x="11328" y="13089"/>
                </a:lnTo>
                <a:lnTo>
                  <a:pt x="11328" y="11666"/>
                </a:lnTo>
                <a:close/>
                <a:moveTo>
                  <a:pt x="10137" y="11671"/>
                </a:moveTo>
                <a:lnTo>
                  <a:pt x="10137" y="13089"/>
                </a:lnTo>
                <a:lnTo>
                  <a:pt x="8881" y="14052"/>
                </a:lnTo>
                <a:lnTo>
                  <a:pt x="9042" y="12313"/>
                </a:lnTo>
                <a:lnTo>
                  <a:pt x="10137" y="11671"/>
                </a:lnTo>
                <a:close/>
              </a:path>
            </a:pathLst>
          </a:custGeom>
          <a:solidFill>
            <a:schemeClr val="accent3">
              <a:lumOff val="44000"/>
            </a:schemeClr>
          </a:solidFill>
          <a:ln w="12700">
            <a:miter lim="400000"/>
          </a:ln>
        </p:spPr>
        <p:txBody>
          <a:bodyPr lIns="45719" rIns="45719"/>
          <a:lstStyle/>
          <a:p>
            <a:pPr/>
          </a:p>
        </p:txBody>
      </p:sp>
      <p:sp>
        <p:nvSpPr>
          <p:cNvPr id="411" name="Schneeflockendekor"/>
          <p:cNvSpPr/>
          <p:nvPr/>
        </p:nvSpPr>
        <p:spPr>
          <a:xfrm rot="20340000">
            <a:off x="4884355" y="154589"/>
            <a:ext cx="472386" cy="469364"/>
          </a:xfrm>
          <a:custGeom>
            <a:avLst/>
            <a:gdLst/>
            <a:ahLst/>
            <a:cxnLst>
              <a:cxn ang="0">
                <a:pos x="wd2" y="hd2"/>
              </a:cxn>
              <a:cxn ang="5400000">
                <a:pos x="wd2" y="hd2"/>
              </a:cxn>
              <a:cxn ang="10800000">
                <a:pos x="wd2" y="hd2"/>
              </a:cxn>
              <a:cxn ang="16200000">
                <a:pos x="wd2" y="hd2"/>
              </a:cxn>
            </a:cxnLst>
            <a:rect l="0" t="0" r="r" b="b"/>
            <a:pathLst>
              <a:path w="21470" h="21600" fill="norm" stroke="1" extrusionOk="0">
                <a:moveTo>
                  <a:pt x="10732" y="0"/>
                </a:moveTo>
                <a:cubicBezTo>
                  <a:pt x="10405" y="0"/>
                  <a:pt x="10137" y="271"/>
                  <a:pt x="10137" y="603"/>
                </a:cubicBezTo>
                <a:lnTo>
                  <a:pt x="10137" y="3456"/>
                </a:lnTo>
                <a:lnTo>
                  <a:pt x="7330" y="625"/>
                </a:lnTo>
                <a:cubicBezTo>
                  <a:pt x="7099" y="391"/>
                  <a:pt x="6719" y="391"/>
                  <a:pt x="6488" y="625"/>
                </a:cubicBezTo>
                <a:cubicBezTo>
                  <a:pt x="6257" y="859"/>
                  <a:pt x="6257" y="1244"/>
                  <a:pt x="6488" y="1477"/>
                </a:cubicBezTo>
                <a:lnTo>
                  <a:pt x="10137" y="5155"/>
                </a:lnTo>
                <a:lnTo>
                  <a:pt x="10137" y="6993"/>
                </a:lnTo>
                <a:lnTo>
                  <a:pt x="7442" y="4933"/>
                </a:lnTo>
                <a:lnTo>
                  <a:pt x="7776" y="8542"/>
                </a:lnTo>
                <a:lnTo>
                  <a:pt x="6327" y="7689"/>
                </a:lnTo>
                <a:lnTo>
                  <a:pt x="5012" y="2646"/>
                </a:lnTo>
                <a:cubicBezTo>
                  <a:pt x="4926" y="2325"/>
                  <a:pt x="4604" y="2129"/>
                  <a:pt x="4282" y="2216"/>
                </a:cubicBezTo>
                <a:cubicBezTo>
                  <a:pt x="3966" y="2303"/>
                  <a:pt x="3772" y="2629"/>
                  <a:pt x="3858" y="2955"/>
                </a:cubicBezTo>
                <a:lnTo>
                  <a:pt x="4866" y="6835"/>
                </a:lnTo>
                <a:lnTo>
                  <a:pt x="2199" y="5271"/>
                </a:lnTo>
                <a:cubicBezTo>
                  <a:pt x="1915" y="5102"/>
                  <a:pt x="1551" y="5200"/>
                  <a:pt x="1384" y="5488"/>
                </a:cubicBezTo>
                <a:cubicBezTo>
                  <a:pt x="1218" y="5776"/>
                  <a:pt x="1315" y="6145"/>
                  <a:pt x="1599" y="6314"/>
                </a:cubicBezTo>
                <a:lnTo>
                  <a:pt x="4266" y="7879"/>
                </a:lnTo>
                <a:lnTo>
                  <a:pt x="438" y="8917"/>
                </a:lnTo>
                <a:cubicBezTo>
                  <a:pt x="122" y="9004"/>
                  <a:pt x="-65" y="9335"/>
                  <a:pt x="21" y="9655"/>
                </a:cubicBezTo>
                <a:cubicBezTo>
                  <a:pt x="91" y="9927"/>
                  <a:pt x="331" y="10100"/>
                  <a:pt x="594" y="10100"/>
                </a:cubicBezTo>
                <a:cubicBezTo>
                  <a:pt x="648" y="10100"/>
                  <a:pt x="697" y="10096"/>
                  <a:pt x="750" y="10080"/>
                </a:cubicBezTo>
                <a:lnTo>
                  <a:pt x="5720" y="8727"/>
                </a:lnTo>
                <a:lnTo>
                  <a:pt x="7019" y="9487"/>
                </a:lnTo>
                <a:lnTo>
                  <a:pt x="3980" y="10792"/>
                </a:lnTo>
                <a:lnTo>
                  <a:pt x="7019" y="12096"/>
                </a:lnTo>
                <a:lnTo>
                  <a:pt x="5720" y="12856"/>
                </a:lnTo>
                <a:lnTo>
                  <a:pt x="750" y="11503"/>
                </a:lnTo>
                <a:cubicBezTo>
                  <a:pt x="697" y="11487"/>
                  <a:pt x="648" y="11481"/>
                  <a:pt x="594" y="11481"/>
                </a:cubicBezTo>
                <a:cubicBezTo>
                  <a:pt x="331" y="11481"/>
                  <a:pt x="91" y="11661"/>
                  <a:pt x="21" y="11928"/>
                </a:cubicBezTo>
                <a:cubicBezTo>
                  <a:pt x="-65" y="12248"/>
                  <a:pt x="122" y="12579"/>
                  <a:pt x="438" y="12666"/>
                </a:cubicBezTo>
                <a:lnTo>
                  <a:pt x="4266" y="13704"/>
                </a:lnTo>
                <a:lnTo>
                  <a:pt x="1609" y="15280"/>
                </a:lnTo>
                <a:cubicBezTo>
                  <a:pt x="1325" y="15448"/>
                  <a:pt x="1228" y="15817"/>
                  <a:pt x="1394" y="16105"/>
                </a:cubicBezTo>
                <a:cubicBezTo>
                  <a:pt x="1561" y="16393"/>
                  <a:pt x="1925" y="16491"/>
                  <a:pt x="2209" y="16322"/>
                </a:cubicBezTo>
                <a:lnTo>
                  <a:pt x="4878" y="14758"/>
                </a:lnTo>
                <a:lnTo>
                  <a:pt x="3863" y="18638"/>
                </a:lnTo>
                <a:cubicBezTo>
                  <a:pt x="3777" y="18959"/>
                  <a:pt x="3971" y="19290"/>
                  <a:pt x="4287" y="19377"/>
                </a:cubicBezTo>
                <a:cubicBezTo>
                  <a:pt x="4604" y="19464"/>
                  <a:pt x="4931" y="19268"/>
                  <a:pt x="5017" y="18948"/>
                </a:cubicBezTo>
                <a:lnTo>
                  <a:pt x="6332" y="13911"/>
                </a:lnTo>
                <a:lnTo>
                  <a:pt x="7781" y="13057"/>
                </a:lnTo>
                <a:lnTo>
                  <a:pt x="7449" y="16665"/>
                </a:lnTo>
                <a:lnTo>
                  <a:pt x="10142" y="14605"/>
                </a:lnTo>
                <a:lnTo>
                  <a:pt x="10142" y="16443"/>
                </a:lnTo>
                <a:lnTo>
                  <a:pt x="6493" y="20121"/>
                </a:lnTo>
                <a:cubicBezTo>
                  <a:pt x="6262" y="20355"/>
                  <a:pt x="6257" y="20736"/>
                  <a:pt x="6493" y="20975"/>
                </a:cubicBezTo>
                <a:cubicBezTo>
                  <a:pt x="6724" y="21209"/>
                  <a:pt x="7099" y="21214"/>
                  <a:pt x="7335" y="20975"/>
                </a:cubicBezTo>
                <a:lnTo>
                  <a:pt x="10142" y="18143"/>
                </a:lnTo>
                <a:lnTo>
                  <a:pt x="10142" y="20995"/>
                </a:lnTo>
                <a:cubicBezTo>
                  <a:pt x="10142" y="21327"/>
                  <a:pt x="10410" y="21600"/>
                  <a:pt x="10738" y="21600"/>
                </a:cubicBezTo>
                <a:cubicBezTo>
                  <a:pt x="11065" y="21600"/>
                  <a:pt x="11333" y="21327"/>
                  <a:pt x="11333" y="20995"/>
                </a:cubicBezTo>
                <a:lnTo>
                  <a:pt x="11333" y="18143"/>
                </a:lnTo>
                <a:lnTo>
                  <a:pt x="14140" y="20975"/>
                </a:lnTo>
                <a:cubicBezTo>
                  <a:pt x="14371" y="21209"/>
                  <a:pt x="14751" y="21209"/>
                  <a:pt x="14982" y="20975"/>
                </a:cubicBezTo>
                <a:cubicBezTo>
                  <a:pt x="15213" y="20741"/>
                  <a:pt x="15213" y="20355"/>
                  <a:pt x="14982" y="20121"/>
                </a:cubicBezTo>
                <a:lnTo>
                  <a:pt x="11333" y="16443"/>
                </a:lnTo>
                <a:lnTo>
                  <a:pt x="11333" y="14600"/>
                </a:lnTo>
                <a:lnTo>
                  <a:pt x="14028" y="16660"/>
                </a:lnTo>
                <a:lnTo>
                  <a:pt x="13694" y="13052"/>
                </a:lnTo>
                <a:lnTo>
                  <a:pt x="15143" y="13904"/>
                </a:lnTo>
                <a:lnTo>
                  <a:pt x="16458" y="18942"/>
                </a:lnTo>
                <a:cubicBezTo>
                  <a:pt x="16544" y="19263"/>
                  <a:pt x="16867" y="19459"/>
                  <a:pt x="17189" y="19372"/>
                </a:cubicBezTo>
                <a:cubicBezTo>
                  <a:pt x="17506" y="19285"/>
                  <a:pt x="17698" y="18958"/>
                  <a:pt x="17612" y="18632"/>
                </a:cubicBezTo>
                <a:lnTo>
                  <a:pt x="16604" y="14753"/>
                </a:lnTo>
                <a:lnTo>
                  <a:pt x="19271" y="16317"/>
                </a:lnTo>
                <a:cubicBezTo>
                  <a:pt x="19555" y="16486"/>
                  <a:pt x="19921" y="16388"/>
                  <a:pt x="20087" y="16100"/>
                </a:cubicBezTo>
                <a:cubicBezTo>
                  <a:pt x="20254" y="15812"/>
                  <a:pt x="20157" y="15443"/>
                  <a:pt x="19873" y="15275"/>
                </a:cubicBezTo>
                <a:lnTo>
                  <a:pt x="17204" y="13709"/>
                </a:lnTo>
                <a:lnTo>
                  <a:pt x="21032" y="12671"/>
                </a:lnTo>
                <a:cubicBezTo>
                  <a:pt x="21348" y="12584"/>
                  <a:pt x="21535" y="12253"/>
                  <a:pt x="21449" y="11933"/>
                </a:cubicBezTo>
                <a:cubicBezTo>
                  <a:pt x="21363" y="11666"/>
                  <a:pt x="21122" y="11493"/>
                  <a:pt x="20859" y="11493"/>
                </a:cubicBezTo>
                <a:cubicBezTo>
                  <a:pt x="20805" y="11493"/>
                  <a:pt x="20758" y="11497"/>
                  <a:pt x="20705" y="11513"/>
                </a:cubicBezTo>
                <a:lnTo>
                  <a:pt x="15734" y="12862"/>
                </a:lnTo>
                <a:lnTo>
                  <a:pt x="14436" y="12101"/>
                </a:lnTo>
                <a:lnTo>
                  <a:pt x="17473" y="10797"/>
                </a:lnTo>
                <a:lnTo>
                  <a:pt x="14436" y="9492"/>
                </a:lnTo>
                <a:lnTo>
                  <a:pt x="15734" y="8732"/>
                </a:lnTo>
                <a:lnTo>
                  <a:pt x="20705" y="10085"/>
                </a:lnTo>
                <a:cubicBezTo>
                  <a:pt x="20758" y="10101"/>
                  <a:pt x="20805" y="10107"/>
                  <a:pt x="20859" y="10107"/>
                </a:cubicBezTo>
                <a:cubicBezTo>
                  <a:pt x="21122" y="10107"/>
                  <a:pt x="21364" y="9927"/>
                  <a:pt x="21434" y="9661"/>
                </a:cubicBezTo>
                <a:cubicBezTo>
                  <a:pt x="21520" y="9340"/>
                  <a:pt x="21331" y="9009"/>
                  <a:pt x="21015" y="8922"/>
                </a:cubicBezTo>
                <a:lnTo>
                  <a:pt x="17189" y="7884"/>
                </a:lnTo>
                <a:lnTo>
                  <a:pt x="19856" y="6319"/>
                </a:lnTo>
                <a:cubicBezTo>
                  <a:pt x="20140" y="6150"/>
                  <a:pt x="20237" y="5781"/>
                  <a:pt x="20071" y="5493"/>
                </a:cubicBezTo>
                <a:cubicBezTo>
                  <a:pt x="19904" y="5205"/>
                  <a:pt x="19540" y="5108"/>
                  <a:pt x="19255" y="5276"/>
                </a:cubicBezTo>
                <a:lnTo>
                  <a:pt x="16587" y="6840"/>
                </a:lnTo>
                <a:lnTo>
                  <a:pt x="17597" y="2962"/>
                </a:lnTo>
                <a:cubicBezTo>
                  <a:pt x="17683" y="2641"/>
                  <a:pt x="17489" y="2308"/>
                  <a:pt x="17173" y="2221"/>
                </a:cubicBezTo>
                <a:cubicBezTo>
                  <a:pt x="16856" y="2134"/>
                  <a:pt x="16529" y="2330"/>
                  <a:pt x="16443" y="2651"/>
                </a:cubicBezTo>
                <a:lnTo>
                  <a:pt x="15128" y="7689"/>
                </a:lnTo>
                <a:lnTo>
                  <a:pt x="13679" y="8542"/>
                </a:lnTo>
                <a:lnTo>
                  <a:pt x="14011" y="4933"/>
                </a:lnTo>
                <a:lnTo>
                  <a:pt x="11328" y="6993"/>
                </a:lnTo>
                <a:lnTo>
                  <a:pt x="11328" y="5155"/>
                </a:lnTo>
                <a:lnTo>
                  <a:pt x="14977" y="1477"/>
                </a:lnTo>
                <a:cubicBezTo>
                  <a:pt x="15208" y="1244"/>
                  <a:pt x="15213" y="864"/>
                  <a:pt x="14977" y="625"/>
                </a:cubicBezTo>
                <a:cubicBezTo>
                  <a:pt x="14746" y="391"/>
                  <a:pt x="14371" y="386"/>
                  <a:pt x="14135" y="625"/>
                </a:cubicBezTo>
                <a:lnTo>
                  <a:pt x="11328" y="3456"/>
                </a:lnTo>
                <a:lnTo>
                  <a:pt x="11328" y="603"/>
                </a:lnTo>
                <a:cubicBezTo>
                  <a:pt x="11328" y="271"/>
                  <a:pt x="11060" y="0"/>
                  <a:pt x="10732" y="0"/>
                </a:cubicBezTo>
                <a:close/>
                <a:moveTo>
                  <a:pt x="8881" y="7541"/>
                </a:moveTo>
                <a:lnTo>
                  <a:pt x="10137" y="8504"/>
                </a:lnTo>
                <a:lnTo>
                  <a:pt x="10137" y="9922"/>
                </a:lnTo>
                <a:lnTo>
                  <a:pt x="9042" y="9280"/>
                </a:lnTo>
                <a:lnTo>
                  <a:pt x="8881" y="7541"/>
                </a:lnTo>
                <a:close/>
                <a:moveTo>
                  <a:pt x="12584" y="7541"/>
                </a:moveTo>
                <a:lnTo>
                  <a:pt x="12423" y="9280"/>
                </a:lnTo>
                <a:lnTo>
                  <a:pt x="11328" y="9922"/>
                </a:lnTo>
                <a:lnTo>
                  <a:pt x="11328" y="8504"/>
                </a:lnTo>
                <a:lnTo>
                  <a:pt x="12584" y="7541"/>
                </a:lnTo>
                <a:close/>
                <a:moveTo>
                  <a:pt x="8425" y="10209"/>
                </a:moveTo>
                <a:lnTo>
                  <a:pt x="9535" y="10797"/>
                </a:lnTo>
                <a:lnTo>
                  <a:pt x="8425" y="11384"/>
                </a:lnTo>
                <a:lnTo>
                  <a:pt x="6847" y="10797"/>
                </a:lnTo>
                <a:lnTo>
                  <a:pt x="8425" y="10209"/>
                </a:lnTo>
                <a:close/>
                <a:moveTo>
                  <a:pt x="13040" y="10209"/>
                </a:moveTo>
                <a:lnTo>
                  <a:pt x="14618" y="10797"/>
                </a:lnTo>
                <a:lnTo>
                  <a:pt x="13040" y="11384"/>
                </a:lnTo>
                <a:lnTo>
                  <a:pt x="11930" y="10797"/>
                </a:lnTo>
                <a:lnTo>
                  <a:pt x="13040" y="10209"/>
                </a:lnTo>
                <a:close/>
                <a:moveTo>
                  <a:pt x="11328" y="11666"/>
                </a:moveTo>
                <a:lnTo>
                  <a:pt x="12423" y="12308"/>
                </a:lnTo>
                <a:lnTo>
                  <a:pt x="12584" y="14047"/>
                </a:lnTo>
                <a:lnTo>
                  <a:pt x="11328" y="13089"/>
                </a:lnTo>
                <a:lnTo>
                  <a:pt x="11328" y="11666"/>
                </a:lnTo>
                <a:close/>
                <a:moveTo>
                  <a:pt x="10137" y="11671"/>
                </a:moveTo>
                <a:lnTo>
                  <a:pt x="10137" y="13089"/>
                </a:lnTo>
                <a:lnTo>
                  <a:pt x="8881" y="14052"/>
                </a:lnTo>
                <a:lnTo>
                  <a:pt x="9042" y="12313"/>
                </a:lnTo>
                <a:lnTo>
                  <a:pt x="10137" y="11671"/>
                </a:lnTo>
                <a:close/>
              </a:path>
            </a:pathLst>
          </a:custGeom>
          <a:solidFill>
            <a:schemeClr val="accent3">
              <a:lumOff val="44000"/>
            </a:schemeClr>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Foliennummer"/>
          <p:cNvSpPr txBox="1"/>
          <p:nvPr>
            <p:ph type="sldNum" sz="quarter" idx="4294967295"/>
          </p:nvPr>
        </p:nvSpPr>
        <p:spPr>
          <a:xfrm>
            <a:off x="6028654" y="5905672"/>
            <a:ext cx="345402" cy="337650"/>
          </a:xfrm>
          <a:prstGeom prst="rect">
            <a:avLst/>
          </a:prstGeom>
          <a:extLst>
            <a:ext uri="{C572A759-6A51-4108-AA02-DFA0A04FC94B}">
              <ma14:wrappingTextBoxFlag xmlns:ma14="http://schemas.microsoft.com/office/mac/drawingml/2011/main" val="1"/>
            </a:ext>
          </a:extLst>
        </p:spPr>
        <p:txBody>
          <a:bodyPr lIns="39214" tIns="39214" rIns="39214" bIns="39214" anchor="t"/>
          <a:lstStyle>
            <a:lvl1pPr algn="ctr">
              <a:defRPr sz="1800"/>
            </a:lvl1pPr>
          </a:lstStyle>
          <a:p>
            <a:pPr/>
            <a:fld id="{86CB4B4D-7CA3-9044-876B-883B54F8677D}" type="slidenum"/>
          </a:p>
        </p:txBody>
      </p:sp>
      <p:sp>
        <p:nvSpPr>
          <p:cNvPr id="414" name="Dr. Julian Keil…"/>
          <p:cNvSpPr txBox="1"/>
          <p:nvPr>
            <p:ph type="subTitle" idx="1"/>
          </p:nvPr>
        </p:nvSpPr>
        <p:spPr>
          <a:xfrm>
            <a:off x="318852" y="1408001"/>
            <a:ext cx="8185881" cy="4619448"/>
          </a:xfrm>
          <a:prstGeom prst="rect">
            <a:avLst/>
          </a:prstGeom>
        </p:spPr>
        <p:txBody>
          <a:bodyPr/>
          <a:lstStyle/>
          <a:p>
            <a:pPr algn="l" defTabSz="292020">
              <a:lnSpc>
                <a:spcPts val="500"/>
              </a:lnSpc>
              <a:spcBef>
                <a:spcPts val="400"/>
              </a:spcBef>
              <a:tabLst>
                <a:tab pos="38100" algn="l"/>
                <a:tab pos="292100" algn="l"/>
                <a:tab pos="546100" algn="l"/>
                <a:tab pos="800100" algn="l"/>
                <a:tab pos="1041400" algn="l"/>
                <a:tab pos="1295400" algn="l"/>
                <a:tab pos="1549400" algn="l"/>
                <a:tab pos="1790700" algn="l"/>
                <a:tab pos="2044700" algn="l"/>
                <a:tab pos="2298700" algn="l"/>
                <a:tab pos="2552700" algn="l"/>
                <a:tab pos="2794000" algn="l"/>
                <a:tab pos="3048000" algn="l"/>
                <a:tab pos="3302000" algn="l"/>
                <a:tab pos="3556000" algn="l"/>
                <a:tab pos="3797300" algn="l"/>
                <a:tab pos="4051300" algn="l"/>
                <a:tab pos="4305300" algn="l"/>
                <a:tab pos="4559300" algn="l"/>
                <a:tab pos="4800600" algn="l"/>
                <a:tab pos="4826000" algn="l"/>
              </a:tabLst>
              <a:defRPr b="1" sz="1300">
                <a:latin typeface="Helvetica Neue"/>
                <a:ea typeface="Helvetica Neue"/>
                <a:cs typeface="Helvetica Neue"/>
                <a:sym typeface="Helvetica Neue"/>
              </a:defRPr>
            </a:pPr>
          </a:p>
          <a:p>
            <a:pPr algn="l" defTabSz="292020">
              <a:lnSpc>
                <a:spcPts val="500"/>
              </a:lnSpc>
              <a:spcBef>
                <a:spcPts val="400"/>
              </a:spcBef>
              <a:tabLst>
                <a:tab pos="38100" algn="l"/>
                <a:tab pos="292100" algn="l"/>
                <a:tab pos="546100" algn="l"/>
                <a:tab pos="800100" algn="l"/>
                <a:tab pos="1041400" algn="l"/>
                <a:tab pos="1295400" algn="l"/>
                <a:tab pos="1549400" algn="l"/>
                <a:tab pos="1790700" algn="l"/>
                <a:tab pos="2044700" algn="l"/>
                <a:tab pos="2298700" algn="l"/>
                <a:tab pos="2552700" algn="l"/>
                <a:tab pos="2794000" algn="l"/>
                <a:tab pos="3048000" algn="l"/>
                <a:tab pos="3302000" algn="l"/>
                <a:tab pos="3556000" algn="l"/>
                <a:tab pos="3797300" algn="l"/>
                <a:tab pos="4051300" algn="l"/>
                <a:tab pos="4305300" algn="l"/>
                <a:tab pos="4559300" algn="l"/>
                <a:tab pos="4800600" algn="l"/>
                <a:tab pos="4826000" algn="l"/>
              </a:tabLst>
              <a:defRPr b="1" sz="1495">
                <a:latin typeface="Helvetica Neue"/>
                <a:ea typeface="Helvetica Neue"/>
                <a:cs typeface="Helvetica Neue"/>
                <a:sym typeface="Helvetica Neue"/>
              </a:defRPr>
            </a:pPr>
            <a:r>
              <a:t>Referat</a:t>
            </a:r>
            <a:r>
              <a:rPr b="0"/>
              <a:t>: Schmerz</a:t>
            </a:r>
            <a:endParaRPr b="0"/>
          </a:p>
          <a:p>
            <a:pPr algn="l" defTabSz="292020">
              <a:lnSpc>
                <a:spcPts val="1600"/>
              </a:lnSpc>
              <a:spcBef>
                <a:spcPts val="400"/>
              </a:spcBef>
              <a:tabLst>
                <a:tab pos="38100" algn="l"/>
                <a:tab pos="292100" algn="l"/>
                <a:tab pos="546100" algn="l"/>
                <a:tab pos="800100" algn="l"/>
                <a:tab pos="1041400" algn="l"/>
                <a:tab pos="1295400" algn="l"/>
                <a:tab pos="1549400" algn="l"/>
                <a:tab pos="1790700" algn="l"/>
                <a:tab pos="2044700" algn="l"/>
                <a:tab pos="2298700" algn="l"/>
                <a:tab pos="2552700" algn="l"/>
                <a:tab pos="2794000" algn="l"/>
                <a:tab pos="3048000" algn="l"/>
                <a:tab pos="3302000" algn="l"/>
                <a:tab pos="3556000" algn="l"/>
                <a:tab pos="3797300" algn="l"/>
                <a:tab pos="4051300" algn="l"/>
                <a:tab pos="4305300" algn="l"/>
                <a:tab pos="4559300" algn="l"/>
                <a:tab pos="4800600" algn="l"/>
                <a:tab pos="4826000" algn="l"/>
              </a:tabLst>
              <a:defRPr b="1" sz="1495">
                <a:latin typeface="Helvetica Neue"/>
                <a:ea typeface="Helvetica Neue"/>
                <a:cs typeface="Helvetica Neue"/>
                <a:sym typeface="Helvetica Neue"/>
              </a:defRPr>
            </a:pPr>
          </a:p>
          <a:p>
            <a:pPr algn="l" defTabSz="292020">
              <a:lnSpc>
                <a:spcPts val="1600"/>
              </a:lnSpc>
              <a:spcBef>
                <a:spcPts val="400"/>
              </a:spcBef>
              <a:tabLst>
                <a:tab pos="38100" algn="l"/>
                <a:tab pos="292100" algn="l"/>
                <a:tab pos="546100" algn="l"/>
                <a:tab pos="800100" algn="l"/>
                <a:tab pos="1041400" algn="l"/>
                <a:tab pos="1295400" algn="l"/>
                <a:tab pos="1549400" algn="l"/>
                <a:tab pos="1790700" algn="l"/>
                <a:tab pos="2044700" algn="l"/>
                <a:tab pos="2298700" algn="l"/>
                <a:tab pos="2552700" algn="l"/>
                <a:tab pos="2794000" algn="l"/>
                <a:tab pos="3048000" algn="l"/>
                <a:tab pos="3302000" algn="l"/>
                <a:tab pos="3556000" algn="l"/>
                <a:tab pos="3797300" algn="l"/>
                <a:tab pos="4051300" algn="l"/>
                <a:tab pos="4305300" algn="l"/>
                <a:tab pos="4559300" algn="l"/>
                <a:tab pos="4800600" algn="l"/>
                <a:tab pos="4826000" algn="l"/>
              </a:tabLst>
              <a:defRPr b="1" sz="1495">
                <a:latin typeface="Helvetica Neue"/>
                <a:ea typeface="Helvetica Neue"/>
                <a:cs typeface="Helvetica Neue"/>
                <a:sym typeface="Helvetica Neue"/>
              </a:defRPr>
            </a:pPr>
            <a:r>
              <a:t>Vorbereitung</a:t>
            </a:r>
            <a:r>
              <a:rPr b="0"/>
              <a:t> </a:t>
            </a:r>
            <a:r>
              <a:t>auf die nächste Sitzung</a:t>
            </a:r>
          </a:p>
          <a:p>
            <a:pPr algn="l" defTabSz="297179">
              <a:lnSpc>
                <a:spcPts val="1600"/>
              </a:lnSpc>
              <a:spcBef>
                <a:spcPts val="0"/>
              </a:spcBef>
              <a:defRPr sz="1495">
                <a:latin typeface="Helvetica Neue"/>
                <a:ea typeface="Helvetica Neue"/>
                <a:cs typeface="Helvetica Neue"/>
                <a:sym typeface="Helvetica Neue"/>
              </a:defRPr>
            </a:pPr>
            <a:r>
              <a:t>Paper: </a:t>
            </a:r>
          </a:p>
          <a:p>
            <a:pPr algn="l" defTabSz="297179">
              <a:lnSpc>
                <a:spcPts val="1600"/>
              </a:lnSpc>
              <a:spcBef>
                <a:spcPts val="0"/>
              </a:spcBef>
              <a:defRPr sz="1495">
                <a:latin typeface="Helvetica Neue"/>
                <a:ea typeface="Helvetica Neue"/>
                <a:cs typeface="Helvetica Neue"/>
                <a:sym typeface="Helvetica Neue"/>
              </a:defRPr>
            </a:pPr>
            <a:r>
              <a:t>Flor, H., Nikolajsen, L., &amp; Staehelin Jensen, T. (2006). </a:t>
            </a:r>
            <a:r>
              <a:t>Phantom limb pain: a case of maladaptive CNS plasticity? </a:t>
            </a:r>
            <a:r>
              <a:t>Nature Reviews Neuroscience, 7(11), 873</a:t>
            </a:r>
            <a:r>
              <a:t>–</a:t>
            </a:r>
            <a:r>
              <a:t>881.</a:t>
            </a:r>
          </a:p>
          <a:p>
            <a:pPr algn="l" defTabSz="297179">
              <a:lnSpc>
                <a:spcPts val="1600"/>
              </a:lnSpc>
              <a:spcBef>
                <a:spcPts val="0"/>
              </a:spcBef>
              <a:defRPr sz="1170">
                <a:latin typeface="Helvetica Neue"/>
                <a:ea typeface="Helvetica Neue"/>
                <a:cs typeface="Helvetica Neue"/>
                <a:sym typeface="Helvetica Neue"/>
              </a:defRPr>
            </a:pPr>
          </a:p>
          <a:p>
            <a:pPr marL="222884" indent="-222884" algn="l" defTabSz="292020">
              <a:spcBef>
                <a:spcPts val="400"/>
              </a:spcBef>
              <a:defRPr sz="1170">
                <a:latin typeface="Helvetica Neue"/>
                <a:ea typeface="Helvetica Neue"/>
                <a:cs typeface="Helvetica Neue"/>
                <a:sym typeface="Helvetica Neue"/>
              </a:defRPr>
            </a:pPr>
            <a:r>
              <a:rPr b="1"/>
              <a:t>Aufgaben…</a:t>
            </a:r>
            <a:r>
              <a:rPr>
                <a:latin typeface="Helvetica Neue Medium"/>
                <a:ea typeface="Helvetica Neue Medium"/>
                <a:cs typeface="Helvetica Neue Medium"/>
                <a:sym typeface="Helvetica Neue Medium"/>
              </a:rPr>
              <a:t> </a:t>
            </a:r>
            <a:endParaRPr>
              <a:latin typeface="Helvetica Neue Medium"/>
              <a:ea typeface="Helvetica Neue Medium"/>
              <a:cs typeface="Helvetica Neue Medium"/>
              <a:sym typeface="Helvetica Neue Medium"/>
            </a:endParaRPr>
          </a:p>
          <a:p>
            <a:pPr marL="222884" indent="-222884" algn="l" defTabSz="292020">
              <a:spcBef>
                <a:spcPts val="400"/>
              </a:spcBef>
              <a:defRPr b="1" sz="1170">
                <a:latin typeface="Helvetica Neue"/>
                <a:ea typeface="Helvetica Neue"/>
                <a:cs typeface="Helvetica Neue"/>
                <a:sym typeface="Helvetica Neue"/>
              </a:defRPr>
            </a:pPr>
            <a:r>
              <a:t>…für alle mit Vornamen von A-L: </a:t>
            </a:r>
            <a:r>
              <a:t> Veränderungen im PNS und Rückenmark</a:t>
            </a:r>
          </a:p>
          <a:p>
            <a:pPr marL="185737" indent="-185737" algn="l" defTabSz="292020">
              <a:spcBef>
                <a:spcPts val="300"/>
              </a:spcBef>
              <a:defRPr sz="1170">
                <a:latin typeface="Helvetica Neue"/>
                <a:ea typeface="Helvetica Neue"/>
                <a:cs typeface="Helvetica Neue"/>
                <a:sym typeface="Helvetica Neue"/>
              </a:defRPr>
            </a:pPr>
            <a:r>
              <a:t>a.  Welche peripheren Veränderungen zeigen sich nach einer physischen Verletzung?</a:t>
            </a:r>
          </a:p>
          <a:p>
            <a:pPr lvl="1" marL="148589" indent="0" algn="l" defTabSz="292020">
              <a:spcBef>
                <a:spcPts val="300"/>
              </a:spcBef>
              <a:defRPr sz="1170">
                <a:latin typeface="Helvetica Neue"/>
                <a:ea typeface="Helvetica Neue"/>
                <a:cs typeface="Helvetica Neue"/>
                <a:sym typeface="Helvetica Neue"/>
              </a:defRPr>
            </a:pPr>
            <a:r>
              <a:t>-  Was sind „Neuroma“?</a:t>
            </a:r>
          </a:p>
          <a:p>
            <a:pPr marL="148589" indent="-148589" algn="l" defTabSz="292020">
              <a:spcBef>
                <a:spcPts val="300"/>
              </a:spcBef>
              <a:defRPr sz="1170">
                <a:latin typeface="Helvetica Neue"/>
                <a:ea typeface="Helvetica Neue"/>
                <a:cs typeface="Helvetica Neue"/>
                <a:sym typeface="Helvetica Neue"/>
              </a:defRPr>
            </a:pPr>
            <a:r>
              <a:t>	- Wie tragen Neuroma zu Phantomschmerz bei?</a:t>
            </a:r>
          </a:p>
          <a:p>
            <a:pPr marL="185737" indent="-185737" algn="l" defTabSz="292020">
              <a:spcBef>
                <a:spcPts val="300"/>
              </a:spcBef>
              <a:defRPr sz="1170">
                <a:latin typeface="Helvetica Neue"/>
                <a:ea typeface="Helvetica Neue"/>
                <a:cs typeface="Helvetica Neue"/>
                <a:sym typeface="Helvetica Neue"/>
              </a:defRPr>
            </a:pPr>
            <a:r>
              <a:t>b.  Welche Veränderungen am Rückenmark zeigen sich?</a:t>
            </a:r>
          </a:p>
          <a:p>
            <a:pPr marL="148589" indent="-148589" algn="l" defTabSz="292020">
              <a:spcBef>
                <a:spcPts val="300"/>
              </a:spcBef>
              <a:defRPr sz="1170">
                <a:latin typeface="Helvetica Neue"/>
                <a:ea typeface="Helvetica Neue"/>
                <a:cs typeface="Helvetica Neue"/>
                <a:sym typeface="Helvetica Neue"/>
              </a:defRPr>
            </a:pPr>
            <a:r>
              <a:t>	- Was ist das „dorsal root ganglion“?</a:t>
            </a:r>
          </a:p>
          <a:p>
            <a:pPr marL="148589" indent="-148589" algn="l" defTabSz="292020">
              <a:spcBef>
                <a:spcPts val="300"/>
              </a:spcBef>
              <a:defRPr sz="1170">
                <a:latin typeface="Helvetica Neue"/>
                <a:ea typeface="Helvetica Neue"/>
                <a:cs typeface="Helvetica Neue"/>
                <a:sym typeface="Helvetica Neue"/>
              </a:defRPr>
            </a:pPr>
            <a:r>
              <a:t>	- Welche Rolle spielen beieinander liegende Neurone?</a:t>
            </a:r>
          </a:p>
          <a:p>
            <a:pPr marL="222884" indent="-222884" algn="l" defTabSz="292020">
              <a:spcBef>
                <a:spcPts val="400"/>
              </a:spcBef>
              <a:defRPr sz="1170">
                <a:latin typeface="Helvetica Neue"/>
                <a:ea typeface="Helvetica Neue"/>
                <a:cs typeface="Helvetica Neue"/>
                <a:sym typeface="Helvetica Neue"/>
              </a:defRPr>
            </a:pPr>
          </a:p>
          <a:p>
            <a:pPr marL="222884" indent="-222884" algn="l" defTabSz="292020">
              <a:spcBef>
                <a:spcPts val="400"/>
              </a:spcBef>
              <a:defRPr b="1" sz="1170">
                <a:latin typeface="Helvetica Neue"/>
                <a:ea typeface="Helvetica Neue"/>
                <a:cs typeface="Helvetica Neue"/>
                <a:sym typeface="Helvetica Neue"/>
              </a:defRPr>
            </a:pPr>
            <a:r>
              <a:t>… für alle mit Vornamen von M-Z: </a:t>
            </a:r>
            <a:r>
              <a:t>ZNS Veränderungen in Hirnstamm, Thalamus und Kortex</a:t>
            </a:r>
          </a:p>
          <a:p>
            <a:pPr marL="185737" indent="-185737" algn="l" defTabSz="292020">
              <a:spcBef>
                <a:spcPts val="300"/>
              </a:spcBef>
              <a:defRPr sz="1170">
                <a:latin typeface="Helvetica Neue"/>
                <a:ea typeface="Helvetica Neue"/>
                <a:cs typeface="Helvetica Neue"/>
                <a:sym typeface="Helvetica Neue"/>
              </a:defRPr>
            </a:pPr>
            <a:r>
              <a:t>      Welche zentralen Veränderungen zeigen sich nach einer physischen Verletzung? </a:t>
            </a:r>
          </a:p>
          <a:p>
            <a:pPr marL="185737" indent="-185737" algn="l" defTabSz="292020">
              <a:spcBef>
                <a:spcPts val="300"/>
              </a:spcBef>
              <a:defRPr sz="1170">
                <a:latin typeface="Helvetica Neue"/>
                <a:ea typeface="Helvetica Neue"/>
                <a:cs typeface="Helvetica Neue"/>
                <a:sym typeface="Helvetica Neue"/>
              </a:defRPr>
            </a:pPr>
            <a:r>
              <a:t>      -  Was bedeutet „Invasion“ in diesem Zusammenhang?</a:t>
            </a:r>
          </a:p>
          <a:p>
            <a:pPr marL="148589" indent="-148589" algn="l" defTabSz="292020">
              <a:spcBef>
                <a:spcPts val="300"/>
              </a:spcBef>
              <a:defRPr sz="1170">
                <a:latin typeface="Helvetica Neue"/>
                <a:ea typeface="Helvetica Neue"/>
                <a:cs typeface="Helvetica Neue"/>
                <a:sym typeface="Helvetica Neue"/>
              </a:defRPr>
            </a:pPr>
            <a:r>
              <a:t>	-  Welcher Zusammenhang besteht zwischen „map reorganization“ und Phantomschmerz?</a:t>
            </a:r>
          </a:p>
          <a:p>
            <a:pPr marL="148589" indent="-148589" algn="l" defTabSz="292020">
              <a:spcBef>
                <a:spcPts val="100"/>
              </a:spcBef>
              <a:defRPr sz="1170">
                <a:latin typeface="Helvetica Neue"/>
                <a:ea typeface="Helvetica Neue"/>
                <a:cs typeface="Helvetica Neue"/>
                <a:sym typeface="Helvetica Neue"/>
              </a:defRPr>
            </a:pPr>
            <a:r>
              <a:t>	- Welche unterschiedlichen Stadien der Reorganisation lassen sich unterscheiden?</a:t>
            </a:r>
          </a:p>
        </p:txBody>
      </p:sp>
      <p:sp>
        <p:nvSpPr>
          <p:cNvPr id="415" name="Text Box 3"/>
          <p:cNvSpPr txBox="1"/>
          <p:nvPr/>
        </p:nvSpPr>
        <p:spPr>
          <a:xfrm>
            <a:off x="287338" y="639762"/>
            <a:ext cx="568960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b="1" sz="2400">
                <a:solidFill>
                  <a:schemeClr val="accent3">
                    <a:lumOff val="44000"/>
                  </a:schemeClr>
                </a:solidFill>
                <a:latin typeface="D-DIN"/>
                <a:ea typeface="D-DIN"/>
                <a:cs typeface="D-DIN"/>
                <a:sym typeface="D-DIN"/>
              </a:defRPr>
            </a:lvl1pPr>
          </a:lstStyle>
          <a:p>
            <a:pPr/>
            <a:r>
              <a:t>Nächste Woche</a:t>
            </a:r>
          </a:p>
        </p:txBody>
      </p:sp>
      <p:sp>
        <p:nvSpPr>
          <p:cNvPr id="416"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17"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
        <p:nvSpPr>
          <p:cNvPr id="418" name="Psy_B_7-2: funktionelle Neuroanatomie, Merle Schuckart (schuckart@psychologie.uni-kiel.de), WiSe 21/22"/>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WiSe 21/22</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0"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1" name="Titel 1"/>
          <p:cNvSpPr txBox="1"/>
          <p:nvPr>
            <p:ph type="title"/>
          </p:nvPr>
        </p:nvSpPr>
        <p:spPr>
          <a:xfrm>
            <a:off x="431799" y="143742"/>
            <a:ext cx="5616775" cy="864097"/>
          </a:xfrm>
          <a:prstGeom prst="rect">
            <a:avLst/>
          </a:prstGeom>
        </p:spPr>
        <p:txBody>
          <a:bodyPr/>
          <a:lstStyle/>
          <a:p>
            <a:pPr/>
            <a:r>
              <a:t>Literatur</a:t>
            </a:r>
          </a:p>
        </p:txBody>
      </p:sp>
      <p:sp>
        <p:nvSpPr>
          <p:cNvPr id="422"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23"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
        <p:nvSpPr>
          <p:cNvPr id="424" name="Psy_B_7-2: funktionelle Neuroanatomie, Merle Schuckart (schuckart@psychologie.uni-kiel.de), WiSe 21/22"/>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WiSe 21/22</a:t>
            </a:r>
          </a:p>
        </p:txBody>
      </p:sp>
      <p:sp>
        <p:nvSpPr>
          <p:cNvPr id="425" name="Blankenburg, F., Ruff, C. C., Deichmann, R., Rees, G. &amp; Driver, J. (2006). The Cutaneous Rabbit Illusion Affects Human Primary Sensory Cortex Somatotopically. PLoS Biology, 4(3), 459 - 466. doi: 10.1371/journal.pbio.0040069"/>
          <p:cNvSpPr txBox="1"/>
          <p:nvPr/>
        </p:nvSpPr>
        <p:spPr>
          <a:xfrm>
            <a:off x="426563" y="1602492"/>
            <a:ext cx="7826576" cy="1120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09600" indent="-609600" defTabSz="457200">
              <a:lnSpc>
                <a:spcPts val="4800"/>
              </a:lnSpc>
              <a:defRPr sz="1400">
                <a:solidFill>
                  <a:schemeClr val="accent4">
                    <a:lumOff val="-8800"/>
                  </a:schemeClr>
                </a:solidFill>
                <a:latin typeface="+mn-lt"/>
                <a:ea typeface="+mn-ea"/>
                <a:cs typeface="+mn-cs"/>
                <a:sym typeface="Helvetica"/>
              </a:defRPr>
            </a:pPr>
            <a:r>
              <a:t>Blankenburg, F., Ruff, C. C., Deichmann, R., Rees, G. &amp; Driver, J. (2006). The Cutaneous Rabbit Illusion Affects Human Primary Sensory Cortex Somatotopically. </a:t>
            </a:r>
            <a:r>
              <a:rPr i="1"/>
              <a:t>PLoS Biology</a:t>
            </a:r>
            <a:r>
              <a:t>, </a:t>
            </a:r>
            <a:r>
              <a:rPr i="1"/>
              <a:t>4</a:t>
            </a:r>
            <a:r>
              <a:t>(3), 459 - 466. doi: 10.1371/journal.pbio.0040069</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8" name="Titel 1"/>
          <p:cNvSpPr txBox="1"/>
          <p:nvPr>
            <p:ph type="title"/>
          </p:nvPr>
        </p:nvSpPr>
        <p:spPr>
          <a:xfrm>
            <a:off x="431799" y="143742"/>
            <a:ext cx="5616775" cy="864097"/>
          </a:xfrm>
          <a:prstGeom prst="rect">
            <a:avLst/>
          </a:prstGeom>
        </p:spPr>
        <p:txBody>
          <a:bodyPr/>
          <a:lstStyle/>
          <a:p>
            <a:pPr/>
            <a:r>
              <a:t>Abbildungen</a:t>
            </a:r>
          </a:p>
        </p:txBody>
      </p:sp>
      <p:sp>
        <p:nvSpPr>
          <p:cNvPr id="429"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30"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
        <p:nvSpPr>
          <p:cNvPr id="431" name="Psy_B_7-2: funktionelle Neuroanatomie, Merle Schuckart (schuckart@psychologie.uni-kiel.de), WiSe 21/22"/>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WiSe 21/22</a:t>
            </a:r>
          </a:p>
        </p:txBody>
      </p:sp>
      <p:sp>
        <p:nvSpPr>
          <p:cNvPr id="432" name="Blankenburg, F., Ruff, C. C., Deichmann, R., Rees, G. &amp; Driver, J. (2006). The Cutaneous Rabbit Illusion Affects Human Primary Sensory Cortex Somatotopically. PLoS Biology, 4(3), S. 461. doi: 10.1371/journal.pbio.0040069…"/>
          <p:cNvSpPr txBox="1"/>
          <p:nvPr/>
        </p:nvSpPr>
        <p:spPr>
          <a:xfrm>
            <a:off x="452407" y="1466094"/>
            <a:ext cx="7445203" cy="5768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09600" indent="-609600" defTabSz="457200">
              <a:lnSpc>
                <a:spcPts val="4800"/>
              </a:lnSpc>
              <a:defRPr sz="1400">
                <a:solidFill>
                  <a:schemeClr val="accent4">
                    <a:lumOff val="-8800"/>
                  </a:schemeClr>
                </a:solidFill>
                <a:latin typeface="+mn-lt"/>
                <a:ea typeface="+mn-ea"/>
                <a:cs typeface="+mn-cs"/>
                <a:sym typeface="Helvetica"/>
              </a:defRPr>
            </a:pPr>
            <a:r>
              <a:t>Blankenburg, F., Ruff, C. C., Deichmann, R., Rees, G. &amp; Driver, J. (2006). The Cutaneous Rabbit Illusion Affects Human Primary Sensory Cortex Somatotopically. </a:t>
            </a:r>
            <a:r>
              <a:rPr i="1"/>
              <a:t>PLoS Biology</a:t>
            </a:r>
            <a:r>
              <a:t>, </a:t>
            </a:r>
            <a:r>
              <a:rPr i="1"/>
              <a:t>4</a:t>
            </a:r>
            <a:r>
              <a:t>(3), S. 461. doi: 10.1371/journal.pbio.0040069</a:t>
            </a:r>
          </a:p>
          <a:p>
            <a:pPr marL="539999" indent="-539999" defTabSz="457200">
              <a:lnSpc>
                <a:spcPts val="4100"/>
              </a:lnSpc>
              <a:spcBef>
                <a:spcPts val="1400"/>
              </a:spcBef>
              <a:defRPr sz="1400">
                <a:solidFill>
                  <a:schemeClr val="accent4">
                    <a:lumOff val="-8800"/>
                  </a:schemeClr>
                </a:solidFill>
                <a:latin typeface="+mn-lt"/>
                <a:ea typeface="+mn-ea"/>
                <a:cs typeface="+mn-cs"/>
                <a:sym typeface="Helvetica"/>
              </a:defRPr>
            </a:pPr>
            <a:r>
              <a:t>Brown, M. (o. D.). </a:t>
            </a:r>
            <a:r>
              <a:rPr i="1"/>
              <a:t>W for Westside</a:t>
            </a:r>
            <a:r>
              <a:t> [Fotografie]. Northtown Municipal Utility Disctrict. https://northtownmud.org/docs/IPTM_Basic_Street_Gangs_Hand_Signs1.pdf</a:t>
            </a:r>
          </a:p>
          <a:p>
            <a:pPr marL="539999" indent="-539999" defTabSz="457200">
              <a:lnSpc>
                <a:spcPts val="4100"/>
              </a:lnSpc>
              <a:spcBef>
                <a:spcPts val="1400"/>
              </a:spcBef>
              <a:defRPr sz="1400">
                <a:solidFill>
                  <a:schemeClr val="accent4">
                    <a:lumOff val="-8800"/>
                  </a:schemeClr>
                </a:solidFill>
                <a:latin typeface="+mn-lt"/>
                <a:ea typeface="+mn-ea"/>
                <a:cs typeface="+mn-cs"/>
                <a:sym typeface="Helvetica"/>
              </a:defRPr>
            </a:pPr>
            <a:r>
              <a:t>Hanimann, B. (2014, 7. November). </a:t>
            </a:r>
            <a:r>
              <a:rPr i="1"/>
              <a:t>Wir sind alle Pinocchio</a:t>
            </a:r>
            <a:r>
              <a:t> [Illustration]. Tagblatt. https://www.tagblatt.ch/kultur/wir-sind-alle-pinocchio-ld.921000</a:t>
            </a:r>
          </a:p>
          <a:p>
            <a:pPr marL="539999" indent="-539999" defTabSz="457200">
              <a:lnSpc>
                <a:spcPts val="4100"/>
              </a:lnSpc>
              <a:spcBef>
                <a:spcPts val="1400"/>
              </a:spcBef>
              <a:defRPr sz="1400">
                <a:solidFill>
                  <a:schemeClr val="accent4">
                    <a:lumOff val="-8800"/>
                  </a:schemeClr>
                </a:solidFill>
                <a:latin typeface="+mn-lt"/>
                <a:ea typeface="+mn-ea"/>
                <a:cs typeface="+mn-cs"/>
                <a:sym typeface="Helvetica"/>
              </a:defRPr>
            </a:pPr>
            <a:r>
              <a:rPr i="1"/>
              <a:t>I don’t always feel my phone vibrate but when I do it doesn’t</a:t>
            </a:r>
            <a:r>
              <a:t>. (o. D.). [Meme]. Quick Meme. http://www.quickmeme.com/meme/3t1ley</a:t>
            </a:r>
          </a:p>
          <a:p>
            <a:pPr marL="539999" indent="-539999" defTabSz="457200">
              <a:lnSpc>
                <a:spcPts val="4100"/>
              </a:lnSpc>
              <a:spcBef>
                <a:spcPts val="1400"/>
              </a:spcBef>
              <a:defRPr sz="1400">
                <a:solidFill>
                  <a:schemeClr val="accent4">
                    <a:lumOff val="-8800"/>
                  </a:schemeClr>
                </a:solidFill>
                <a:latin typeface="+mn-lt"/>
                <a:ea typeface="+mn-ea"/>
                <a:cs typeface="+mn-cs"/>
                <a:sym typeface="Helvetica"/>
              </a:defRPr>
            </a:pPr>
            <a:r>
              <a:t>Riesen, G. (2016, 30. Juli). </a:t>
            </a:r>
            <a:r>
              <a:rPr i="1"/>
              <a:t>Body transfer illusions and phantom limbs</a:t>
            </a:r>
            <a:r>
              <a:t> [Screenshot]. Youtube. https://www.youtube.com/watch?v=YdxfjuJFjmg</a:t>
            </a:r>
          </a:p>
          <a:p>
            <a:pPr marL="539999" indent="-539999" defTabSz="457200">
              <a:lnSpc>
                <a:spcPts val="4100"/>
              </a:lnSpc>
              <a:spcBef>
                <a:spcPts val="1400"/>
              </a:spcBef>
              <a:defRPr sz="1400">
                <a:solidFill>
                  <a:schemeClr val="accent4">
                    <a:lumOff val="-8800"/>
                  </a:schemeClr>
                </a:solidFill>
                <a:latin typeface="+mn-lt"/>
                <a:ea typeface="+mn-ea"/>
                <a:cs typeface="+mn-cs"/>
                <a:sym typeface="Helvetica"/>
              </a:defRPr>
            </a:pPr>
          </a:p>
          <a:p>
            <a:pPr marL="539999" indent="-539999" defTabSz="457200">
              <a:lnSpc>
                <a:spcPts val="4100"/>
              </a:lnSpc>
              <a:spcBef>
                <a:spcPts val="1400"/>
              </a:spcBef>
              <a:defRPr sz="1400">
                <a:solidFill>
                  <a:schemeClr val="accent4">
                    <a:lumOff val="-8800"/>
                  </a:schemeClr>
                </a:solidFill>
                <a:latin typeface="+mn-lt"/>
                <a:ea typeface="+mn-ea"/>
                <a:cs typeface="+mn-cs"/>
                <a:sym typeface="Helvetica"/>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Titel 1"/>
          <p:cNvSpPr txBox="1"/>
          <p:nvPr>
            <p:ph type="title"/>
          </p:nvPr>
        </p:nvSpPr>
        <p:spPr>
          <a:xfrm>
            <a:off x="431799" y="143742"/>
            <a:ext cx="5616775" cy="864097"/>
          </a:xfrm>
          <a:prstGeom prst="rect">
            <a:avLst/>
          </a:prstGeom>
        </p:spPr>
        <p:txBody>
          <a:bodyPr/>
          <a:lstStyle/>
          <a:p>
            <a:pPr/>
            <a:r>
              <a:t>Inhalt</a:t>
            </a:r>
          </a:p>
        </p:txBody>
      </p:sp>
      <p:sp>
        <p:nvSpPr>
          <p:cNvPr id="253" name="Inhaltsplatzhalter 2"/>
          <p:cNvSpPr txBox="1"/>
          <p:nvPr>
            <p:ph type="body" idx="1"/>
          </p:nvPr>
        </p:nvSpPr>
        <p:spPr>
          <a:xfrm>
            <a:off x="487144" y="1380665"/>
            <a:ext cx="7984615" cy="4316728"/>
          </a:xfrm>
          <a:prstGeom prst="rect">
            <a:avLst/>
          </a:prstGeom>
        </p:spPr>
        <p:txBody>
          <a:bodyPr/>
          <a:lstStyle/>
          <a:p>
            <a:pPr marL="0" indent="0" defTabSz="457200">
              <a:lnSpc>
                <a:spcPts val="4000"/>
              </a:lnSpc>
            </a:pPr>
            <a:r>
              <a:t>- Referat: Somatosensorik</a:t>
            </a:r>
          </a:p>
          <a:p>
            <a:pPr marL="0" indent="0" defTabSz="457200">
              <a:lnSpc>
                <a:spcPts val="4000"/>
              </a:lnSpc>
            </a:pPr>
            <a:r>
              <a:t>- Vortrag: Phantomwahrnehmungen</a:t>
            </a:r>
          </a:p>
          <a:p>
            <a:pPr lvl="2" marL="942473" indent="-180473" defTabSz="457200">
              <a:lnSpc>
                <a:spcPts val="2500"/>
              </a:lnSpc>
              <a:buSzPct val="100000"/>
              <a:buChar char="•"/>
              <a:defRPr sz="1800"/>
            </a:pPr>
            <a:r>
              <a:t>Top-Down- und Bottom-Up-Wahrnehmung</a:t>
            </a:r>
          </a:p>
          <a:p>
            <a:pPr lvl="2" marL="942473" indent="-180473" defTabSz="457200">
              <a:lnSpc>
                <a:spcPts val="2500"/>
              </a:lnSpc>
              <a:buSzPct val="100000"/>
              <a:buChar char="•"/>
              <a:defRPr sz="1800"/>
            </a:pPr>
            <a:r>
              <a:t>Das Phantom-Vibrations-Syndrom</a:t>
            </a:r>
          </a:p>
          <a:p>
            <a:pPr lvl="2" marL="942473" indent="-180473" defTabSz="457200">
              <a:lnSpc>
                <a:spcPts val="2500"/>
              </a:lnSpc>
              <a:buSzPct val="100000"/>
              <a:buChar char="•"/>
              <a:defRPr sz="1800"/>
            </a:pPr>
            <a:r>
              <a:t>Die Pinocchio-Illusion</a:t>
            </a:r>
          </a:p>
          <a:p>
            <a:pPr marL="0" indent="0" defTabSz="457200">
              <a:lnSpc>
                <a:spcPts val="4000"/>
              </a:lnSpc>
            </a:pPr>
            <a:r>
              <a:t>- Gruppenarbeit: Cutaneous Rabbit Illusion</a:t>
            </a:r>
          </a:p>
          <a:p>
            <a:pPr marL="0" indent="0" defTabSz="457200">
              <a:lnSpc>
                <a:spcPts val="4000"/>
              </a:lnSpc>
              <a:defRPr>
                <a:solidFill>
                  <a:srgbClr val="287B56"/>
                </a:solidFill>
              </a:defRPr>
            </a:pPr>
          </a:p>
          <a:p>
            <a:pPr marL="0" indent="0" defTabSz="457200">
              <a:lnSpc>
                <a:spcPts val="4000"/>
              </a:lnSpc>
              <a:defRPr>
                <a:solidFill>
                  <a:srgbClr val="287B56"/>
                </a:solidFill>
              </a:defRPr>
            </a:pPr>
            <a:r>
              <a:t>    </a:t>
            </a:r>
            <a:r>
              <a:rPr i="1"/>
              <a:t>Post-Nikolaus-Feedback-Runde: Wie geht es euch im Moment?</a:t>
            </a:r>
          </a:p>
        </p:txBody>
      </p:sp>
      <p:sp>
        <p:nvSpPr>
          <p:cNvPr id="254"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55"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256" name="Psy_B_7-2: funktionelle Neuroanatomie, Merle Schuckart (schuckart@psychologie.uni-kiel.de), WiSe 21/22"/>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WiSe 21/22</a:t>
            </a:r>
          </a:p>
        </p:txBody>
      </p:sp>
      <p:sp>
        <p:nvSpPr>
          <p:cNvPr id="257" name="Schneeflocke"/>
          <p:cNvSpPr/>
          <p:nvPr/>
        </p:nvSpPr>
        <p:spPr>
          <a:xfrm>
            <a:off x="413433" y="5161653"/>
            <a:ext cx="268824" cy="270520"/>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10737" y="0"/>
                </a:moveTo>
                <a:cubicBezTo>
                  <a:pt x="10407" y="0"/>
                  <a:pt x="10142" y="265"/>
                  <a:pt x="10142" y="594"/>
                </a:cubicBezTo>
                <a:lnTo>
                  <a:pt x="10142" y="3412"/>
                </a:lnTo>
                <a:lnTo>
                  <a:pt x="7334" y="616"/>
                </a:lnTo>
                <a:cubicBezTo>
                  <a:pt x="7102" y="384"/>
                  <a:pt x="6724" y="384"/>
                  <a:pt x="6492" y="616"/>
                </a:cubicBezTo>
                <a:cubicBezTo>
                  <a:pt x="6259" y="848"/>
                  <a:pt x="6259" y="1226"/>
                  <a:pt x="6492" y="1458"/>
                </a:cubicBezTo>
                <a:lnTo>
                  <a:pt x="10142" y="5093"/>
                </a:lnTo>
                <a:lnTo>
                  <a:pt x="10142" y="9801"/>
                </a:lnTo>
                <a:lnTo>
                  <a:pt x="6330" y="7592"/>
                </a:lnTo>
                <a:lnTo>
                  <a:pt x="5011" y="2614"/>
                </a:lnTo>
                <a:cubicBezTo>
                  <a:pt x="4925" y="2295"/>
                  <a:pt x="4601" y="2106"/>
                  <a:pt x="4282" y="2192"/>
                </a:cubicBezTo>
                <a:cubicBezTo>
                  <a:pt x="3964" y="2278"/>
                  <a:pt x="3774" y="2602"/>
                  <a:pt x="3860" y="2921"/>
                </a:cubicBezTo>
                <a:lnTo>
                  <a:pt x="4871" y="6755"/>
                </a:lnTo>
                <a:lnTo>
                  <a:pt x="2203" y="5206"/>
                </a:lnTo>
                <a:cubicBezTo>
                  <a:pt x="1917" y="5039"/>
                  <a:pt x="1555" y="5136"/>
                  <a:pt x="1388" y="5422"/>
                </a:cubicBezTo>
                <a:cubicBezTo>
                  <a:pt x="1220" y="5708"/>
                  <a:pt x="1317" y="6070"/>
                  <a:pt x="1604" y="6237"/>
                </a:cubicBezTo>
                <a:lnTo>
                  <a:pt x="4272" y="7781"/>
                </a:lnTo>
                <a:lnTo>
                  <a:pt x="442" y="8807"/>
                </a:lnTo>
                <a:cubicBezTo>
                  <a:pt x="124" y="8893"/>
                  <a:pt x="-66" y="9217"/>
                  <a:pt x="20" y="9536"/>
                </a:cubicBezTo>
                <a:cubicBezTo>
                  <a:pt x="91" y="9801"/>
                  <a:pt x="333" y="9980"/>
                  <a:pt x="593" y="9980"/>
                </a:cubicBezTo>
                <a:cubicBezTo>
                  <a:pt x="641" y="9980"/>
                  <a:pt x="696" y="9974"/>
                  <a:pt x="750" y="9958"/>
                </a:cubicBezTo>
                <a:lnTo>
                  <a:pt x="5724" y="8623"/>
                </a:lnTo>
                <a:lnTo>
                  <a:pt x="9477" y="10800"/>
                </a:lnTo>
                <a:lnTo>
                  <a:pt x="5724" y="12977"/>
                </a:lnTo>
                <a:lnTo>
                  <a:pt x="750" y="11642"/>
                </a:lnTo>
                <a:cubicBezTo>
                  <a:pt x="696" y="11626"/>
                  <a:pt x="647" y="11620"/>
                  <a:pt x="593" y="11620"/>
                </a:cubicBezTo>
                <a:cubicBezTo>
                  <a:pt x="328" y="11620"/>
                  <a:pt x="91" y="11794"/>
                  <a:pt x="20" y="12064"/>
                </a:cubicBezTo>
                <a:cubicBezTo>
                  <a:pt x="-66" y="12383"/>
                  <a:pt x="124" y="12707"/>
                  <a:pt x="442" y="12793"/>
                </a:cubicBezTo>
                <a:lnTo>
                  <a:pt x="4272" y="13819"/>
                </a:lnTo>
                <a:lnTo>
                  <a:pt x="1604" y="15363"/>
                </a:lnTo>
                <a:cubicBezTo>
                  <a:pt x="1317" y="15530"/>
                  <a:pt x="1220" y="15892"/>
                  <a:pt x="1388" y="16178"/>
                </a:cubicBezTo>
                <a:cubicBezTo>
                  <a:pt x="1555" y="16464"/>
                  <a:pt x="1917" y="16561"/>
                  <a:pt x="2203" y="16394"/>
                </a:cubicBezTo>
                <a:lnTo>
                  <a:pt x="4871" y="14845"/>
                </a:lnTo>
                <a:lnTo>
                  <a:pt x="3860" y="18679"/>
                </a:lnTo>
                <a:cubicBezTo>
                  <a:pt x="3774" y="18998"/>
                  <a:pt x="3969" y="19322"/>
                  <a:pt x="4282" y="19408"/>
                </a:cubicBezTo>
                <a:cubicBezTo>
                  <a:pt x="4601" y="19494"/>
                  <a:pt x="4925" y="19299"/>
                  <a:pt x="5011" y="18986"/>
                </a:cubicBezTo>
                <a:lnTo>
                  <a:pt x="6325" y="14008"/>
                </a:lnTo>
                <a:lnTo>
                  <a:pt x="10137" y="11799"/>
                </a:lnTo>
                <a:lnTo>
                  <a:pt x="10137" y="16507"/>
                </a:lnTo>
                <a:lnTo>
                  <a:pt x="6492" y="20142"/>
                </a:lnTo>
                <a:cubicBezTo>
                  <a:pt x="6259" y="20374"/>
                  <a:pt x="6259" y="20752"/>
                  <a:pt x="6492" y="20984"/>
                </a:cubicBezTo>
                <a:cubicBezTo>
                  <a:pt x="6724" y="21216"/>
                  <a:pt x="7102" y="21216"/>
                  <a:pt x="7334" y="20984"/>
                </a:cubicBezTo>
                <a:lnTo>
                  <a:pt x="10142" y="18188"/>
                </a:lnTo>
                <a:lnTo>
                  <a:pt x="10142" y="21006"/>
                </a:lnTo>
                <a:cubicBezTo>
                  <a:pt x="10142" y="21335"/>
                  <a:pt x="10407" y="21600"/>
                  <a:pt x="10737" y="21600"/>
                </a:cubicBezTo>
                <a:cubicBezTo>
                  <a:pt x="11066" y="21600"/>
                  <a:pt x="11331" y="21335"/>
                  <a:pt x="11331" y="21006"/>
                </a:cubicBezTo>
                <a:lnTo>
                  <a:pt x="11331" y="18188"/>
                </a:lnTo>
                <a:lnTo>
                  <a:pt x="14139" y="20984"/>
                </a:lnTo>
                <a:cubicBezTo>
                  <a:pt x="14371" y="21216"/>
                  <a:pt x="14749" y="21216"/>
                  <a:pt x="14981" y="20984"/>
                </a:cubicBezTo>
                <a:cubicBezTo>
                  <a:pt x="15214" y="20752"/>
                  <a:pt x="15214" y="20374"/>
                  <a:pt x="14981" y="20142"/>
                </a:cubicBezTo>
                <a:lnTo>
                  <a:pt x="11331" y="16507"/>
                </a:lnTo>
                <a:lnTo>
                  <a:pt x="11331" y="11799"/>
                </a:lnTo>
                <a:lnTo>
                  <a:pt x="15143" y="14008"/>
                </a:lnTo>
                <a:lnTo>
                  <a:pt x="16457" y="18986"/>
                </a:lnTo>
                <a:cubicBezTo>
                  <a:pt x="16543" y="19305"/>
                  <a:pt x="16867" y="19494"/>
                  <a:pt x="17186" y="19408"/>
                </a:cubicBezTo>
                <a:cubicBezTo>
                  <a:pt x="17504" y="19322"/>
                  <a:pt x="17692" y="18998"/>
                  <a:pt x="17606" y="18679"/>
                </a:cubicBezTo>
                <a:lnTo>
                  <a:pt x="16597" y="14845"/>
                </a:lnTo>
                <a:lnTo>
                  <a:pt x="19265" y="16394"/>
                </a:lnTo>
                <a:cubicBezTo>
                  <a:pt x="19551" y="16561"/>
                  <a:pt x="19913" y="16464"/>
                  <a:pt x="20080" y="16178"/>
                </a:cubicBezTo>
                <a:cubicBezTo>
                  <a:pt x="20248" y="15892"/>
                  <a:pt x="20151" y="15530"/>
                  <a:pt x="19864" y="15363"/>
                </a:cubicBezTo>
                <a:lnTo>
                  <a:pt x="17196" y="13819"/>
                </a:lnTo>
                <a:lnTo>
                  <a:pt x="21026" y="12793"/>
                </a:lnTo>
                <a:cubicBezTo>
                  <a:pt x="21344" y="12707"/>
                  <a:pt x="21534" y="12383"/>
                  <a:pt x="21448" y="12064"/>
                </a:cubicBezTo>
                <a:cubicBezTo>
                  <a:pt x="21377" y="11799"/>
                  <a:pt x="21133" y="11620"/>
                  <a:pt x="20874" y="11620"/>
                </a:cubicBezTo>
                <a:cubicBezTo>
                  <a:pt x="20825" y="11620"/>
                  <a:pt x="20772" y="11626"/>
                  <a:pt x="20718" y="11642"/>
                </a:cubicBezTo>
                <a:lnTo>
                  <a:pt x="15743" y="12977"/>
                </a:lnTo>
                <a:lnTo>
                  <a:pt x="11989" y="10800"/>
                </a:lnTo>
                <a:lnTo>
                  <a:pt x="15743" y="8623"/>
                </a:lnTo>
                <a:lnTo>
                  <a:pt x="20718" y="9958"/>
                </a:lnTo>
                <a:cubicBezTo>
                  <a:pt x="20772" y="9974"/>
                  <a:pt x="20820" y="9980"/>
                  <a:pt x="20874" y="9980"/>
                </a:cubicBezTo>
                <a:cubicBezTo>
                  <a:pt x="21138" y="9980"/>
                  <a:pt x="21377" y="9806"/>
                  <a:pt x="21448" y="9536"/>
                </a:cubicBezTo>
                <a:cubicBezTo>
                  <a:pt x="21534" y="9217"/>
                  <a:pt x="21344" y="8893"/>
                  <a:pt x="21026" y="8807"/>
                </a:cubicBezTo>
                <a:lnTo>
                  <a:pt x="17196" y="7781"/>
                </a:lnTo>
                <a:lnTo>
                  <a:pt x="19864" y="6237"/>
                </a:lnTo>
                <a:cubicBezTo>
                  <a:pt x="20151" y="6070"/>
                  <a:pt x="20248" y="5708"/>
                  <a:pt x="20080" y="5422"/>
                </a:cubicBezTo>
                <a:cubicBezTo>
                  <a:pt x="19913" y="5136"/>
                  <a:pt x="19551" y="5039"/>
                  <a:pt x="19265" y="5206"/>
                </a:cubicBezTo>
                <a:lnTo>
                  <a:pt x="16602" y="6750"/>
                </a:lnTo>
                <a:lnTo>
                  <a:pt x="17613" y="2916"/>
                </a:lnTo>
                <a:cubicBezTo>
                  <a:pt x="17699" y="2597"/>
                  <a:pt x="17504" y="2273"/>
                  <a:pt x="17191" y="2187"/>
                </a:cubicBezTo>
                <a:cubicBezTo>
                  <a:pt x="16872" y="2101"/>
                  <a:pt x="16548" y="2296"/>
                  <a:pt x="16462" y="2609"/>
                </a:cubicBezTo>
                <a:lnTo>
                  <a:pt x="15149" y="7587"/>
                </a:lnTo>
                <a:lnTo>
                  <a:pt x="11331" y="9806"/>
                </a:lnTo>
                <a:lnTo>
                  <a:pt x="11331" y="5098"/>
                </a:lnTo>
                <a:lnTo>
                  <a:pt x="14981" y="1463"/>
                </a:lnTo>
                <a:cubicBezTo>
                  <a:pt x="15214" y="1231"/>
                  <a:pt x="15214" y="853"/>
                  <a:pt x="14981" y="621"/>
                </a:cubicBezTo>
                <a:cubicBezTo>
                  <a:pt x="14749" y="389"/>
                  <a:pt x="14371" y="389"/>
                  <a:pt x="14139" y="621"/>
                </a:cubicBezTo>
                <a:lnTo>
                  <a:pt x="11331" y="3419"/>
                </a:lnTo>
                <a:lnTo>
                  <a:pt x="11331" y="594"/>
                </a:lnTo>
                <a:cubicBezTo>
                  <a:pt x="11331" y="265"/>
                  <a:pt x="11066" y="0"/>
                  <a:pt x="10737" y="0"/>
                </a:cubicBezTo>
                <a:close/>
              </a:path>
            </a:pathLst>
          </a:custGeom>
          <a:solidFill>
            <a:schemeClr val="accent1">
              <a:lumOff val="-8000"/>
            </a:schemeClr>
          </a:solidFill>
          <a:ln w="12700">
            <a:miter lim="400000"/>
          </a:ln>
        </p:spPr>
        <p:txBody>
          <a:bodyPr lIns="45719" rIns="45719"/>
          <a:lstStyle/>
          <a:p>
            <a:pPr/>
          </a:p>
        </p:txBody>
      </p:sp>
      <p:sp>
        <p:nvSpPr>
          <p:cNvPr id="258" name="Linie"/>
          <p:cNvSpPr/>
          <p:nvPr/>
        </p:nvSpPr>
        <p:spPr>
          <a:xfrm>
            <a:off x="427553" y="4724888"/>
            <a:ext cx="7570850" cy="1"/>
          </a:xfrm>
          <a:prstGeom prst="line">
            <a:avLst/>
          </a:prstGeom>
          <a:ln w="25400">
            <a:solidFill>
              <a:schemeClr val="accent1"/>
            </a:solidFill>
            <a:custDash>
              <a:ds d="200000" sp="200000"/>
            </a:custDash>
            <a:miter lim="400000"/>
          </a:ln>
        </p:spPr>
        <p:txBody>
          <a:bodyPr lIns="45719" rIns="45719"/>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Rechteck"/>
          <p:cNvSpPr/>
          <p:nvPr/>
        </p:nvSpPr>
        <p:spPr>
          <a:xfrm>
            <a:off x="1499904" y="5225804"/>
            <a:ext cx="587015" cy="646700"/>
          </a:xfrm>
          <a:prstGeom prst="rect">
            <a:avLst/>
          </a:prstGeom>
          <a:solidFill>
            <a:schemeClr val="accent3">
              <a:lumOff val="44000"/>
            </a:schemeClr>
          </a:solidFill>
          <a:ln w="25400">
            <a:solidFill>
              <a:schemeClr val="accent1"/>
            </a:solidFill>
          </a:ln>
        </p:spPr>
        <p:txBody>
          <a:bodyPr lIns="45719" rIns="45719"/>
          <a:lstStyle/>
          <a:p>
            <a:pPr/>
          </a:p>
        </p:txBody>
      </p:sp>
      <p:sp>
        <p:nvSpPr>
          <p:cNvPr id="263" name="Form"/>
          <p:cNvSpPr/>
          <p:nvPr/>
        </p:nvSpPr>
        <p:spPr>
          <a:xfrm>
            <a:off x="2470653" y="1777443"/>
            <a:ext cx="1714169" cy="2067327"/>
          </a:xfrm>
          <a:custGeom>
            <a:avLst/>
            <a:gdLst/>
            <a:ahLst/>
            <a:cxnLst>
              <a:cxn ang="0">
                <a:pos x="wd2" y="hd2"/>
              </a:cxn>
              <a:cxn ang="5400000">
                <a:pos x="wd2" y="hd2"/>
              </a:cxn>
              <a:cxn ang="10800000">
                <a:pos x="wd2" y="hd2"/>
              </a:cxn>
              <a:cxn ang="16200000">
                <a:pos x="wd2" y="hd2"/>
              </a:cxn>
            </a:cxnLst>
            <a:rect l="0" t="0" r="r" b="b"/>
            <a:pathLst>
              <a:path w="21184" h="21191" fill="norm" stroke="1" extrusionOk="0">
                <a:moveTo>
                  <a:pt x="17343" y="3715"/>
                </a:moveTo>
                <a:cubicBezTo>
                  <a:pt x="18272" y="3529"/>
                  <a:pt x="19244" y="3831"/>
                  <a:pt x="19796" y="4477"/>
                </a:cubicBezTo>
                <a:cubicBezTo>
                  <a:pt x="20214" y="4966"/>
                  <a:pt x="20328" y="5589"/>
                  <a:pt x="20103" y="6158"/>
                </a:cubicBezTo>
                <a:cubicBezTo>
                  <a:pt x="20904" y="6502"/>
                  <a:pt x="21328" y="7247"/>
                  <a:pt x="21139" y="7978"/>
                </a:cubicBezTo>
                <a:cubicBezTo>
                  <a:pt x="20988" y="8560"/>
                  <a:pt x="20465" y="9026"/>
                  <a:pt x="19777" y="9192"/>
                </a:cubicBezTo>
                <a:cubicBezTo>
                  <a:pt x="20719" y="9475"/>
                  <a:pt x="21292" y="10267"/>
                  <a:pt x="21150" y="11090"/>
                </a:cubicBezTo>
                <a:cubicBezTo>
                  <a:pt x="21071" y="11554"/>
                  <a:pt x="20759" y="11968"/>
                  <a:pt x="20293" y="12233"/>
                </a:cubicBezTo>
                <a:cubicBezTo>
                  <a:pt x="20648" y="12738"/>
                  <a:pt x="20746" y="13340"/>
                  <a:pt x="20565" y="13905"/>
                </a:cubicBezTo>
                <a:cubicBezTo>
                  <a:pt x="20409" y="14396"/>
                  <a:pt x="20051" y="14826"/>
                  <a:pt x="19554" y="15122"/>
                </a:cubicBezTo>
                <a:cubicBezTo>
                  <a:pt x="20434" y="15695"/>
                  <a:pt x="20691" y="16710"/>
                  <a:pt x="20163" y="17529"/>
                </a:cubicBezTo>
                <a:cubicBezTo>
                  <a:pt x="19622" y="18367"/>
                  <a:pt x="18423" y="18750"/>
                  <a:pt x="17343" y="18429"/>
                </a:cubicBezTo>
                <a:cubicBezTo>
                  <a:pt x="16909" y="19518"/>
                  <a:pt x="15913" y="20389"/>
                  <a:pt x="14626" y="20807"/>
                </a:cubicBezTo>
                <a:cubicBezTo>
                  <a:pt x="13255" y="21252"/>
                  <a:pt x="11710" y="21133"/>
                  <a:pt x="10461" y="20487"/>
                </a:cubicBezTo>
                <a:cubicBezTo>
                  <a:pt x="9414" y="21219"/>
                  <a:pt x="7958" y="21396"/>
                  <a:pt x="6703" y="20945"/>
                </a:cubicBezTo>
                <a:cubicBezTo>
                  <a:pt x="5893" y="20654"/>
                  <a:pt x="5246" y="20120"/>
                  <a:pt x="4890" y="19451"/>
                </a:cubicBezTo>
                <a:cubicBezTo>
                  <a:pt x="4098" y="19363"/>
                  <a:pt x="3415" y="18948"/>
                  <a:pt x="3075" y="18348"/>
                </a:cubicBezTo>
                <a:cubicBezTo>
                  <a:pt x="2764" y="17798"/>
                  <a:pt x="2782" y="17158"/>
                  <a:pt x="3124" y="16621"/>
                </a:cubicBezTo>
                <a:cubicBezTo>
                  <a:pt x="2044" y="16373"/>
                  <a:pt x="1126" y="15780"/>
                  <a:pt x="572" y="14973"/>
                </a:cubicBezTo>
                <a:cubicBezTo>
                  <a:pt x="-272" y="13744"/>
                  <a:pt x="-176" y="12221"/>
                  <a:pt x="817" y="11072"/>
                </a:cubicBezTo>
                <a:cubicBezTo>
                  <a:pt x="292" y="10573"/>
                  <a:pt x="62" y="9906"/>
                  <a:pt x="188" y="9252"/>
                </a:cubicBezTo>
                <a:cubicBezTo>
                  <a:pt x="364" y="8346"/>
                  <a:pt x="1174" y="7615"/>
                  <a:pt x="2248" y="7394"/>
                </a:cubicBezTo>
                <a:cubicBezTo>
                  <a:pt x="1568" y="6897"/>
                  <a:pt x="1261" y="6136"/>
                  <a:pt x="1445" y="5400"/>
                </a:cubicBezTo>
                <a:cubicBezTo>
                  <a:pt x="1671" y="4497"/>
                  <a:pt x="2572" y="3816"/>
                  <a:pt x="3678" y="3715"/>
                </a:cubicBezTo>
                <a:cubicBezTo>
                  <a:pt x="3662" y="2593"/>
                  <a:pt x="4279" y="1530"/>
                  <a:pt x="5346" y="842"/>
                </a:cubicBezTo>
                <a:cubicBezTo>
                  <a:pt x="6846" y="-125"/>
                  <a:pt x="8921" y="-196"/>
                  <a:pt x="10511" y="667"/>
                </a:cubicBezTo>
                <a:cubicBezTo>
                  <a:pt x="11120" y="-21"/>
                  <a:pt x="12264" y="-204"/>
                  <a:pt x="13138" y="246"/>
                </a:cubicBezTo>
                <a:cubicBezTo>
                  <a:pt x="13929" y="654"/>
                  <a:pt x="14260" y="1470"/>
                  <a:pt x="13927" y="2191"/>
                </a:cubicBezTo>
                <a:cubicBezTo>
                  <a:pt x="14640" y="1736"/>
                  <a:pt x="15620" y="1701"/>
                  <a:pt x="16378" y="2102"/>
                </a:cubicBezTo>
                <a:cubicBezTo>
                  <a:pt x="17035" y="2450"/>
                  <a:pt x="17406" y="3070"/>
                  <a:pt x="17343" y="3715"/>
                </a:cubicBezTo>
                <a:close/>
              </a:path>
            </a:pathLst>
          </a:custGeom>
          <a:solidFill>
            <a:schemeClr val="accent3">
              <a:lumOff val="44000"/>
            </a:schemeClr>
          </a:solidFill>
          <a:ln w="25400">
            <a:solidFill>
              <a:schemeClr val="accent1"/>
            </a:solidFill>
          </a:ln>
        </p:spPr>
        <p:txBody>
          <a:bodyPr lIns="45719" rIns="45719"/>
          <a:lstStyle/>
          <a:p>
            <a:pPr/>
          </a:p>
        </p:txBody>
      </p:sp>
      <p:sp>
        <p:nvSpPr>
          <p:cNvPr id="264" name="Titel 1"/>
          <p:cNvSpPr txBox="1"/>
          <p:nvPr>
            <p:ph type="title"/>
          </p:nvPr>
        </p:nvSpPr>
        <p:spPr>
          <a:xfrm>
            <a:off x="431799" y="143742"/>
            <a:ext cx="5616775" cy="864097"/>
          </a:xfrm>
          <a:prstGeom prst="rect">
            <a:avLst/>
          </a:prstGeom>
        </p:spPr>
        <p:txBody>
          <a:bodyPr/>
          <a:lstStyle/>
          <a:p>
            <a:pPr/>
            <a:r>
              <a:t>Bottom-up und Top-down</a:t>
            </a:r>
          </a:p>
        </p:txBody>
      </p:sp>
      <p:sp>
        <p:nvSpPr>
          <p:cNvPr id="265"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66"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267" name="Psy_B_7-2: funktionelle Neuroanatomie, Merle Schuckart (schuckart@psychologie.uni-kiel.de), WiSe 21/22"/>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WiSe 21/22</a:t>
            </a:r>
          </a:p>
        </p:txBody>
      </p:sp>
      <p:sp>
        <p:nvSpPr>
          <p:cNvPr id="268" name="Frau"/>
          <p:cNvSpPr/>
          <p:nvPr/>
        </p:nvSpPr>
        <p:spPr>
          <a:xfrm flipH="1">
            <a:off x="2973862" y="2042854"/>
            <a:ext cx="619092" cy="154983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lumOff val="21999"/>
            </a:schemeClr>
          </a:solidFill>
          <a:ln w="12700">
            <a:miter lim="400000"/>
          </a:ln>
        </p:spPr>
        <p:txBody>
          <a:bodyPr lIns="45719" rIns="45719"/>
          <a:lstStyle/>
          <a:p>
            <a:pPr/>
          </a:p>
        </p:txBody>
      </p:sp>
      <p:sp>
        <p:nvSpPr>
          <p:cNvPr id="269" name="Frau"/>
          <p:cNvSpPr/>
          <p:nvPr/>
        </p:nvSpPr>
        <p:spPr>
          <a:xfrm flipH="1">
            <a:off x="565231" y="2650813"/>
            <a:ext cx="1279016" cy="320188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lumOff val="21999"/>
            </a:schemeClr>
          </a:solidFill>
          <a:ln w="12700">
            <a:miter lim="400000"/>
          </a:ln>
        </p:spPr>
        <p:txBody>
          <a:bodyPr lIns="45719" rIns="45719"/>
          <a:lstStyle/>
          <a:p>
            <a:pPr/>
          </a:p>
        </p:txBody>
      </p:sp>
      <p:sp>
        <p:nvSpPr>
          <p:cNvPr id="270" name="Kreis"/>
          <p:cNvSpPr/>
          <p:nvPr/>
        </p:nvSpPr>
        <p:spPr>
          <a:xfrm>
            <a:off x="1420144" y="2691056"/>
            <a:ext cx="104717" cy="106857"/>
          </a:xfrm>
          <a:prstGeom prst="ellipse">
            <a:avLst/>
          </a:prstGeom>
          <a:solidFill>
            <a:schemeClr val="accent3">
              <a:lumOff val="44000"/>
            </a:schemeClr>
          </a:solidFill>
          <a:ln w="25400">
            <a:solidFill>
              <a:schemeClr val="accent1"/>
            </a:solidFill>
          </a:ln>
        </p:spPr>
        <p:txBody>
          <a:bodyPr lIns="45719" rIns="45719"/>
          <a:lstStyle/>
          <a:p>
            <a:pPr/>
          </a:p>
        </p:txBody>
      </p:sp>
      <p:sp>
        <p:nvSpPr>
          <p:cNvPr id="271" name="Form"/>
          <p:cNvSpPr/>
          <p:nvPr/>
        </p:nvSpPr>
        <p:spPr>
          <a:xfrm>
            <a:off x="1702191" y="2529607"/>
            <a:ext cx="157167" cy="160409"/>
          </a:xfrm>
          <a:custGeom>
            <a:avLst/>
            <a:gdLst/>
            <a:ahLst/>
            <a:cxnLst>
              <a:cxn ang="0">
                <a:pos x="wd2" y="hd2"/>
              </a:cxn>
              <a:cxn ang="5400000">
                <a:pos x="wd2" y="hd2"/>
              </a:cxn>
              <a:cxn ang="10800000">
                <a:pos x="wd2" y="hd2"/>
              </a:cxn>
              <a:cxn ang="16200000">
                <a:pos x="wd2" y="hd2"/>
              </a:cxn>
            </a:cxnLst>
            <a:rect l="0" t="0" r="r" b="b"/>
            <a:pathLst>
              <a:path w="21087" h="20883" fill="norm" stroke="1" extrusionOk="0">
                <a:moveTo>
                  <a:pt x="20951" y="6885"/>
                </a:moveTo>
                <a:cubicBezTo>
                  <a:pt x="21506" y="10502"/>
                  <a:pt x="20353" y="14168"/>
                  <a:pt x="17811" y="16868"/>
                </a:cubicBezTo>
                <a:cubicBezTo>
                  <a:pt x="14678" y="20196"/>
                  <a:pt x="9923" y="21600"/>
                  <a:pt x="5410" y="20530"/>
                </a:cubicBezTo>
                <a:cubicBezTo>
                  <a:pt x="2298" y="19737"/>
                  <a:pt x="96" y="17048"/>
                  <a:pt x="4" y="13927"/>
                </a:cubicBezTo>
                <a:cubicBezTo>
                  <a:pt x="-94" y="10648"/>
                  <a:pt x="2144" y="7733"/>
                  <a:pt x="5410" y="6885"/>
                </a:cubicBezTo>
                <a:cubicBezTo>
                  <a:pt x="5852" y="2982"/>
                  <a:pt x="9183" y="0"/>
                  <a:pt x="13181" y="0"/>
                </a:cubicBezTo>
                <a:cubicBezTo>
                  <a:pt x="17183" y="0"/>
                  <a:pt x="20521" y="2982"/>
                  <a:pt x="20951" y="6885"/>
                </a:cubicBezTo>
                <a:close/>
              </a:path>
            </a:pathLst>
          </a:custGeom>
          <a:solidFill>
            <a:schemeClr val="accent3">
              <a:lumOff val="44000"/>
            </a:schemeClr>
          </a:solidFill>
          <a:ln w="25400">
            <a:solidFill>
              <a:schemeClr val="accent1"/>
            </a:solidFill>
          </a:ln>
        </p:spPr>
        <p:txBody>
          <a:bodyPr lIns="45719" rIns="45719"/>
          <a:lstStyle/>
          <a:p>
            <a:pPr/>
          </a:p>
        </p:txBody>
      </p:sp>
      <p:sp>
        <p:nvSpPr>
          <p:cNvPr id="272" name="Form"/>
          <p:cNvSpPr/>
          <p:nvPr/>
        </p:nvSpPr>
        <p:spPr>
          <a:xfrm>
            <a:off x="2029795" y="2412884"/>
            <a:ext cx="231719" cy="231695"/>
          </a:xfrm>
          <a:custGeom>
            <a:avLst/>
            <a:gdLst/>
            <a:ahLst/>
            <a:cxnLst>
              <a:cxn ang="0">
                <a:pos x="wd2" y="hd2"/>
              </a:cxn>
              <a:cxn ang="5400000">
                <a:pos x="wd2" y="hd2"/>
              </a:cxn>
              <a:cxn ang="10800000">
                <a:pos x="wd2" y="hd2"/>
              </a:cxn>
              <a:cxn ang="16200000">
                <a:pos x="wd2" y="hd2"/>
              </a:cxn>
            </a:cxnLst>
            <a:rect l="0" t="0" r="r" b="b"/>
            <a:pathLst>
              <a:path w="20853" h="21167" fill="norm" stroke="1" extrusionOk="0">
                <a:moveTo>
                  <a:pt x="18790" y="6408"/>
                </a:moveTo>
                <a:cubicBezTo>
                  <a:pt x="21158" y="8944"/>
                  <a:pt x="21527" y="12789"/>
                  <a:pt x="19689" y="15748"/>
                </a:cubicBezTo>
                <a:cubicBezTo>
                  <a:pt x="17822" y="18753"/>
                  <a:pt x="14181" y="20065"/>
                  <a:pt x="10877" y="18939"/>
                </a:cubicBezTo>
                <a:cubicBezTo>
                  <a:pt x="9549" y="20798"/>
                  <a:pt x="7207" y="21600"/>
                  <a:pt x="5041" y="20937"/>
                </a:cubicBezTo>
                <a:cubicBezTo>
                  <a:pt x="3176" y="20366"/>
                  <a:pt x="1777" y="18791"/>
                  <a:pt x="1411" y="16848"/>
                </a:cubicBezTo>
                <a:cubicBezTo>
                  <a:pt x="546" y="15775"/>
                  <a:pt x="37" y="14417"/>
                  <a:pt x="2" y="12963"/>
                </a:cubicBezTo>
                <a:cubicBezTo>
                  <a:pt x="-73" y="9914"/>
                  <a:pt x="1929" y="7209"/>
                  <a:pt x="4851" y="6408"/>
                </a:cubicBezTo>
                <a:cubicBezTo>
                  <a:pt x="5248" y="2776"/>
                  <a:pt x="8235" y="0"/>
                  <a:pt x="11821" y="0"/>
                </a:cubicBezTo>
                <a:cubicBezTo>
                  <a:pt x="15421" y="0"/>
                  <a:pt x="18404" y="2776"/>
                  <a:pt x="18790" y="6408"/>
                </a:cubicBezTo>
                <a:close/>
              </a:path>
            </a:pathLst>
          </a:custGeom>
          <a:solidFill>
            <a:schemeClr val="accent3">
              <a:lumOff val="44000"/>
            </a:schemeClr>
          </a:solidFill>
          <a:ln w="25400">
            <a:solidFill>
              <a:schemeClr val="accent1"/>
            </a:solidFill>
          </a:ln>
        </p:spPr>
        <p:txBody>
          <a:bodyPr lIns="45719" rIns="45719"/>
          <a:lstStyle/>
          <a:p>
            <a:pPr/>
          </a:p>
        </p:txBody>
      </p:sp>
      <p:sp>
        <p:nvSpPr>
          <p:cNvPr id="273" name="Bottom-up:…"/>
          <p:cNvSpPr txBox="1"/>
          <p:nvPr/>
        </p:nvSpPr>
        <p:spPr>
          <a:xfrm>
            <a:off x="4579781" y="1765270"/>
            <a:ext cx="3592872" cy="369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mn-lt"/>
                <a:ea typeface="+mn-ea"/>
                <a:cs typeface="+mn-cs"/>
                <a:sym typeface="Helvetica"/>
              </a:defRPr>
            </a:pPr>
            <a:r>
              <a:t>Bottom-up: </a:t>
            </a:r>
          </a:p>
          <a:p>
            <a:pPr>
              <a:defRPr>
                <a:latin typeface="+mn-lt"/>
                <a:ea typeface="+mn-ea"/>
                <a:cs typeface="+mn-cs"/>
                <a:sym typeface="Helvetica"/>
              </a:defRPr>
            </a:pPr>
            <a:r>
              <a:t>sensorische Informationen aus dem Körper formen die Wahrnehmung</a:t>
            </a:r>
          </a:p>
          <a:p>
            <a:pPr>
              <a:defRPr>
                <a:latin typeface="+mn-lt"/>
                <a:ea typeface="+mn-ea"/>
                <a:cs typeface="+mn-cs"/>
                <a:sym typeface="Helvetica"/>
              </a:defRPr>
            </a:pPr>
          </a:p>
          <a:p>
            <a:pPr>
              <a:defRPr>
                <a:latin typeface="+mn-lt"/>
                <a:ea typeface="+mn-ea"/>
                <a:cs typeface="+mn-cs"/>
                <a:sym typeface="Helvetica"/>
              </a:defRPr>
            </a:pPr>
            <a:r>
              <a:t>Top-down: </a:t>
            </a:r>
          </a:p>
          <a:p>
            <a:pPr>
              <a:defRPr>
                <a:latin typeface="+mn-lt"/>
                <a:ea typeface="+mn-ea"/>
                <a:cs typeface="+mn-cs"/>
                <a:sym typeface="Helvetica"/>
              </a:defRPr>
            </a:pPr>
            <a:r>
              <a:t>Kognitionen beeinflussen die Wahrnehmung</a:t>
            </a:r>
          </a:p>
          <a:p>
            <a:pPr>
              <a:defRPr i="1" sz="1500">
                <a:latin typeface="+mn-lt"/>
                <a:ea typeface="+mn-ea"/>
                <a:cs typeface="+mn-cs"/>
                <a:sym typeface="Helvetica"/>
              </a:defRPr>
            </a:pPr>
            <a:r>
              <a:t>—&gt; Ergänzung von Informationen durch Erwartungen oder a-priori-Wissen, z.B.: </a:t>
            </a:r>
          </a:p>
          <a:p>
            <a:pPr lvl="1" marL="517492" indent="-136492">
              <a:buSzPct val="100000"/>
              <a:buChar char="-"/>
              <a:defRPr i="1" sz="1500">
                <a:latin typeface="+mn-lt"/>
                <a:ea typeface="+mn-ea"/>
                <a:cs typeface="+mn-cs"/>
                <a:sym typeface="Helvetica"/>
              </a:defRPr>
            </a:pPr>
            <a:r>
              <a:t>Was gehört zu meinem Körper?</a:t>
            </a:r>
          </a:p>
          <a:p>
            <a:pPr lvl="1" marL="517492" indent="-136492">
              <a:buSzPct val="100000"/>
              <a:buChar char="-"/>
              <a:defRPr i="1" sz="1500">
                <a:latin typeface="+mn-lt"/>
                <a:ea typeface="+mn-ea"/>
                <a:cs typeface="+mn-cs"/>
                <a:sym typeface="Helvetica"/>
              </a:defRPr>
            </a:pPr>
            <a:r>
              <a:t>Durch welche Stimuli werden meine sensorischen Empfindungen ausgelöst?</a:t>
            </a:r>
          </a:p>
        </p:txBody>
      </p:sp>
      <p:sp>
        <p:nvSpPr>
          <p:cNvPr id="274" name="Sitzende Katze"/>
          <p:cNvSpPr/>
          <p:nvPr/>
        </p:nvSpPr>
        <p:spPr>
          <a:xfrm flipH="1">
            <a:off x="3362510" y="3219660"/>
            <a:ext cx="429796" cy="351900"/>
          </a:xfrm>
          <a:custGeom>
            <a:avLst/>
            <a:gdLst/>
            <a:ahLst/>
            <a:cxnLst>
              <a:cxn ang="0">
                <a:pos x="wd2" y="hd2"/>
              </a:cxn>
              <a:cxn ang="5400000">
                <a:pos x="wd2" y="hd2"/>
              </a:cxn>
              <a:cxn ang="10800000">
                <a:pos x="wd2" y="hd2"/>
              </a:cxn>
              <a:cxn ang="16200000">
                <a:pos x="wd2" y="hd2"/>
              </a:cxn>
            </a:cxnLst>
            <a:rect l="0" t="0" r="r" b="b"/>
            <a:pathLst>
              <a:path w="21265" h="21587" fill="norm" stroke="1" extrusionOk="0">
                <a:moveTo>
                  <a:pt x="17781" y="2"/>
                </a:moveTo>
                <a:cubicBezTo>
                  <a:pt x="17756" y="8"/>
                  <a:pt x="17731" y="21"/>
                  <a:pt x="17710" y="44"/>
                </a:cubicBezTo>
                <a:cubicBezTo>
                  <a:pt x="17322" y="478"/>
                  <a:pt x="16998" y="1143"/>
                  <a:pt x="16854" y="1697"/>
                </a:cubicBezTo>
                <a:cubicBezTo>
                  <a:pt x="16817" y="1842"/>
                  <a:pt x="16743" y="1962"/>
                  <a:pt x="16637" y="2041"/>
                </a:cubicBezTo>
                <a:cubicBezTo>
                  <a:pt x="15872" y="2594"/>
                  <a:pt x="15930" y="4148"/>
                  <a:pt x="15574" y="5512"/>
                </a:cubicBezTo>
                <a:cubicBezTo>
                  <a:pt x="15277" y="6638"/>
                  <a:pt x="14071" y="7073"/>
                  <a:pt x="13306" y="7429"/>
                </a:cubicBezTo>
                <a:cubicBezTo>
                  <a:pt x="12541" y="7791"/>
                  <a:pt x="7195" y="10380"/>
                  <a:pt x="7195" y="16547"/>
                </a:cubicBezTo>
                <a:cubicBezTo>
                  <a:pt x="7068" y="19307"/>
                  <a:pt x="6195" y="19796"/>
                  <a:pt x="4474" y="19796"/>
                </a:cubicBezTo>
                <a:cubicBezTo>
                  <a:pt x="2752" y="19796"/>
                  <a:pt x="1594" y="17805"/>
                  <a:pt x="1228" y="16922"/>
                </a:cubicBezTo>
                <a:cubicBezTo>
                  <a:pt x="776" y="15822"/>
                  <a:pt x="-319" y="16435"/>
                  <a:pt x="90" y="17529"/>
                </a:cubicBezTo>
                <a:cubicBezTo>
                  <a:pt x="420" y="18405"/>
                  <a:pt x="1859" y="21587"/>
                  <a:pt x="4612" y="21587"/>
                </a:cubicBezTo>
                <a:cubicBezTo>
                  <a:pt x="6806" y="21587"/>
                  <a:pt x="7880" y="20850"/>
                  <a:pt x="8225" y="20553"/>
                </a:cubicBezTo>
                <a:cubicBezTo>
                  <a:pt x="8294" y="20494"/>
                  <a:pt x="8390" y="20513"/>
                  <a:pt x="8432" y="20605"/>
                </a:cubicBezTo>
                <a:cubicBezTo>
                  <a:pt x="8677" y="21106"/>
                  <a:pt x="9086" y="21587"/>
                  <a:pt x="9606" y="21587"/>
                </a:cubicBezTo>
                <a:cubicBezTo>
                  <a:pt x="9606" y="21587"/>
                  <a:pt x="14480" y="21587"/>
                  <a:pt x="14847" y="21587"/>
                </a:cubicBezTo>
                <a:cubicBezTo>
                  <a:pt x="15214" y="21587"/>
                  <a:pt x="15420" y="21369"/>
                  <a:pt x="15436" y="20941"/>
                </a:cubicBezTo>
                <a:cubicBezTo>
                  <a:pt x="15452" y="20565"/>
                  <a:pt x="15265" y="20138"/>
                  <a:pt x="14840" y="20138"/>
                </a:cubicBezTo>
                <a:cubicBezTo>
                  <a:pt x="14038" y="20138"/>
                  <a:pt x="13740" y="19077"/>
                  <a:pt x="14389" y="18556"/>
                </a:cubicBezTo>
                <a:cubicBezTo>
                  <a:pt x="14915" y="18128"/>
                  <a:pt x="15495" y="17641"/>
                  <a:pt x="16069" y="17107"/>
                </a:cubicBezTo>
                <a:cubicBezTo>
                  <a:pt x="16128" y="17054"/>
                  <a:pt x="16206" y="17094"/>
                  <a:pt x="16222" y="17173"/>
                </a:cubicBezTo>
                <a:cubicBezTo>
                  <a:pt x="16519" y="18800"/>
                  <a:pt x="17126" y="21587"/>
                  <a:pt x="17796" y="21587"/>
                </a:cubicBezTo>
                <a:cubicBezTo>
                  <a:pt x="18742" y="21587"/>
                  <a:pt x="18470" y="21587"/>
                  <a:pt x="18847" y="21587"/>
                </a:cubicBezTo>
                <a:cubicBezTo>
                  <a:pt x="19224" y="21587"/>
                  <a:pt x="19437" y="21356"/>
                  <a:pt x="19437" y="20908"/>
                </a:cubicBezTo>
                <a:cubicBezTo>
                  <a:pt x="19437" y="20512"/>
                  <a:pt x="19220" y="20151"/>
                  <a:pt x="18779" y="20066"/>
                </a:cubicBezTo>
                <a:cubicBezTo>
                  <a:pt x="18582" y="20026"/>
                  <a:pt x="18417" y="19854"/>
                  <a:pt x="18364" y="19611"/>
                </a:cubicBezTo>
                <a:cubicBezTo>
                  <a:pt x="18146" y="18655"/>
                  <a:pt x="18051" y="16896"/>
                  <a:pt x="18115" y="15005"/>
                </a:cubicBezTo>
                <a:cubicBezTo>
                  <a:pt x="18120" y="14900"/>
                  <a:pt x="18151" y="14808"/>
                  <a:pt x="18204" y="14729"/>
                </a:cubicBezTo>
                <a:cubicBezTo>
                  <a:pt x="19065" y="13537"/>
                  <a:pt x="19666" y="12212"/>
                  <a:pt x="19666" y="10809"/>
                </a:cubicBezTo>
                <a:cubicBezTo>
                  <a:pt x="19666" y="8826"/>
                  <a:pt x="18890" y="8266"/>
                  <a:pt x="19325" y="6224"/>
                </a:cubicBezTo>
                <a:cubicBezTo>
                  <a:pt x="19517" y="5335"/>
                  <a:pt x="20101" y="5182"/>
                  <a:pt x="20101" y="5182"/>
                </a:cubicBezTo>
                <a:cubicBezTo>
                  <a:pt x="20101" y="5182"/>
                  <a:pt x="21223" y="5353"/>
                  <a:pt x="21100" y="3871"/>
                </a:cubicBezTo>
                <a:cubicBezTo>
                  <a:pt x="21095" y="3812"/>
                  <a:pt x="21105" y="3753"/>
                  <a:pt x="21132" y="3700"/>
                </a:cubicBezTo>
                <a:cubicBezTo>
                  <a:pt x="21206" y="3595"/>
                  <a:pt x="21238" y="3489"/>
                  <a:pt x="21260" y="3404"/>
                </a:cubicBezTo>
                <a:cubicBezTo>
                  <a:pt x="21281" y="3298"/>
                  <a:pt x="21233" y="3192"/>
                  <a:pt x="21153" y="3152"/>
                </a:cubicBezTo>
                <a:cubicBezTo>
                  <a:pt x="20829" y="2994"/>
                  <a:pt x="20298" y="2646"/>
                  <a:pt x="19905" y="2080"/>
                </a:cubicBezTo>
                <a:cubicBezTo>
                  <a:pt x="19581" y="1605"/>
                  <a:pt x="18757" y="1566"/>
                  <a:pt x="18332" y="1586"/>
                </a:cubicBezTo>
                <a:cubicBezTo>
                  <a:pt x="18189" y="1592"/>
                  <a:pt x="18066" y="1453"/>
                  <a:pt x="18055" y="1275"/>
                </a:cubicBezTo>
                <a:cubicBezTo>
                  <a:pt x="18044" y="1103"/>
                  <a:pt x="17997" y="596"/>
                  <a:pt x="17949" y="155"/>
                </a:cubicBezTo>
                <a:cubicBezTo>
                  <a:pt x="17937" y="46"/>
                  <a:pt x="17856" y="-13"/>
                  <a:pt x="17781" y="2"/>
                </a:cubicBezTo>
                <a:close/>
              </a:path>
            </a:pathLst>
          </a:custGeom>
          <a:solidFill>
            <a:schemeClr val="accent3">
              <a:lumOff val="44000"/>
            </a:schemeClr>
          </a:solidFill>
          <a:ln w="19050">
            <a:solidFill>
              <a:schemeClr val="accent1"/>
            </a:solidFill>
          </a:ln>
        </p:spPr>
        <p:txBody>
          <a:bodyPr lIns="45719" rIns="45719"/>
          <a:lstStyle/>
          <a:p>
            <a:pPr/>
          </a:p>
        </p:txBody>
      </p:sp>
      <p:sp>
        <p:nvSpPr>
          <p:cNvPr id="275" name="?"/>
          <p:cNvSpPr txBox="1"/>
          <p:nvPr/>
        </p:nvSpPr>
        <p:spPr>
          <a:xfrm>
            <a:off x="1610926" y="5229080"/>
            <a:ext cx="344288" cy="612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400">
                <a:solidFill>
                  <a:schemeClr val="accent1">
                    <a:lumOff val="-8000"/>
                  </a:schemeClr>
                </a:solidFill>
                <a:latin typeface="+mn-lt"/>
                <a:ea typeface="+mn-ea"/>
                <a:cs typeface="+mn-cs"/>
                <a:sym typeface="Helvetica"/>
              </a:defRPr>
            </a:lvl1pPr>
          </a:lstStyle>
          <a:p>
            <a:pPr/>
            <a:r>
              <a:t>?</a:t>
            </a:r>
          </a:p>
        </p:txBody>
      </p:sp>
      <p:sp>
        <p:nvSpPr>
          <p:cNvPr id="276" name="Linie"/>
          <p:cNvSpPr/>
          <p:nvPr/>
        </p:nvSpPr>
        <p:spPr>
          <a:xfrm rot="15929606">
            <a:off x="124255" y="3962921"/>
            <a:ext cx="2418797" cy="163528"/>
          </a:xfrm>
          <a:custGeom>
            <a:avLst/>
            <a:gdLst/>
            <a:ahLst/>
            <a:cxnLst>
              <a:cxn ang="0">
                <a:pos x="wd2" y="hd2"/>
              </a:cxn>
              <a:cxn ang="5400000">
                <a:pos x="wd2" y="hd2"/>
              </a:cxn>
              <a:cxn ang="10800000">
                <a:pos x="wd2" y="hd2"/>
              </a:cxn>
              <a:cxn ang="16200000">
                <a:pos x="wd2" y="hd2"/>
              </a:cxn>
            </a:cxnLst>
            <a:rect l="0" t="0" r="r" b="b"/>
            <a:pathLst>
              <a:path w="21600" h="16022" fill="norm" stroke="1" extrusionOk="0">
                <a:moveTo>
                  <a:pt x="0" y="5304"/>
                </a:moveTo>
                <a:cubicBezTo>
                  <a:pt x="1484" y="3129"/>
                  <a:pt x="2979" y="4156"/>
                  <a:pt x="4406" y="8177"/>
                </a:cubicBezTo>
                <a:cubicBezTo>
                  <a:pt x="5976" y="12598"/>
                  <a:pt x="7631" y="20646"/>
                  <a:pt x="9134" y="12573"/>
                </a:cubicBezTo>
                <a:cubicBezTo>
                  <a:pt x="9753" y="9246"/>
                  <a:pt x="10241" y="3289"/>
                  <a:pt x="10903" y="1069"/>
                </a:cubicBezTo>
                <a:cubicBezTo>
                  <a:pt x="11506" y="-954"/>
                  <a:pt x="12122" y="351"/>
                  <a:pt x="12735" y="1262"/>
                </a:cubicBezTo>
                <a:cubicBezTo>
                  <a:pt x="13865" y="2942"/>
                  <a:pt x="15025" y="3195"/>
                  <a:pt x="16161" y="3244"/>
                </a:cubicBezTo>
                <a:cubicBezTo>
                  <a:pt x="17064" y="3283"/>
                  <a:pt x="17970" y="3185"/>
                  <a:pt x="18877" y="3445"/>
                </a:cubicBezTo>
                <a:cubicBezTo>
                  <a:pt x="19784" y="3705"/>
                  <a:pt x="20692" y="4323"/>
                  <a:pt x="21600" y="5304"/>
                </a:cubicBezTo>
              </a:path>
            </a:pathLst>
          </a:custGeom>
          <a:ln w="25400">
            <a:solidFill>
              <a:schemeClr val="accent1"/>
            </a:solidFill>
          </a:ln>
        </p:spPr>
        <p:txBody>
          <a:bodyPr lIns="45719" rIns="45719"/>
          <a:lstStyle/>
          <a:p>
            <a:pPr/>
          </a:p>
        </p:txBody>
      </p:sp>
      <p:sp>
        <p:nvSpPr>
          <p:cNvPr id="277" name="Form"/>
          <p:cNvSpPr/>
          <p:nvPr/>
        </p:nvSpPr>
        <p:spPr>
          <a:xfrm flipH="1" rot="1320000">
            <a:off x="1338507" y="5049235"/>
            <a:ext cx="175550" cy="340486"/>
          </a:xfrm>
          <a:custGeom>
            <a:avLst/>
            <a:gdLst/>
            <a:ahLst/>
            <a:cxnLst>
              <a:cxn ang="0">
                <a:pos x="wd2" y="hd2"/>
              </a:cxn>
              <a:cxn ang="5400000">
                <a:pos x="wd2" y="hd2"/>
              </a:cxn>
              <a:cxn ang="10800000">
                <a:pos x="wd2" y="hd2"/>
              </a:cxn>
              <a:cxn ang="16200000">
                <a:pos x="wd2" y="hd2"/>
              </a:cxn>
            </a:cxnLst>
            <a:rect l="0" t="0" r="r" b="b"/>
            <a:pathLst>
              <a:path w="21561" h="21591" fill="norm" stroke="1" extrusionOk="0">
                <a:moveTo>
                  <a:pt x="14033" y="80"/>
                </a:moveTo>
                <a:cubicBezTo>
                  <a:pt x="13931" y="37"/>
                  <a:pt x="13808" y="10"/>
                  <a:pt x="13677" y="2"/>
                </a:cubicBezTo>
                <a:cubicBezTo>
                  <a:pt x="13556" y="-5"/>
                  <a:pt x="13433" y="4"/>
                  <a:pt x="13321" y="30"/>
                </a:cubicBezTo>
                <a:lnTo>
                  <a:pt x="11235" y="1037"/>
                </a:lnTo>
                <a:cubicBezTo>
                  <a:pt x="11113" y="1081"/>
                  <a:pt x="11032" y="1149"/>
                  <a:pt x="11011" y="1225"/>
                </a:cubicBezTo>
                <a:cubicBezTo>
                  <a:pt x="10992" y="1291"/>
                  <a:pt x="11020" y="1358"/>
                  <a:pt x="11090" y="1414"/>
                </a:cubicBezTo>
                <a:cubicBezTo>
                  <a:pt x="15225" y="3958"/>
                  <a:pt x="17716" y="7238"/>
                  <a:pt x="17718" y="10817"/>
                </a:cubicBezTo>
                <a:cubicBezTo>
                  <a:pt x="17719" y="14369"/>
                  <a:pt x="15268" y="17627"/>
                  <a:pt x="11190" y="20164"/>
                </a:cubicBezTo>
                <a:cubicBezTo>
                  <a:pt x="11110" y="20220"/>
                  <a:pt x="11068" y="20287"/>
                  <a:pt x="11068" y="20357"/>
                </a:cubicBezTo>
                <a:cubicBezTo>
                  <a:pt x="11069" y="20423"/>
                  <a:pt x="11110" y="20488"/>
                  <a:pt x="11185" y="20542"/>
                </a:cubicBezTo>
                <a:lnTo>
                  <a:pt x="13337" y="21532"/>
                </a:lnTo>
                <a:cubicBezTo>
                  <a:pt x="13479" y="21575"/>
                  <a:pt x="13642" y="21595"/>
                  <a:pt x="13806" y="21590"/>
                </a:cubicBezTo>
                <a:cubicBezTo>
                  <a:pt x="13971" y="21585"/>
                  <a:pt x="14130" y="21554"/>
                  <a:pt x="14261" y="21501"/>
                </a:cubicBezTo>
                <a:cubicBezTo>
                  <a:pt x="18846" y="18583"/>
                  <a:pt x="21583" y="14863"/>
                  <a:pt x="21561" y="10817"/>
                </a:cubicBezTo>
                <a:cubicBezTo>
                  <a:pt x="21539" y="6738"/>
                  <a:pt x="18716" y="2995"/>
                  <a:pt x="14033" y="80"/>
                </a:cubicBezTo>
                <a:close/>
                <a:moveTo>
                  <a:pt x="8505" y="2805"/>
                </a:moveTo>
                <a:cubicBezTo>
                  <a:pt x="8389" y="2746"/>
                  <a:pt x="8239" y="2708"/>
                  <a:pt x="8078" y="2698"/>
                </a:cubicBezTo>
                <a:cubicBezTo>
                  <a:pt x="7906" y="2686"/>
                  <a:pt x="7732" y="2706"/>
                  <a:pt x="7586" y="2753"/>
                </a:cubicBezTo>
                <a:lnTo>
                  <a:pt x="5527" y="3719"/>
                </a:lnTo>
                <a:cubicBezTo>
                  <a:pt x="5410" y="3771"/>
                  <a:pt x="5328" y="3840"/>
                  <a:pt x="5293" y="3917"/>
                </a:cubicBezTo>
                <a:cubicBezTo>
                  <a:pt x="5261" y="3988"/>
                  <a:pt x="5270" y="4062"/>
                  <a:pt x="5319" y="4131"/>
                </a:cubicBezTo>
                <a:cubicBezTo>
                  <a:pt x="8212" y="5952"/>
                  <a:pt x="9954" y="8280"/>
                  <a:pt x="9969" y="10817"/>
                </a:cubicBezTo>
                <a:cubicBezTo>
                  <a:pt x="9985" y="13364"/>
                  <a:pt x="8258" y="15706"/>
                  <a:pt x="5368" y="17541"/>
                </a:cubicBezTo>
                <a:cubicBezTo>
                  <a:pt x="5307" y="17619"/>
                  <a:pt x="5292" y="17704"/>
                  <a:pt x="5323" y="17787"/>
                </a:cubicBezTo>
                <a:cubicBezTo>
                  <a:pt x="5349" y="17854"/>
                  <a:pt x="5404" y="17916"/>
                  <a:pt x="5486" y="17970"/>
                </a:cubicBezTo>
                <a:lnTo>
                  <a:pt x="7561" y="18873"/>
                </a:lnTo>
                <a:cubicBezTo>
                  <a:pt x="7698" y="18910"/>
                  <a:pt x="7853" y="18926"/>
                  <a:pt x="8007" y="18918"/>
                </a:cubicBezTo>
                <a:cubicBezTo>
                  <a:pt x="8157" y="18909"/>
                  <a:pt x="8298" y="18879"/>
                  <a:pt x="8415" y="18830"/>
                </a:cubicBezTo>
                <a:cubicBezTo>
                  <a:pt x="11794" y="16625"/>
                  <a:pt x="13815" y="13843"/>
                  <a:pt x="13828" y="10817"/>
                </a:cubicBezTo>
                <a:cubicBezTo>
                  <a:pt x="13841" y="7799"/>
                  <a:pt x="11853" y="5016"/>
                  <a:pt x="8505" y="2805"/>
                </a:cubicBezTo>
                <a:close/>
                <a:moveTo>
                  <a:pt x="2423" y="5414"/>
                </a:moveTo>
                <a:cubicBezTo>
                  <a:pt x="2239" y="5400"/>
                  <a:pt x="2051" y="5406"/>
                  <a:pt x="1872" y="5432"/>
                </a:cubicBezTo>
                <a:lnTo>
                  <a:pt x="244" y="6193"/>
                </a:lnTo>
                <a:cubicBezTo>
                  <a:pt x="132" y="6287"/>
                  <a:pt x="83" y="6398"/>
                  <a:pt x="106" y="6508"/>
                </a:cubicBezTo>
                <a:cubicBezTo>
                  <a:pt x="125" y="6598"/>
                  <a:pt x="192" y="6684"/>
                  <a:pt x="299" y="6757"/>
                </a:cubicBezTo>
                <a:cubicBezTo>
                  <a:pt x="1934" y="7938"/>
                  <a:pt x="2813" y="9357"/>
                  <a:pt x="2808" y="10817"/>
                </a:cubicBezTo>
                <a:cubicBezTo>
                  <a:pt x="2804" y="12283"/>
                  <a:pt x="1912" y="13704"/>
                  <a:pt x="271" y="14886"/>
                </a:cubicBezTo>
                <a:cubicBezTo>
                  <a:pt x="82" y="14974"/>
                  <a:pt x="-17" y="15102"/>
                  <a:pt x="3" y="15233"/>
                </a:cubicBezTo>
                <a:cubicBezTo>
                  <a:pt x="21" y="15355"/>
                  <a:pt x="141" y="15467"/>
                  <a:pt x="331" y="15540"/>
                </a:cubicBezTo>
                <a:lnTo>
                  <a:pt x="1800" y="16223"/>
                </a:lnTo>
                <a:cubicBezTo>
                  <a:pt x="1993" y="16259"/>
                  <a:pt x="2198" y="16275"/>
                  <a:pt x="2404" y="16270"/>
                </a:cubicBezTo>
                <a:cubicBezTo>
                  <a:pt x="2633" y="16264"/>
                  <a:pt x="2856" y="16233"/>
                  <a:pt x="3060" y="16178"/>
                </a:cubicBezTo>
                <a:cubicBezTo>
                  <a:pt x="5198" y="14610"/>
                  <a:pt x="6335" y="12736"/>
                  <a:pt x="6312" y="10817"/>
                </a:cubicBezTo>
                <a:cubicBezTo>
                  <a:pt x="6290" y="8928"/>
                  <a:pt x="5143" y="7088"/>
                  <a:pt x="3026" y="5546"/>
                </a:cubicBezTo>
                <a:cubicBezTo>
                  <a:pt x="2850" y="5477"/>
                  <a:pt x="2642" y="5431"/>
                  <a:pt x="2423" y="5414"/>
                </a:cubicBezTo>
                <a:close/>
              </a:path>
            </a:pathLst>
          </a:custGeom>
          <a:solidFill>
            <a:schemeClr val="accent3">
              <a:lumOff val="44000"/>
            </a:schemeClr>
          </a:solidFill>
          <a:ln w="19050">
            <a:solidFill>
              <a:schemeClr val="accent1"/>
            </a:solidFill>
          </a:ln>
        </p:spPr>
        <p:txBody>
          <a:bodyPr lIns="45719" rIns="45719"/>
          <a:lstStyle/>
          <a:p>
            <a:pPr/>
          </a:p>
        </p:txBody>
      </p:sp>
      <p:sp>
        <p:nvSpPr>
          <p:cNvPr id="278" name="Abbildung 1…"/>
          <p:cNvSpPr txBox="1"/>
          <p:nvPr/>
        </p:nvSpPr>
        <p:spPr>
          <a:xfrm>
            <a:off x="524372" y="1278906"/>
            <a:ext cx="2794173"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2400"/>
              </a:lnSpc>
              <a:defRPr b="1" sz="1000">
                <a:solidFill>
                  <a:srgbClr val="A7A7A7"/>
                </a:solidFill>
                <a:latin typeface="+mn-lt"/>
                <a:ea typeface="+mn-ea"/>
                <a:cs typeface="+mn-cs"/>
                <a:sym typeface="Helvetica"/>
              </a:defRPr>
            </a:pPr>
            <a:r>
              <a:t>Abbildung 1</a:t>
            </a:r>
            <a:endParaRPr i="1"/>
          </a:p>
          <a:p>
            <a:pPr defTabSz="457200">
              <a:lnSpc>
                <a:spcPts val="2400"/>
              </a:lnSpc>
              <a:defRPr sz="1000">
                <a:solidFill>
                  <a:srgbClr val="A7A7A7"/>
                </a:solidFill>
                <a:latin typeface="+mn-lt"/>
                <a:ea typeface="+mn-ea"/>
                <a:cs typeface="+mn-cs"/>
                <a:sym typeface="Helvetica"/>
              </a:defRPr>
            </a:pPr>
            <a:r>
              <a:rPr i="1"/>
              <a:t>Top-Down- und Bottom-Up-Wahrnehmung</a:t>
            </a:r>
          </a:p>
        </p:txBody>
      </p:sp>
      <p:sp>
        <p:nvSpPr>
          <p:cNvPr id="279" name="Gehirn (Frontansicht)"/>
          <p:cNvSpPr/>
          <p:nvPr/>
        </p:nvSpPr>
        <p:spPr>
          <a:xfrm>
            <a:off x="1077114" y="2716193"/>
            <a:ext cx="271819" cy="225731"/>
          </a:xfrm>
          <a:custGeom>
            <a:avLst/>
            <a:gdLst/>
            <a:ahLst/>
            <a:cxnLst>
              <a:cxn ang="0">
                <a:pos x="wd2" y="hd2"/>
              </a:cxn>
              <a:cxn ang="5400000">
                <a:pos x="wd2" y="hd2"/>
              </a:cxn>
              <a:cxn ang="10800000">
                <a:pos x="wd2" y="hd2"/>
              </a:cxn>
              <a:cxn ang="16200000">
                <a:pos x="wd2" y="hd2"/>
              </a:cxn>
            </a:cxnLst>
            <a:rect l="0" t="0" r="r" b="b"/>
            <a:pathLst>
              <a:path w="21600" h="21596" fill="norm" stroke="1" extrusionOk="0">
                <a:moveTo>
                  <a:pt x="8302" y="9"/>
                </a:moveTo>
                <a:cubicBezTo>
                  <a:pt x="6982" y="101"/>
                  <a:pt x="5943" y="867"/>
                  <a:pt x="5256" y="1602"/>
                </a:cubicBezTo>
                <a:cubicBezTo>
                  <a:pt x="5021" y="1852"/>
                  <a:pt x="4829" y="2167"/>
                  <a:pt x="4726" y="2528"/>
                </a:cubicBezTo>
                <a:cubicBezTo>
                  <a:pt x="4627" y="2877"/>
                  <a:pt x="4605" y="3232"/>
                  <a:pt x="4671" y="3567"/>
                </a:cubicBezTo>
                <a:cubicBezTo>
                  <a:pt x="4747" y="3948"/>
                  <a:pt x="4927" y="4283"/>
                  <a:pt x="5162" y="4487"/>
                </a:cubicBezTo>
                <a:cubicBezTo>
                  <a:pt x="5228" y="4546"/>
                  <a:pt x="5327" y="4527"/>
                  <a:pt x="5370" y="4448"/>
                </a:cubicBezTo>
                <a:cubicBezTo>
                  <a:pt x="5730" y="3830"/>
                  <a:pt x="6309" y="3389"/>
                  <a:pt x="6844" y="3323"/>
                </a:cubicBezTo>
                <a:cubicBezTo>
                  <a:pt x="6925" y="3310"/>
                  <a:pt x="7003" y="3371"/>
                  <a:pt x="7024" y="3463"/>
                </a:cubicBezTo>
                <a:cubicBezTo>
                  <a:pt x="7052" y="3587"/>
                  <a:pt x="6985" y="3704"/>
                  <a:pt x="6881" y="3711"/>
                </a:cubicBezTo>
                <a:cubicBezTo>
                  <a:pt x="6434" y="3770"/>
                  <a:pt x="5949" y="4146"/>
                  <a:pt x="5638" y="4678"/>
                </a:cubicBezTo>
                <a:cubicBezTo>
                  <a:pt x="5431" y="5033"/>
                  <a:pt x="5343" y="5387"/>
                  <a:pt x="5392" y="5670"/>
                </a:cubicBezTo>
                <a:cubicBezTo>
                  <a:pt x="5409" y="5768"/>
                  <a:pt x="5375" y="5873"/>
                  <a:pt x="5293" y="5912"/>
                </a:cubicBezTo>
                <a:cubicBezTo>
                  <a:pt x="5272" y="5919"/>
                  <a:pt x="5256" y="5926"/>
                  <a:pt x="5234" y="5926"/>
                </a:cubicBezTo>
                <a:cubicBezTo>
                  <a:pt x="5157" y="5926"/>
                  <a:pt x="5092" y="5866"/>
                  <a:pt x="5075" y="5774"/>
                </a:cubicBezTo>
                <a:cubicBezTo>
                  <a:pt x="5037" y="5590"/>
                  <a:pt x="5043" y="5387"/>
                  <a:pt x="5087" y="5177"/>
                </a:cubicBezTo>
                <a:cubicBezTo>
                  <a:pt x="5114" y="5046"/>
                  <a:pt x="5071" y="4907"/>
                  <a:pt x="4978" y="4822"/>
                </a:cubicBezTo>
                <a:cubicBezTo>
                  <a:pt x="4672" y="4559"/>
                  <a:pt x="4443" y="4139"/>
                  <a:pt x="4350" y="3666"/>
                </a:cubicBezTo>
                <a:cubicBezTo>
                  <a:pt x="4323" y="3534"/>
                  <a:pt x="4306" y="3403"/>
                  <a:pt x="4306" y="3272"/>
                </a:cubicBezTo>
                <a:cubicBezTo>
                  <a:pt x="4301" y="3101"/>
                  <a:pt x="4175" y="2982"/>
                  <a:pt x="4038" y="3015"/>
                </a:cubicBezTo>
                <a:cubicBezTo>
                  <a:pt x="3503" y="3159"/>
                  <a:pt x="2363" y="3724"/>
                  <a:pt x="1332" y="5524"/>
                </a:cubicBezTo>
                <a:cubicBezTo>
                  <a:pt x="595" y="6917"/>
                  <a:pt x="279" y="8480"/>
                  <a:pt x="426" y="9302"/>
                </a:cubicBezTo>
                <a:cubicBezTo>
                  <a:pt x="443" y="9492"/>
                  <a:pt x="486" y="9670"/>
                  <a:pt x="541" y="9827"/>
                </a:cubicBezTo>
                <a:cubicBezTo>
                  <a:pt x="595" y="9978"/>
                  <a:pt x="748" y="10038"/>
                  <a:pt x="868" y="9953"/>
                </a:cubicBezTo>
                <a:cubicBezTo>
                  <a:pt x="1179" y="9729"/>
                  <a:pt x="1484" y="9624"/>
                  <a:pt x="1751" y="9585"/>
                </a:cubicBezTo>
                <a:cubicBezTo>
                  <a:pt x="2292" y="9500"/>
                  <a:pt x="2756" y="9664"/>
                  <a:pt x="3051" y="9815"/>
                </a:cubicBezTo>
                <a:cubicBezTo>
                  <a:pt x="3231" y="9907"/>
                  <a:pt x="3400" y="10019"/>
                  <a:pt x="3542" y="10144"/>
                </a:cubicBezTo>
                <a:cubicBezTo>
                  <a:pt x="3635" y="10222"/>
                  <a:pt x="3765" y="10190"/>
                  <a:pt x="3825" y="10072"/>
                </a:cubicBezTo>
                <a:cubicBezTo>
                  <a:pt x="3967" y="9789"/>
                  <a:pt x="4148" y="9553"/>
                  <a:pt x="4350" y="9382"/>
                </a:cubicBezTo>
                <a:cubicBezTo>
                  <a:pt x="4416" y="9329"/>
                  <a:pt x="4507" y="9328"/>
                  <a:pt x="4562" y="9400"/>
                </a:cubicBezTo>
                <a:cubicBezTo>
                  <a:pt x="4638" y="9492"/>
                  <a:pt x="4623" y="9638"/>
                  <a:pt x="4541" y="9704"/>
                </a:cubicBezTo>
                <a:cubicBezTo>
                  <a:pt x="4170" y="10006"/>
                  <a:pt x="3885" y="10617"/>
                  <a:pt x="3820" y="11260"/>
                </a:cubicBezTo>
                <a:cubicBezTo>
                  <a:pt x="3776" y="11687"/>
                  <a:pt x="3836" y="12056"/>
                  <a:pt x="3989" y="12273"/>
                </a:cubicBezTo>
                <a:cubicBezTo>
                  <a:pt x="4043" y="12351"/>
                  <a:pt x="4055" y="12463"/>
                  <a:pt x="4001" y="12542"/>
                </a:cubicBezTo>
                <a:cubicBezTo>
                  <a:pt x="3968" y="12588"/>
                  <a:pt x="3924" y="12607"/>
                  <a:pt x="3875" y="12607"/>
                </a:cubicBezTo>
                <a:cubicBezTo>
                  <a:pt x="3831" y="12607"/>
                  <a:pt x="3788" y="12588"/>
                  <a:pt x="3755" y="12542"/>
                </a:cubicBezTo>
                <a:cubicBezTo>
                  <a:pt x="3531" y="12239"/>
                  <a:pt x="3438" y="11765"/>
                  <a:pt x="3493" y="11207"/>
                </a:cubicBezTo>
                <a:cubicBezTo>
                  <a:pt x="3503" y="11102"/>
                  <a:pt x="3520" y="11004"/>
                  <a:pt x="3542" y="10899"/>
                </a:cubicBezTo>
                <a:cubicBezTo>
                  <a:pt x="3569" y="10774"/>
                  <a:pt x="3537" y="10635"/>
                  <a:pt x="3455" y="10550"/>
                </a:cubicBezTo>
                <a:cubicBezTo>
                  <a:pt x="3122" y="10202"/>
                  <a:pt x="2472" y="9868"/>
                  <a:pt x="1801" y="9973"/>
                </a:cubicBezTo>
                <a:cubicBezTo>
                  <a:pt x="1774" y="9980"/>
                  <a:pt x="1746" y="9979"/>
                  <a:pt x="1719" y="9985"/>
                </a:cubicBezTo>
                <a:cubicBezTo>
                  <a:pt x="1113" y="10110"/>
                  <a:pt x="606" y="10616"/>
                  <a:pt x="355" y="11299"/>
                </a:cubicBezTo>
                <a:cubicBezTo>
                  <a:pt x="126" y="11930"/>
                  <a:pt x="0" y="12621"/>
                  <a:pt x="0" y="13351"/>
                </a:cubicBezTo>
                <a:cubicBezTo>
                  <a:pt x="0" y="16287"/>
                  <a:pt x="2063" y="18664"/>
                  <a:pt x="4606" y="18664"/>
                </a:cubicBezTo>
                <a:cubicBezTo>
                  <a:pt x="5899" y="18664"/>
                  <a:pt x="7073" y="18046"/>
                  <a:pt x="7908" y="17054"/>
                </a:cubicBezTo>
                <a:cubicBezTo>
                  <a:pt x="7957" y="17002"/>
                  <a:pt x="7946" y="16897"/>
                  <a:pt x="7880" y="16851"/>
                </a:cubicBezTo>
                <a:cubicBezTo>
                  <a:pt x="7766" y="16772"/>
                  <a:pt x="7661" y="16687"/>
                  <a:pt x="7563" y="16595"/>
                </a:cubicBezTo>
                <a:cubicBezTo>
                  <a:pt x="7503" y="16535"/>
                  <a:pt x="7477" y="16425"/>
                  <a:pt x="7521" y="16340"/>
                </a:cubicBezTo>
                <a:cubicBezTo>
                  <a:pt x="7575" y="16228"/>
                  <a:pt x="7690" y="16208"/>
                  <a:pt x="7766" y="16280"/>
                </a:cubicBezTo>
                <a:cubicBezTo>
                  <a:pt x="7952" y="16471"/>
                  <a:pt x="8651" y="17023"/>
                  <a:pt x="9289" y="17030"/>
                </a:cubicBezTo>
                <a:cubicBezTo>
                  <a:pt x="10009" y="17036"/>
                  <a:pt x="10599" y="16305"/>
                  <a:pt x="10599" y="15412"/>
                </a:cubicBezTo>
                <a:cubicBezTo>
                  <a:pt x="10599" y="15228"/>
                  <a:pt x="10571" y="15051"/>
                  <a:pt x="10527" y="14886"/>
                </a:cubicBezTo>
                <a:cubicBezTo>
                  <a:pt x="10374" y="14453"/>
                  <a:pt x="10080" y="14139"/>
                  <a:pt x="9649" y="13942"/>
                </a:cubicBezTo>
                <a:cubicBezTo>
                  <a:pt x="8716" y="13515"/>
                  <a:pt x="7390" y="13783"/>
                  <a:pt x="6615" y="14256"/>
                </a:cubicBezTo>
                <a:cubicBezTo>
                  <a:pt x="5846" y="14722"/>
                  <a:pt x="5343" y="15578"/>
                  <a:pt x="5338" y="15584"/>
                </a:cubicBezTo>
                <a:lnTo>
                  <a:pt x="5310" y="15630"/>
                </a:lnTo>
                <a:cubicBezTo>
                  <a:pt x="5261" y="15715"/>
                  <a:pt x="5152" y="15722"/>
                  <a:pt x="5097" y="15630"/>
                </a:cubicBezTo>
                <a:lnTo>
                  <a:pt x="5070" y="15584"/>
                </a:lnTo>
                <a:cubicBezTo>
                  <a:pt x="4442" y="14527"/>
                  <a:pt x="2920" y="14106"/>
                  <a:pt x="2046" y="14736"/>
                </a:cubicBezTo>
                <a:cubicBezTo>
                  <a:pt x="1970" y="14789"/>
                  <a:pt x="1872" y="14768"/>
                  <a:pt x="1823" y="14683"/>
                </a:cubicBezTo>
                <a:cubicBezTo>
                  <a:pt x="1768" y="14591"/>
                  <a:pt x="1791" y="14461"/>
                  <a:pt x="1872" y="14402"/>
                </a:cubicBezTo>
                <a:cubicBezTo>
                  <a:pt x="2773" y="13738"/>
                  <a:pt x="4213" y="14026"/>
                  <a:pt x="5043" y="14946"/>
                </a:cubicBezTo>
                <a:cubicBezTo>
                  <a:pt x="5136" y="15044"/>
                  <a:pt x="5271" y="15039"/>
                  <a:pt x="5353" y="14934"/>
                </a:cubicBezTo>
                <a:cubicBezTo>
                  <a:pt x="5593" y="14618"/>
                  <a:pt x="5981" y="14190"/>
                  <a:pt x="6467" y="13895"/>
                </a:cubicBezTo>
                <a:cubicBezTo>
                  <a:pt x="7323" y="13376"/>
                  <a:pt x="8732" y="13093"/>
                  <a:pt x="9763" y="13560"/>
                </a:cubicBezTo>
                <a:cubicBezTo>
                  <a:pt x="10052" y="13691"/>
                  <a:pt x="10292" y="13876"/>
                  <a:pt x="10478" y="14106"/>
                </a:cubicBezTo>
                <a:cubicBezTo>
                  <a:pt x="10489" y="14067"/>
                  <a:pt x="10506" y="14020"/>
                  <a:pt x="10517" y="13981"/>
                </a:cubicBezTo>
                <a:cubicBezTo>
                  <a:pt x="10446" y="12161"/>
                  <a:pt x="9840" y="11095"/>
                  <a:pt x="8634" y="10649"/>
                </a:cubicBezTo>
                <a:cubicBezTo>
                  <a:pt x="8547" y="10616"/>
                  <a:pt x="8491" y="10511"/>
                  <a:pt x="8513" y="10412"/>
                </a:cubicBezTo>
                <a:cubicBezTo>
                  <a:pt x="8535" y="10301"/>
                  <a:pt x="8628" y="10236"/>
                  <a:pt x="8721" y="10269"/>
                </a:cubicBezTo>
                <a:cubicBezTo>
                  <a:pt x="9289" y="10472"/>
                  <a:pt x="9735" y="10806"/>
                  <a:pt x="10074" y="11273"/>
                </a:cubicBezTo>
                <a:cubicBezTo>
                  <a:pt x="10139" y="11358"/>
                  <a:pt x="10254" y="11359"/>
                  <a:pt x="10309" y="11260"/>
                </a:cubicBezTo>
                <a:cubicBezTo>
                  <a:pt x="10483" y="10971"/>
                  <a:pt x="10599" y="10564"/>
                  <a:pt x="10599" y="10117"/>
                </a:cubicBezTo>
                <a:cubicBezTo>
                  <a:pt x="10599" y="9795"/>
                  <a:pt x="10538" y="9500"/>
                  <a:pt x="10440" y="9244"/>
                </a:cubicBezTo>
                <a:cubicBezTo>
                  <a:pt x="10435" y="9231"/>
                  <a:pt x="10429" y="9216"/>
                  <a:pt x="10423" y="9203"/>
                </a:cubicBezTo>
                <a:cubicBezTo>
                  <a:pt x="10423" y="9203"/>
                  <a:pt x="10423" y="9204"/>
                  <a:pt x="10423" y="9197"/>
                </a:cubicBezTo>
                <a:cubicBezTo>
                  <a:pt x="10401" y="9151"/>
                  <a:pt x="10386" y="9105"/>
                  <a:pt x="10358" y="9059"/>
                </a:cubicBezTo>
                <a:cubicBezTo>
                  <a:pt x="10336" y="9013"/>
                  <a:pt x="10315" y="8968"/>
                  <a:pt x="10299" y="8916"/>
                </a:cubicBezTo>
                <a:cubicBezTo>
                  <a:pt x="10135" y="8627"/>
                  <a:pt x="9867" y="8383"/>
                  <a:pt x="9518" y="8199"/>
                </a:cubicBezTo>
                <a:cubicBezTo>
                  <a:pt x="8868" y="7864"/>
                  <a:pt x="8082" y="7825"/>
                  <a:pt x="7558" y="8101"/>
                </a:cubicBezTo>
                <a:cubicBezTo>
                  <a:pt x="6952" y="8423"/>
                  <a:pt x="6505" y="9079"/>
                  <a:pt x="6390" y="9815"/>
                </a:cubicBezTo>
                <a:cubicBezTo>
                  <a:pt x="6314" y="10295"/>
                  <a:pt x="6352" y="11018"/>
                  <a:pt x="6953" y="11747"/>
                </a:cubicBezTo>
                <a:cubicBezTo>
                  <a:pt x="7018" y="11826"/>
                  <a:pt x="7024" y="11964"/>
                  <a:pt x="6953" y="12043"/>
                </a:cubicBezTo>
                <a:cubicBezTo>
                  <a:pt x="6920" y="12076"/>
                  <a:pt x="6882" y="12088"/>
                  <a:pt x="6844" y="12088"/>
                </a:cubicBezTo>
                <a:cubicBezTo>
                  <a:pt x="6800" y="12088"/>
                  <a:pt x="6762" y="12068"/>
                  <a:pt x="6729" y="12028"/>
                </a:cubicBezTo>
                <a:cubicBezTo>
                  <a:pt x="6178" y="11365"/>
                  <a:pt x="5949" y="10558"/>
                  <a:pt x="6074" y="9743"/>
                </a:cubicBezTo>
                <a:cubicBezTo>
                  <a:pt x="6102" y="9572"/>
                  <a:pt x="6139" y="9408"/>
                  <a:pt x="6194" y="9250"/>
                </a:cubicBezTo>
                <a:cubicBezTo>
                  <a:pt x="6248" y="9093"/>
                  <a:pt x="6238" y="8908"/>
                  <a:pt x="6156" y="8764"/>
                </a:cubicBezTo>
                <a:cubicBezTo>
                  <a:pt x="6145" y="8744"/>
                  <a:pt x="6139" y="8738"/>
                  <a:pt x="6139" y="8731"/>
                </a:cubicBezTo>
                <a:cubicBezTo>
                  <a:pt x="5932" y="8324"/>
                  <a:pt x="4863" y="6766"/>
                  <a:pt x="2718" y="7056"/>
                </a:cubicBezTo>
                <a:cubicBezTo>
                  <a:pt x="2620" y="7069"/>
                  <a:pt x="2527" y="6971"/>
                  <a:pt x="2538" y="6846"/>
                </a:cubicBezTo>
                <a:cubicBezTo>
                  <a:pt x="2543" y="6748"/>
                  <a:pt x="2609" y="6674"/>
                  <a:pt x="2691" y="6668"/>
                </a:cubicBezTo>
                <a:cubicBezTo>
                  <a:pt x="4650" y="6411"/>
                  <a:pt x="5904" y="7628"/>
                  <a:pt x="6390" y="8429"/>
                </a:cubicBezTo>
                <a:cubicBezTo>
                  <a:pt x="6445" y="8521"/>
                  <a:pt x="6560" y="8527"/>
                  <a:pt x="6625" y="8441"/>
                </a:cubicBezTo>
                <a:cubicBezTo>
                  <a:pt x="6849" y="8146"/>
                  <a:pt x="7122" y="7904"/>
                  <a:pt x="7439" y="7739"/>
                </a:cubicBezTo>
                <a:cubicBezTo>
                  <a:pt x="8039" y="7424"/>
                  <a:pt x="8928" y="7463"/>
                  <a:pt x="9654" y="7838"/>
                </a:cubicBezTo>
                <a:cubicBezTo>
                  <a:pt x="9916" y="7969"/>
                  <a:pt x="10134" y="8140"/>
                  <a:pt x="10314" y="8337"/>
                </a:cubicBezTo>
                <a:cubicBezTo>
                  <a:pt x="10330" y="8297"/>
                  <a:pt x="10347" y="8251"/>
                  <a:pt x="10363" y="8211"/>
                </a:cubicBezTo>
                <a:cubicBezTo>
                  <a:pt x="10511" y="7929"/>
                  <a:pt x="10599" y="7561"/>
                  <a:pt x="10599" y="7160"/>
                </a:cubicBezTo>
                <a:cubicBezTo>
                  <a:pt x="10599" y="6714"/>
                  <a:pt x="10489" y="6312"/>
                  <a:pt x="10309" y="6017"/>
                </a:cubicBezTo>
                <a:cubicBezTo>
                  <a:pt x="10303" y="6010"/>
                  <a:pt x="10304" y="6005"/>
                  <a:pt x="10299" y="5998"/>
                </a:cubicBezTo>
                <a:cubicBezTo>
                  <a:pt x="10206" y="5841"/>
                  <a:pt x="10041" y="5760"/>
                  <a:pt x="9883" y="5820"/>
                </a:cubicBezTo>
                <a:cubicBezTo>
                  <a:pt x="9675" y="5898"/>
                  <a:pt x="9462" y="5932"/>
                  <a:pt x="9255" y="5932"/>
                </a:cubicBezTo>
                <a:cubicBezTo>
                  <a:pt x="8949" y="5932"/>
                  <a:pt x="8660" y="5861"/>
                  <a:pt x="8436" y="5762"/>
                </a:cubicBezTo>
                <a:cubicBezTo>
                  <a:pt x="8360" y="5729"/>
                  <a:pt x="8311" y="5637"/>
                  <a:pt x="8327" y="5538"/>
                </a:cubicBezTo>
                <a:cubicBezTo>
                  <a:pt x="8344" y="5413"/>
                  <a:pt x="8453" y="5347"/>
                  <a:pt x="8546" y="5386"/>
                </a:cubicBezTo>
                <a:cubicBezTo>
                  <a:pt x="8960" y="5577"/>
                  <a:pt x="9589" y="5624"/>
                  <a:pt x="10053" y="5302"/>
                </a:cubicBezTo>
                <a:cubicBezTo>
                  <a:pt x="10086" y="5276"/>
                  <a:pt x="10118" y="5248"/>
                  <a:pt x="10150" y="5222"/>
                </a:cubicBezTo>
                <a:cubicBezTo>
                  <a:pt x="10259" y="5124"/>
                  <a:pt x="10347" y="4999"/>
                  <a:pt x="10413" y="4855"/>
                </a:cubicBezTo>
                <a:cubicBezTo>
                  <a:pt x="10522" y="4592"/>
                  <a:pt x="10592" y="4270"/>
                  <a:pt x="10592" y="3929"/>
                </a:cubicBezTo>
                <a:lnTo>
                  <a:pt x="10592" y="3922"/>
                </a:lnTo>
                <a:cubicBezTo>
                  <a:pt x="10592" y="3647"/>
                  <a:pt x="10511" y="3369"/>
                  <a:pt x="10363" y="3159"/>
                </a:cubicBezTo>
                <a:cubicBezTo>
                  <a:pt x="9840" y="2397"/>
                  <a:pt x="9190" y="2095"/>
                  <a:pt x="8426" y="2259"/>
                </a:cubicBezTo>
                <a:cubicBezTo>
                  <a:pt x="8344" y="2279"/>
                  <a:pt x="8262" y="2232"/>
                  <a:pt x="8235" y="2140"/>
                </a:cubicBezTo>
                <a:cubicBezTo>
                  <a:pt x="8197" y="2022"/>
                  <a:pt x="8258" y="1898"/>
                  <a:pt x="8361" y="1871"/>
                </a:cubicBezTo>
                <a:cubicBezTo>
                  <a:pt x="9087" y="1714"/>
                  <a:pt x="9736" y="1924"/>
                  <a:pt x="10282" y="2489"/>
                </a:cubicBezTo>
                <a:cubicBezTo>
                  <a:pt x="10353" y="2568"/>
                  <a:pt x="10468" y="2523"/>
                  <a:pt x="10490" y="2411"/>
                </a:cubicBezTo>
                <a:cubicBezTo>
                  <a:pt x="10506" y="2306"/>
                  <a:pt x="10522" y="2160"/>
                  <a:pt x="10517" y="1970"/>
                </a:cubicBezTo>
                <a:cubicBezTo>
                  <a:pt x="10495" y="886"/>
                  <a:pt x="10195" y="118"/>
                  <a:pt x="8885" y="13"/>
                </a:cubicBezTo>
                <a:cubicBezTo>
                  <a:pt x="8685" y="-3"/>
                  <a:pt x="8490" y="-4"/>
                  <a:pt x="8302" y="9"/>
                </a:cubicBezTo>
                <a:close/>
                <a:moveTo>
                  <a:pt x="13298" y="9"/>
                </a:moveTo>
                <a:cubicBezTo>
                  <a:pt x="13110" y="-4"/>
                  <a:pt x="12915" y="-3"/>
                  <a:pt x="12715" y="13"/>
                </a:cubicBezTo>
                <a:cubicBezTo>
                  <a:pt x="11405" y="118"/>
                  <a:pt x="11105" y="886"/>
                  <a:pt x="11083" y="1970"/>
                </a:cubicBezTo>
                <a:cubicBezTo>
                  <a:pt x="11078" y="2160"/>
                  <a:pt x="11094" y="2306"/>
                  <a:pt x="11110" y="2411"/>
                </a:cubicBezTo>
                <a:cubicBezTo>
                  <a:pt x="11132" y="2523"/>
                  <a:pt x="11247" y="2568"/>
                  <a:pt x="11318" y="2489"/>
                </a:cubicBezTo>
                <a:cubicBezTo>
                  <a:pt x="11864" y="1924"/>
                  <a:pt x="12513" y="1714"/>
                  <a:pt x="13239" y="1871"/>
                </a:cubicBezTo>
                <a:cubicBezTo>
                  <a:pt x="13342" y="1898"/>
                  <a:pt x="13403" y="2022"/>
                  <a:pt x="13365" y="2140"/>
                </a:cubicBezTo>
                <a:cubicBezTo>
                  <a:pt x="13338" y="2232"/>
                  <a:pt x="13256" y="2279"/>
                  <a:pt x="13174" y="2259"/>
                </a:cubicBezTo>
                <a:cubicBezTo>
                  <a:pt x="12410" y="2095"/>
                  <a:pt x="11760" y="2397"/>
                  <a:pt x="11237" y="3159"/>
                </a:cubicBezTo>
                <a:cubicBezTo>
                  <a:pt x="11089" y="3369"/>
                  <a:pt x="11008" y="3647"/>
                  <a:pt x="11008" y="3922"/>
                </a:cubicBezTo>
                <a:lnTo>
                  <a:pt x="11008" y="3929"/>
                </a:lnTo>
                <a:cubicBezTo>
                  <a:pt x="11008" y="4270"/>
                  <a:pt x="11078" y="4592"/>
                  <a:pt x="11187" y="4855"/>
                </a:cubicBezTo>
                <a:cubicBezTo>
                  <a:pt x="11253" y="4999"/>
                  <a:pt x="11341" y="5124"/>
                  <a:pt x="11450" y="5222"/>
                </a:cubicBezTo>
                <a:cubicBezTo>
                  <a:pt x="11482" y="5248"/>
                  <a:pt x="11514" y="5276"/>
                  <a:pt x="11547" y="5302"/>
                </a:cubicBezTo>
                <a:cubicBezTo>
                  <a:pt x="12011" y="5624"/>
                  <a:pt x="12640" y="5577"/>
                  <a:pt x="13054" y="5386"/>
                </a:cubicBezTo>
                <a:cubicBezTo>
                  <a:pt x="13147" y="5347"/>
                  <a:pt x="13256" y="5413"/>
                  <a:pt x="13273" y="5538"/>
                </a:cubicBezTo>
                <a:cubicBezTo>
                  <a:pt x="13289" y="5637"/>
                  <a:pt x="13240" y="5729"/>
                  <a:pt x="13164" y="5762"/>
                </a:cubicBezTo>
                <a:cubicBezTo>
                  <a:pt x="12940" y="5861"/>
                  <a:pt x="12651" y="5932"/>
                  <a:pt x="12345" y="5932"/>
                </a:cubicBezTo>
                <a:cubicBezTo>
                  <a:pt x="12138" y="5932"/>
                  <a:pt x="11925" y="5898"/>
                  <a:pt x="11717" y="5820"/>
                </a:cubicBezTo>
                <a:cubicBezTo>
                  <a:pt x="11559" y="5760"/>
                  <a:pt x="11394" y="5841"/>
                  <a:pt x="11301" y="5998"/>
                </a:cubicBezTo>
                <a:cubicBezTo>
                  <a:pt x="11296" y="6005"/>
                  <a:pt x="11297" y="6010"/>
                  <a:pt x="11291" y="6017"/>
                </a:cubicBezTo>
                <a:cubicBezTo>
                  <a:pt x="11111" y="6312"/>
                  <a:pt x="11001" y="6714"/>
                  <a:pt x="11001" y="7160"/>
                </a:cubicBezTo>
                <a:cubicBezTo>
                  <a:pt x="11001" y="7561"/>
                  <a:pt x="11089" y="7929"/>
                  <a:pt x="11237" y="8211"/>
                </a:cubicBezTo>
                <a:cubicBezTo>
                  <a:pt x="11253" y="8251"/>
                  <a:pt x="11270" y="8297"/>
                  <a:pt x="11286" y="8337"/>
                </a:cubicBezTo>
                <a:cubicBezTo>
                  <a:pt x="11466" y="8140"/>
                  <a:pt x="11684" y="7969"/>
                  <a:pt x="11946" y="7838"/>
                </a:cubicBezTo>
                <a:cubicBezTo>
                  <a:pt x="12672" y="7463"/>
                  <a:pt x="13561" y="7424"/>
                  <a:pt x="14161" y="7739"/>
                </a:cubicBezTo>
                <a:cubicBezTo>
                  <a:pt x="14478" y="7904"/>
                  <a:pt x="14751" y="8146"/>
                  <a:pt x="14975" y="8441"/>
                </a:cubicBezTo>
                <a:cubicBezTo>
                  <a:pt x="15040" y="8527"/>
                  <a:pt x="15155" y="8521"/>
                  <a:pt x="15210" y="8429"/>
                </a:cubicBezTo>
                <a:cubicBezTo>
                  <a:pt x="15696" y="7628"/>
                  <a:pt x="16950" y="6411"/>
                  <a:pt x="18909" y="6668"/>
                </a:cubicBezTo>
                <a:cubicBezTo>
                  <a:pt x="18991" y="6674"/>
                  <a:pt x="19057" y="6748"/>
                  <a:pt x="19062" y="6846"/>
                </a:cubicBezTo>
                <a:cubicBezTo>
                  <a:pt x="19073" y="6971"/>
                  <a:pt x="18980" y="7069"/>
                  <a:pt x="18882" y="7056"/>
                </a:cubicBezTo>
                <a:cubicBezTo>
                  <a:pt x="16737" y="6766"/>
                  <a:pt x="15668" y="8324"/>
                  <a:pt x="15461" y="8731"/>
                </a:cubicBezTo>
                <a:cubicBezTo>
                  <a:pt x="15461" y="8738"/>
                  <a:pt x="15455" y="8744"/>
                  <a:pt x="15444" y="8764"/>
                </a:cubicBezTo>
                <a:cubicBezTo>
                  <a:pt x="15362" y="8908"/>
                  <a:pt x="15352" y="9093"/>
                  <a:pt x="15406" y="9250"/>
                </a:cubicBezTo>
                <a:cubicBezTo>
                  <a:pt x="15461" y="9408"/>
                  <a:pt x="15498" y="9572"/>
                  <a:pt x="15526" y="9743"/>
                </a:cubicBezTo>
                <a:cubicBezTo>
                  <a:pt x="15651" y="10558"/>
                  <a:pt x="15422" y="11365"/>
                  <a:pt x="14871" y="12028"/>
                </a:cubicBezTo>
                <a:cubicBezTo>
                  <a:pt x="14838" y="12068"/>
                  <a:pt x="14800" y="12088"/>
                  <a:pt x="14756" y="12088"/>
                </a:cubicBezTo>
                <a:cubicBezTo>
                  <a:pt x="14718" y="12088"/>
                  <a:pt x="14680" y="12076"/>
                  <a:pt x="14647" y="12043"/>
                </a:cubicBezTo>
                <a:cubicBezTo>
                  <a:pt x="14576" y="11964"/>
                  <a:pt x="14582" y="11826"/>
                  <a:pt x="14647" y="11747"/>
                </a:cubicBezTo>
                <a:cubicBezTo>
                  <a:pt x="15248" y="11018"/>
                  <a:pt x="15286" y="10295"/>
                  <a:pt x="15210" y="9815"/>
                </a:cubicBezTo>
                <a:cubicBezTo>
                  <a:pt x="15095" y="9079"/>
                  <a:pt x="14648" y="8423"/>
                  <a:pt x="14042" y="8101"/>
                </a:cubicBezTo>
                <a:cubicBezTo>
                  <a:pt x="13518" y="7825"/>
                  <a:pt x="12732" y="7864"/>
                  <a:pt x="12082" y="8199"/>
                </a:cubicBezTo>
                <a:cubicBezTo>
                  <a:pt x="11733" y="8383"/>
                  <a:pt x="11465" y="8627"/>
                  <a:pt x="11301" y="8916"/>
                </a:cubicBezTo>
                <a:cubicBezTo>
                  <a:pt x="11285" y="8968"/>
                  <a:pt x="11264" y="9013"/>
                  <a:pt x="11242" y="9059"/>
                </a:cubicBezTo>
                <a:cubicBezTo>
                  <a:pt x="11214" y="9105"/>
                  <a:pt x="11199" y="9151"/>
                  <a:pt x="11177" y="9197"/>
                </a:cubicBezTo>
                <a:cubicBezTo>
                  <a:pt x="11177" y="9204"/>
                  <a:pt x="11177" y="9203"/>
                  <a:pt x="11177" y="9203"/>
                </a:cubicBezTo>
                <a:cubicBezTo>
                  <a:pt x="11171" y="9216"/>
                  <a:pt x="11165" y="9231"/>
                  <a:pt x="11160" y="9244"/>
                </a:cubicBezTo>
                <a:cubicBezTo>
                  <a:pt x="11062" y="9500"/>
                  <a:pt x="11001" y="9795"/>
                  <a:pt x="11001" y="10117"/>
                </a:cubicBezTo>
                <a:cubicBezTo>
                  <a:pt x="11001" y="10564"/>
                  <a:pt x="11117" y="10971"/>
                  <a:pt x="11291" y="11260"/>
                </a:cubicBezTo>
                <a:cubicBezTo>
                  <a:pt x="11346" y="11359"/>
                  <a:pt x="11461" y="11358"/>
                  <a:pt x="11526" y="11273"/>
                </a:cubicBezTo>
                <a:cubicBezTo>
                  <a:pt x="11865" y="10806"/>
                  <a:pt x="12311" y="10472"/>
                  <a:pt x="12879" y="10269"/>
                </a:cubicBezTo>
                <a:cubicBezTo>
                  <a:pt x="12972" y="10236"/>
                  <a:pt x="13065" y="10301"/>
                  <a:pt x="13087" y="10412"/>
                </a:cubicBezTo>
                <a:cubicBezTo>
                  <a:pt x="13109" y="10511"/>
                  <a:pt x="13053" y="10616"/>
                  <a:pt x="12966" y="10649"/>
                </a:cubicBezTo>
                <a:cubicBezTo>
                  <a:pt x="11760" y="11095"/>
                  <a:pt x="11154" y="12161"/>
                  <a:pt x="11083" y="13981"/>
                </a:cubicBezTo>
                <a:cubicBezTo>
                  <a:pt x="11094" y="14020"/>
                  <a:pt x="11111" y="14067"/>
                  <a:pt x="11122" y="14106"/>
                </a:cubicBezTo>
                <a:cubicBezTo>
                  <a:pt x="11308" y="13876"/>
                  <a:pt x="11548" y="13691"/>
                  <a:pt x="11837" y="13560"/>
                </a:cubicBezTo>
                <a:cubicBezTo>
                  <a:pt x="12868" y="13093"/>
                  <a:pt x="14277" y="13376"/>
                  <a:pt x="15133" y="13895"/>
                </a:cubicBezTo>
                <a:cubicBezTo>
                  <a:pt x="15619" y="14190"/>
                  <a:pt x="16007" y="14618"/>
                  <a:pt x="16247" y="14934"/>
                </a:cubicBezTo>
                <a:cubicBezTo>
                  <a:pt x="16329" y="15039"/>
                  <a:pt x="16465" y="15044"/>
                  <a:pt x="16557" y="14946"/>
                </a:cubicBezTo>
                <a:cubicBezTo>
                  <a:pt x="17387" y="14026"/>
                  <a:pt x="18827" y="13738"/>
                  <a:pt x="19728" y="14402"/>
                </a:cubicBezTo>
                <a:cubicBezTo>
                  <a:pt x="19809" y="14461"/>
                  <a:pt x="19832" y="14591"/>
                  <a:pt x="19777" y="14683"/>
                </a:cubicBezTo>
                <a:cubicBezTo>
                  <a:pt x="19728" y="14768"/>
                  <a:pt x="19630" y="14789"/>
                  <a:pt x="19554" y="14736"/>
                </a:cubicBezTo>
                <a:cubicBezTo>
                  <a:pt x="18680" y="14106"/>
                  <a:pt x="17158" y="14527"/>
                  <a:pt x="16530" y="15584"/>
                </a:cubicBezTo>
                <a:lnTo>
                  <a:pt x="16503" y="15630"/>
                </a:lnTo>
                <a:cubicBezTo>
                  <a:pt x="16448" y="15722"/>
                  <a:pt x="16339" y="15715"/>
                  <a:pt x="16290" y="15630"/>
                </a:cubicBezTo>
                <a:lnTo>
                  <a:pt x="16262" y="15584"/>
                </a:lnTo>
                <a:cubicBezTo>
                  <a:pt x="16257" y="15578"/>
                  <a:pt x="15754" y="14722"/>
                  <a:pt x="14985" y="14256"/>
                </a:cubicBezTo>
                <a:cubicBezTo>
                  <a:pt x="14210" y="13783"/>
                  <a:pt x="12884" y="13515"/>
                  <a:pt x="11951" y="13942"/>
                </a:cubicBezTo>
                <a:cubicBezTo>
                  <a:pt x="11520" y="14139"/>
                  <a:pt x="11226" y="14453"/>
                  <a:pt x="11073" y="14886"/>
                </a:cubicBezTo>
                <a:cubicBezTo>
                  <a:pt x="11029" y="15051"/>
                  <a:pt x="11001" y="15228"/>
                  <a:pt x="11001" y="15412"/>
                </a:cubicBezTo>
                <a:cubicBezTo>
                  <a:pt x="11001" y="16305"/>
                  <a:pt x="11591" y="17036"/>
                  <a:pt x="12311" y="17030"/>
                </a:cubicBezTo>
                <a:cubicBezTo>
                  <a:pt x="12949" y="17023"/>
                  <a:pt x="13648" y="16471"/>
                  <a:pt x="13834" y="16280"/>
                </a:cubicBezTo>
                <a:cubicBezTo>
                  <a:pt x="13910" y="16208"/>
                  <a:pt x="14025" y="16228"/>
                  <a:pt x="14079" y="16340"/>
                </a:cubicBezTo>
                <a:cubicBezTo>
                  <a:pt x="14123" y="16425"/>
                  <a:pt x="14097" y="16535"/>
                  <a:pt x="14037" y="16595"/>
                </a:cubicBezTo>
                <a:cubicBezTo>
                  <a:pt x="13939" y="16686"/>
                  <a:pt x="13834" y="16772"/>
                  <a:pt x="13720" y="16851"/>
                </a:cubicBezTo>
                <a:cubicBezTo>
                  <a:pt x="13654" y="16897"/>
                  <a:pt x="13643" y="17002"/>
                  <a:pt x="13692" y="17054"/>
                </a:cubicBezTo>
                <a:cubicBezTo>
                  <a:pt x="14527" y="18046"/>
                  <a:pt x="15701" y="18664"/>
                  <a:pt x="16994" y="18664"/>
                </a:cubicBezTo>
                <a:cubicBezTo>
                  <a:pt x="19537" y="18664"/>
                  <a:pt x="21600" y="16287"/>
                  <a:pt x="21600" y="13351"/>
                </a:cubicBezTo>
                <a:cubicBezTo>
                  <a:pt x="21600" y="12621"/>
                  <a:pt x="21474" y="11930"/>
                  <a:pt x="21245" y="11299"/>
                </a:cubicBezTo>
                <a:cubicBezTo>
                  <a:pt x="20994" y="10616"/>
                  <a:pt x="20487" y="10110"/>
                  <a:pt x="19881" y="9985"/>
                </a:cubicBezTo>
                <a:cubicBezTo>
                  <a:pt x="19854" y="9979"/>
                  <a:pt x="19826" y="9980"/>
                  <a:pt x="19799" y="9973"/>
                </a:cubicBezTo>
                <a:cubicBezTo>
                  <a:pt x="19128" y="9868"/>
                  <a:pt x="18478" y="10202"/>
                  <a:pt x="18145" y="10550"/>
                </a:cubicBezTo>
                <a:cubicBezTo>
                  <a:pt x="18063" y="10635"/>
                  <a:pt x="18031" y="10774"/>
                  <a:pt x="18058" y="10899"/>
                </a:cubicBezTo>
                <a:cubicBezTo>
                  <a:pt x="18080" y="11004"/>
                  <a:pt x="18097" y="11102"/>
                  <a:pt x="18107" y="11207"/>
                </a:cubicBezTo>
                <a:cubicBezTo>
                  <a:pt x="18162" y="11765"/>
                  <a:pt x="18069" y="12239"/>
                  <a:pt x="17845" y="12542"/>
                </a:cubicBezTo>
                <a:cubicBezTo>
                  <a:pt x="17812" y="12588"/>
                  <a:pt x="17769" y="12607"/>
                  <a:pt x="17725" y="12607"/>
                </a:cubicBezTo>
                <a:cubicBezTo>
                  <a:pt x="17676" y="12607"/>
                  <a:pt x="17632" y="12588"/>
                  <a:pt x="17599" y="12542"/>
                </a:cubicBezTo>
                <a:cubicBezTo>
                  <a:pt x="17545" y="12463"/>
                  <a:pt x="17557" y="12351"/>
                  <a:pt x="17611" y="12273"/>
                </a:cubicBezTo>
                <a:cubicBezTo>
                  <a:pt x="17764" y="12056"/>
                  <a:pt x="17824" y="11687"/>
                  <a:pt x="17780" y="11260"/>
                </a:cubicBezTo>
                <a:cubicBezTo>
                  <a:pt x="17715" y="10617"/>
                  <a:pt x="17430" y="10006"/>
                  <a:pt x="17059" y="9704"/>
                </a:cubicBezTo>
                <a:cubicBezTo>
                  <a:pt x="16977" y="9638"/>
                  <a:pt x="16962" y="9492"/>
                  <a:pt x="17038" y="9400"/>
                </a:cubicBezTo>
                <a:cubicBezTo>
                  <a:pt x="17093" y="9328"/>
                  <a:pt x="17184" y="9329"/>
                  <a:pt x="17250" y="9382"/>
                </a:cubicBezTo>
                <a:cubicBezTo>
                  <a:pt x="17452" y="9553"/>
                  <a:pt x="17633" y="9789"/>
                  <a:pt x="17775" y="10072"/>
                </a:cubicBezTo>
                <a:cubicBezTo>
                  <a:pt x="17835" y="10190"/>
                  <a:pt x="17965" y="10222"/>
                  <a:pt x="18058" y="10144"/>
                </a:cubicBezTo>
                <a:cubicBezTo>
                  <a:pt x="18200" y="10019"/>
                  <a:pt x="18369" y="9907"/>
                  <a:pt x="18549" y="9815"/>
                </a:cubicBezTo>
                <a:cubicBezTo>
                  <a:pt x="18844" y="9664"/>
                  <a:pt x="19308" y="9500"/>
                  <a:pt x="19849" y="9585"/>
                </a:cubicBezTo>
                <a:cubicBezTo>
                  <a:pt x="20116" y="9624"/>
                  <a:pt x="20421" y="9729"/>
                  <a:pt x="20732" y="9953"/>
                </a:cubicBezTo>
                <a:cubicBezTo>
                  <a:pt x="20852" y="10038"/>
                  <a:pt x="21005" y="9978"/>
                  <a:pt x="21059" y="9827"/>
                </a:cubicBezTo>
                <a:cubicBezTo>
                  <a:pt x="21114" y="9670"/>
                  <a:pt x="21157" y="9492"/>
                  <a:pt x="21174" y="9302"/>
                </a:cubicBezTo>
                <a:cubicBezTo>
                  <a:pt x="21321" y="8480"/>
                  <a:pt x="21005" y="6917"/>
                  <a:pt x="20268" y="5524"/>
                </a:cubicBezTo>
                <a:cubicBezTo>
                  <a:pt x="19237" y="3724"/>
                  <a:pt x="18097" y="3160"/>
                  <a:pt x="17562" y="3015"/>
                </a:cubicBezTo>
                <a:cubicBezTo>
                  <a:pt x="17425" y="2982"/>
                  <a:pt x="17299" y="3101"/>
                  <a:pt x="17294" y="3272"/>
                </a:cubicBezTo>
                <a:cubicBezTo>
                  <a:pt x="17294" y="3403"/>
                  <a:pt x="17277" y="3534"/>
                  <a:pt x="17250" y="3666"/>
                </a:cubicBezTo>
                <a:cubicBezTo>
                  <a:pt x="17157" y="4139"/>
                  <a:pt x="16928" y="4559"/>
                  <a:pt x="16622" y="4822"/>
                </a:cubicBezTo>
                <a:cubicBezTo>
                  <a:pt x="16529" y="4907"/>
                  <a:pt x="16486" y="5046"/>
                  <a:pt x="16513" y="5177"/>
                </a:cubicBezTo>
                <a:cubicBezTo>
                  <a:pt x="16557" y="5387"/>
                  <a:pt x="16563" y="5590"/>
                  <a:pt x="16525" y="5774"/>
                </a:cubicBezTo>
                <a:cubicBezTo>
                  <a:pt x="16509" y="5866"/>
                  <a:pt x="16443" y="5926"/>
                  <a:pt x="16366" y="5926"/>
                </a:cubicBezTo>
                <a:cubicBezTo>
                  <a:pt x="16344" y="5926"/>
                  <a:pt x="16328" y="5919"/>
                  <a:pt x="16307" y="5912"/>
                </a:cubicBezTo>
                <a:cubicBezTo>
                  <a:pt x="16225" y="5873"/>
                  <a:pt x="16191" y="5768"/>
                  <a:pt x="16208" y="5670"/>
                </a:cubicBezTo>
                <a:cubicBezTo>
                  <a:pt x="16257" y="5387"/>
                  <a:pt x="16169" y="5033"/>
                  <a:pt x="15962" y="4678"/>
                </a:cubicBezTo>
                <a:cubicBezTo>
                  <a:pt x="15651" y="4146"/>
                  <a:pt x="15166" y="3770"/>
                  <a:pt x="14719" y="3711"/>
                </a:cubicBezTo>
                <a:cubicBezTo>
                  <a:pt x="14615" y="3704"/>
                  <a:pt x="14548" y="3587"/>
                  <a:pt x="14576" y="3463"/>
                </a:cubicBezTo>
                <a:cubicBezTo>
                  <a:pt x="14597" y="3371"/>
                  <a:pt x="14675" y="3310"/>
                  <a:pt x="14756" y="3323"/>
                </a:cubicBezTo>
                <a:cubicBezTo>
                  <a:pt x="15291" y="3389"/>
                  <a:pt x="15870" y="3830"/>
                  <a:pt x="16230" y="4448"/>
                </a:cubicBezTo>
                <a:cubicBezTo>
                  <a:pt x="16274" y="4527"/>
                  <a:pt x="16372" y="4546"/>
                  <a:pt x="16438" y="4487"/>
                </a:cubicBezTo>
                <a:cubicBezTo>
                  <a:pt x="16673" y="4283"/>
                  <a:pt x="16853" y="3948"/>
                  <a:pt x="16929" y="3567"/>
                </a:cubicBezTo>
                <a:cubicBezTo>
                  <a:pt x="16995" y="3232"/>
                  <a:pt x="16973" y="2877"/>
                  <a:pt x="16874" y="2528"/>
                </a:cubicBezTo>
                <a:cubicBezTo>
                  <a:pt x="16771" y="2167"/>
                  <a:pt x="16579" y="1852"/>
                  <a:pt x="16344" y="1602"/>
                </a:cubicBezTo>
                <a:cubicBezTo>
                  <a:pt x="15657" y="867"/>
                  <a:pt x="14618" y="101"/>
                  <a:pt x="13298" y="9"/>
                </a:cubicBezTo>
                <a:close/>
                <a:moveTo>
                  <a:pt x="10805" y="16504"/>
                </a:moveTo>
                <a:cubicBezTo>
                  <a:pt x="10505" y="17122"/>
                  <a:pt x="9959" y="17535"/>
                  <a:pt x="9337" y="17535"/>
                </a:cubicBezTo>
                <a:cubicBezTo>
                  <a:pt x="9119" y="17535"/>
                  <a:pt x="8901" y="17481"/>
                  <a:pt x="8704" y="17383"/>
                </a:cubicBezTo>
                <a:cubicBezTo>
                  <a:pt x="8524" y="17298"/>
                  <a:pt x="8317" y="17338"/>
                  <a:pt x="8181" y="17496"/>
                </a:cubicBezTo>
                <a:cubicBezTo>
                  <a:pt x="7247" y="18560"/>
                  <a:pt x="5976" y="19177"/>
                  <a:pt x="4656" y="19177"/>
                </a:cubicBezTo>
                <a:cubicBezTo>
                  <a:pt x="4355" y="19177"/>
                  <a:pt x="4060" y="19144"/>
                  <a:pt x="3771" y="19085"/>
                </a:cubicBezTo>
                <a:cubicBezTo>
                  <a:pt x="4518" y="20590"/>
                  <a:pt x="5883" y="21596"/>
                  <a:pt x="7444" y="21596"/>
                </a:cubicBezTo>
                <a:cubicBezTo>
                  <a:pt x="8644" y="21596"/>
                  <a:pt x="9693" y="20997"/>
                  <a:pt x="10467" y="20031"/>
                </a:cubicBezTo>
                <a:cubicBezTo>
                  <a:pt x="10560" y="19913"/>
                  <a:pt x="10685" y="19855"/>
                  <a:pt x="10810" y="19855"/>
                </a:cubicBezTo>
                <a:cubicBezTo>
                  <a:pt x="10936" y="19855"/>
                  <a:pt x="11062" y="19913"/>
                  <a:pt x="11155" y="20031"/>
                </a:cubicBezTo>
                <a:cubicBezTo>
                  <a:pt x="11930" y="20997"/>
                  <a:pt x="12978" y="21596"/>
                  <a:pt x="14178" y="21596"/>
                </a:cubicBezTo>
                <a:cubicBezTo>
                  <a:pt x="15739" y="21596"/>
                  <a:pt x="17102" y="20590"/>
                  <a:pt x="17850" y="19085"/>
                </a:cubicBezTo>
                <a:cubicBezTo>
                  <a:pt x="17566" y="19144"/>
                  <a:pt x="17272" y="19177"/>
                  <a:pt x="16967" y="19177"/>
                </a:cubicBezTo>
                <a:cubicBezTo>
                  <a:pt x="15630" y="19177"/>
                  <a:pt x="14357" y="18560"/>
                  <a:pt x="13430" y="17496"/>
                </a:cubicBezTo>
                <a:cubicBezTo>
                  <a:pt x="13288" y="17332"/>
                  <a:pt x="13086" y="17291"/>
                  <a:pt x="12906" y="17383"/>
                </a:cubicBezTo>
                <a:cubicBezTo>
                  <a:pt x="12704" y="17481"/>
                  <a:pt x="12492" y="17535"/>
                  <a:pt x="12273" y="17535"/>
                </a:cubicBezTo>
                <a:cubicBezTo>
                  <a:pt x="11651" y="17535"/>
                  <a:pt x="11105" y="17122"/>
                  <a:pt x="10805" y="16504"/>
                </a:cubicBezTo>
                <a:close/>
              </a:path>
            </a:pathLst>
          </a:custGeom>
          <a:solidFill>
            <a:schemeClr val="accent3">
              <a:lumOff val="44000"/>
            </a:schemeClr>
          </a:solidFill>
          <a:ln>
            <a:solidFill>
              <a:schemeClr val="accent1"/>
            </a:solidFill>
          </a:ln>
        </p:spPr>
        <p:txBody>
          <a:bodyPr lIns="45719" rIns="45719"/>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Titel 1"/>
          <p:cNvSpPr txBox="1"/>
          <p:nvPr>
            <p:ph type="title"/>
          </p:nvPr>
        </p:nvSpPr>
        <p:spPr>
          <a:xfrm>
            <a:off x="333987" y="143742"/>
            <a:ext cx="5616774" cy="864097"/>
          </a:xfrm>
          <a:prstGeom prst="rect">
            <a:avLst/>
          </a:prstGeom>
        </p:spPr>
        <p:txBody>
          <a:bodyPr/>
          <a:lstStyle/>
          <a:p>
            <a:pPr defTabSz="422307">
              <a:defRPr sz="2256"/>
            </a:pPr>
            <a:r>
              <a:t>Störungen der Top-Down-Wahrnehmung:</a:t>
            </a:r>
          </a:p>
          <a:p>
            <a:pPr defTabSz="422307">
              <a:defRPr sz="1879"/>
            </a:pPr>
            <a:r>
              <a:t>Das Phantom-Vibrations-Syndrom</a:t>
            </a:r>
          </a:p>
        </p:txBody>
      </p:sp>
      <p:sp>
        <p:nvSpPr>
          <p:cNvPr id="284"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85"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286" name="meme.jpeg" descr="meme.jpeg"/>
          <p:cNvPicPr>
            <a:picLocks noChangeAspect="1"/>
          </p:cNvPicPr>
          <p:nvPr/>
        </p:nvPicPr>
        <p:blipFill>
          <a:blip r:embed="rId2">
            <a:extLst/>
          </a:blip>
          <a:srcRect l="3260" t="2021" r="2975" b="1878"/>
          <a:stretch>
            <a:fillRect/>
          </a:stretch>
        </p:blipFill>
        <p:spPr>
          <a:xfrm>
            <a:off x="512001" y="1759496"/>
            <a:ext cx="2901168" cy="3727158"/>
          </a:xfrm>
          <a:prstGeom prst="rect">
            <a:avLst/>
          </a:prstGeom>
          <a:ln w="12700">
            <a:miter lim="400000"/>
          </a:ln>
        </p:spPr>
      </p:pic>
      <p:sp>
        <p:nvSpPr>
          <p:cNvPr id="287" name="Voraussetzung: Handy im Vibrationsmode und immer an der gleichen Stelle (z.B. linke Hosentasche)…"/>
          <p:cNvSpPr txBox="1"/>
          <p:nvPr/>
        </p:nvSpPr>
        <p:spPr>
          <a:xfrm>
            <a:off x="3985032" y="2322138"/>
            <a:ext cx="4043079" cy="22175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6787" indent="-226787">
              <a:buSzPct val="100000"/>
              <a:buChar char="-"/>
            </a:pPr>
            <a:r>
              <a:t>Voraussetzung: Handy im Vibrationsmode und immer an der gleichen Stelle (z.B. linke Hosentasche) </a:t>
            </a:r>
          </a:p>
          <a:p>
            <a:pPr/>
          </a:p>
          <a:p>
            <a:pPr marL="226787" indent="-226787">
              <a:buSzPct val="100000"/>
              <a:buChar char="-"/>
            </a:pPr>
            <a:r>
              <a:t>sensorische Information wird umgedeutet</a:t>
            </a:r>
          </a:p>
        </p:txBody>
      </p:sp>
      <p:sp>
        <p:nvSpPr>
          <p:cNvPr id="288" name="Psy_B_7-2: funktionelle Neuroanatomie, Merle Schuckart (schuckart@psychologie.uni-kiel.de), WiSe 21/22"/>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WiSe 21/22</a:t>
            </a:r>
          </a:p>
        </p:txBody>
      </p:sp>
      <p:sp>
        <p:nvSpPr>
          <p:cNvPr id="289" name="I don’t always feel my phone vibrate but when I do it doesn’t, o. D."/>
          <p:cNvSpPr txBox="1"/>
          <p:nvPr/>
        </p:nvSpPr>
        <p:spPr>
          <a:xfrm>
            <a:off x="492639" y="5493361"/>
            <a:ext cx="2794173"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2400"/>
              </a:lnSpc>
              <a:defRPr sz="1000">
                <a:solidFill>
                  <a:srgbClr val="A7A7A7"/>
                </a:solidFill>
                <a:latin typeface="+mn-lt"/>
                <a:ea typeface="+mn-ea"/>
                <a:cs typeface="+mn-cs"/>
                <a:sym typeface="Helvetica"/>
              </a:defRPr>
            </a:pPr>
            <a:r>
              <a:rPr i="1"/>
              <a:t>I don’t always feel my phone vibrate but when I do it doesn’t, </a:t>
            </a:r>
            <a:r>
              <a:t>o. D.</a:t>
            </a:r>
          </a:p>
        </p:txBody>
      </p:sp>
      <p:sp>
        <p:nvSpPr>
          <p:cNvPr id="290" name="Abbildung 2…"/>
          <p:cNvSpPr txBox="1"/>
          <p:nvPr/>
        </p:nvSpPr>
        <p:spPr>
          <a:xfrm>
            <a:off x="524372" y="1360563"/>
            <a:ext cx="2794173"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2400"/>
              </a:lnSpc>
              <a:defRPr b="1" sz="1000">
                <a:solidFill>
                  <a:srgbClr val="A7A7A7"/>
                </a:solidFill>
                <a:latin typeface="+mn-lt"/>
                <a:ea typeface="+mn-ea"/>
                <a:cs typeface="+mn-cs"/>
                <a:sym typeface="Helvetica"/>
              </a:defRPr>
            </a:pPr>
            <a:r>
              <a:t>Abbildung 2</a:t>
            </a:r>
            <a:endParaRPr i="1"/>
          </a:p>
          <a:p>
            <a:pPr defTabSz="457200">
              <a:lnSpc>
                <a:spcPts val="2400"/>
              </a:lnSpc>
              <a:defRPr sz="1000">
                <a:solidFill>
                  <a:srgbClr val="A7A7A7"/>
                </a:solidFill>
                <a:latin typeface="+mn-lt"/>
                <a:ea typeface="+mn-ea"/>
                <a:cs typeface="+mn-cs"/>
                <a:sym typeface="Helvetica"/>
              </a:defRPr>
            </a:pPr>
            <a:r>
              <a:rPr i="1"/>
              <a:t>Meme.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93"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294" name="pinocchio.jpeg" descr="pinocchio.jpeg"/>
          <p:cNvPicPr>
            <a:picLocks noChangeAspect="1"/>
          </p:cNvPicPr>
          <p:nvPr/>
        </p:nvPicPr>
        <p:blipFill>
          <a:blip r:embed="rId3">
            <a:extLst/>
          </a:blip>
          <a:srcRect l="5253" t="0" r="10941" b="0"/>
          <a:stretch>
            <a:fillRect/>
          </a:stretch>
        </p:blipFill>
        <p:spPr>
          <a:xfrm>
            <a:off x="442040" y="1878738"/>
            <a:ext cx="4325149" cy="3461969"/>
          </a:xfrm>
          <a:prstGeom prst="rect">
            <a:avLst/>
          </a:prstGeom>
          <a:ln w="12700">
            <a:miter lim="400000"/>
          </a:ln>
        </p:spPr>
      </p:pic>
      <p:sp>
        <p:nvSpPr>
          <p:cNvPr id="295" name="vorübergehende Störung der Propriozeption…"/>
          <p:cNvSpPr txBox="1"/>
          <p:nvPr/>
        </p:nvSpPr>
        <p:spPr>
          <a:xfrm>
            <a:off x="5206755" y="1912719"/>
            <a:ext cx="3027168" cy="24842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p>
          <a:p>
            <a:pPr marL="226787" indent="-226787">
              <a:buSzPct val="100000"/>
              <a:buChar char="-"/>
            </a:pPr>
          </a:p>
          <a:p>
            <a:pPr marL="226787" indent="-226787">
              <a:buSzPct val="100000"/>
              <a:buChar char="-"/>
            </a:pPr>
            <a:r>
              <a:t>vorübergehende Störung der Propriozeption</a:t>
            </a:r>
          </a:p>
          <a:p>
            <a:pPr marL="226787" indent="-226787">
              <a:buSzPct val="100000"/>
              <a:buChar char="-"/>
            </a:pPr>
          </a:p>
          <a:p>
            <a:pPr marL="226787" indent="-226787">
              <a:buSzPct val="100000"/>
              <a:buChar char="-"/>
            </a:pPr>
            <a:r>
              <a:t>Vibration am Trizeps</a:t>
            </a:r>
          </a:p>
          <a:p>
            <a:pPr marL="226787" indent="-226787">
              <a:buSzPct val="100000"/>
              <a:buChar char="-"/>
            </a:pPr>
          </a:p>
          <a:p>
            <a:pPr marL="226787" indent="-226787">
              <a:buSzPct val="100000"/>
              <a:buChar char="-"/>
            </a:pPr>
            <a:r>
              <a:t>Illusion, eigene Nase sei bis zu 30 cm lang</a:t>
            </a:r>
          </a:p>
        </p:txBody>
      </p:sp>
      <p:sp>
        <p:nvSpPr>
          <p:cNvPr id="296" name="Psy_B_7-2: funktionelle Neuroanatomie, Merle Schuckart (schuckart@psychologie.uni-kiel.de), WiSe 21/22"/>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WiSe 21/22</a:t>
            </a:r>
          </a:p>
        </p:txBody>
      </p:sp>
      <p:sp>
        <p:nvSpPr>
          <p:cNvPr id="297" name="Hanimann, 2014"/>
          <p:cNvSpPr txBox="1"/>
          <p:nvPr/>
        </p:nvSpPr>
        <p:spPr>
          <a:xfrm>
            <a:off x="412539" y="5367922"/>
            <a:ext cx="1036115" cy="2269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solidFill>
                  <a:srgbClr val="A7A7A7"/>
                </a:solidFill>
              </a:defRPr>
            </a:lvl1pPr>
          </a:lstStyle>
          <a:p>
            <a:pPr/>
            <a:r>
              <a:t>Hanimann, 2014</a:t>
            </a:r>
          </a:p>
        </p:txBody>
      </p:sp>
      <p:sp>
        <p:nvSpPr>
          <p:cNvPr id="298" name="Abbildung 3.…"/>
          <p:cNvSpPr txBox="1"/>
          <p:nvPr/>
        </p:nvSpPr>
        <p:spPr>
          <a:xfrm>
            <a:off x="426830" y="1422014"/>
            <a:ext cx="951494" cy="4420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200">
                <a:solidFill>
                  <a:srgbClr val="A7A7A7"/>
                </a:solidFill>
              </a:defRPr>
            </a:pPr>
            <a:r>
              <a:t>Abbildung 3.</a:t>
            </a:r>
          </a:p>
          <a:p>
            <a:pPr>
              <a:defRPr sz="1200">
                <a:solidFill>
                  <a:srgbClr val="A7A7A7"/>
                </a:solidFill>
              </a:defRPr>
            </a:pPr>
            <a:r>
              <a:t>Pinocchio</a:t>
            </a:r>
          </a:p>
        </p:txBody>
      </p:sp>
      <p:sp>
        <p:nvSpPr>
          <p:cNvPr id="299" name="Titel 1"/>
          <p:cNvSpPr txBox="1"/>
          <p:nvPr>
            <p:ph type="title"/>
          </p:nvPr>
        </p:nvSpPr>
        <p:spPr>
          <a:xfrm>
            <a:off x="333987" y="143742"/>
            <a:ext cx="5616774" cy="864097"/>
          </a:xfrm>
          <a:prstGeom prst="rect">
            <a:avLst/>
          </a:prstGeom>
        </p:spPr>
        <p:txBody>
          <a:bodyPr/>
          <a:lstStyle/>
          <a:p>
            <a:pPr defTabSz="413321">
              <a:defRPr sz="2208"/>
            </a:pPr>
            <a:r>
              <a:t>Störungen der Bottom-Up-Wahrnehmung:</a:t>
            </a:r>
          </a:p>
          <a:p>
            <a:pPr defTabSz="413321">
              <a:defRPr sz="1840"/>
            </a:pPr>
            <a:r>
              <a:t>Die Pinocchio-Illusion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04"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05" name="Psy_B_7-2: funktionelle Neuroanatomie, Merle Schuckart (schuckart@psychologie.uni-kiel.de), WiSe 21/22"/>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WiSe 21/22</a:t>
            </a:r>
          </a:p>
        </p:txBody>
      </p:sp>
      <p:pic>
        <p:nvPicPr>
          <p:cNvPr id="306" name="Bildschirmfoto 2021-12-05 um 15.59.04.png" descr="Bildschirmfoto 2021-12-05 um 15.59.04.png"/>
          <p:cNvPicPr>
            <a:picLocks noChangeAspect="1"/>
          </p:cNvPicPr>
          <p:nvPr/>
        </p:nvPicPr>
        <p:blipFill>
          <a:blip r:embed="rId3">
            <a:extLst/>
          </a:blip>
          <a:srcRect l="0" t="9183" r="0" b="0"/>
          <a:stretch>
            <a:fillRect/>
          </a:stretch>
        </p:blipFill>
        <p:spPr>
          <a:xfrm>
            <a:off x="325336" y="2329440"/>
            <a:ext cx="4469509" cy="2616537"/>
          </a:xfrm>
          <a:prstGeom prst="rect">
            <a:avLst/>
          </a:prstGeom>
          <a:ln w="12700">
            <a:miter lim="400000"/>
          </a:ln>
        </p:spPr>
      </p:pic>
      <p:pic>
        <p:nvPicPr>
          <p:cNvPr id="307" name="Bildschirmfoto 2021-12-05 um 16.50.15.png" descr="Bildschirmfoto 2021-12-05 um 16.50.15.png"/>
          <p:cNvPicPr>
            <a:picLocks noChangeAspect="1"/>
          </p:cNvPicPr>
          <p:nvPr/>
        </p:nvPicPr>
        <p:blipFill>
          <a:blip r:embed="rId4">
            <a:extLst/>
          </a:blip>
          <a:srcRect l="8531" t="336" r="5564" b="0"/>
          <a:stretch>
            <a:fillRect/>
          </a:stretch>
        </p:blipFill>
        <p:spPr>
          <a:xfrm>
            <a:off x="5063679" y="2323723"/>
            <a:ext cx="3107220" cy="2647167"/>
          </a:xfrm>
          <a:prstGeom prst="rect">
            <a:avLst/>
          </a:prstGeom>
          <a:ln w="12700">
            <a:miter lim="400000"/>
          </a:ln>
        </p:spPr>
      </p:pic>
      <p:sp>
        <p:nvSpPr>
          <p:cNvPr id="308" name="Rechteck"/>
          <p:cNvSpPr/>
          <p:nvPr/>
        </p:nvSpPr>
        <p:spPr>
          <a:xfrm>
            <a:off x="6905549" y="2322096"/>
            <a:ext cx="1264857" cy="144570"/>
          </a:xfrm>
          <a:prstGeom prst="rect">
            <a:avLst/>
          </a:prstGeom>
          <a:solidFill>
            <a:srgbClr val="B2ADAE"/>
          </a:solidFill>
          <a:ln w="12700">
            <a:miter lim="400000"/>
          </a:ln>
        </p:spPr>
        <p:txBody>
          <a:bodyPr lIns="45719" rIns="45719"/>
          <a:lstStyle/>
          <a:p>
            <a:pPr/>
          </a:p>
        </p:txBody>
      </p:sp>
      <p:sp>
        <p:nvSpPr>
          <p:cNvPr id="309" name="Brown, o.D."/>
          <p:cNvSpPr txBox="1"/>
          <p:nvPr/>
        </p:nvSpPr>
        <p:spPr>
          <a:xfrm>
            <a:off x="5067634" y="4961142"/>
            <a:ext cx="767604" cy="22698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solidFill>
                  <a:srgbClr val="A7A7A7"/>
                </a:solidFill>
              </a:defRPr>
            </a:lvl1pPr>
          </a:lstStyle>
          <a:p>
            <a:pPr/>
            <a:r>
              <a:t>Brown, o.D.</a:t>
            </a:r>
          </a:p>
        </p:txBody>
      </p:sp>
      <p:sp>
        <p:nvSpPr>
          <p:cNvPr id="310" name="Abbildung 5.…"/>
          <p:cNvSpPr txBox="1"/>
          <p:nvPr/>
        </p:nvSpPr>
        <p:spPr>
          <a:xfrm>
            <a:off x="5053262" y="1693956"/>
            <a:ext cx="2962406" cy="6460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solidFill>
                  <a:srgbClr val="A7A7A7"/>
                </a:solidFill>
              </a:defRPr>
            </a:pPr>
            <a:r>
              <a:t>Abbildung 5. </a:t>
            </a:r>
          </a:p>
          <a:p>
            <a:pPr>
              <a:defRPr i="1" sz="1000">
                <a:solidFill>
                  <a:srgbClr val="A7A7A7"/>
                </a:solidFill>
              </a:defRPr>
            </a:pPr>
            <a:r>
              <a:t>Überkreuzter Mittel- und Ringfinger für die 2-Nasen-Illusion (oder Westside-Gangzeichen, je nachdem).</a:t>
            </a:r>
          </a:p>
        </p:txBody>
      </p:sp>
      <p:sp>
        <p:nvSpPr>
          <p:cNvPr id="311" name="Abbildung 4.…"/>
          <p:cNvSpPr txBox="1"/>
          <p:nvPr/>
        </p:nvSpPr>
        <p:spPr>
          <a:xfrm>
            <a:off x="317570" y="1696272"/>
            <a:ext cx="2962406" cy="3666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solidFill>
                  <a:srgbClr val="A7A7A7"/>
                </a:solidFill>
              </a:defRPr>
            </a:pPr>
            <a:r>
              <a:t>Abbildung 4. </a:t>
            </a:r>
          </a:p>
          <a:p>
            <a:pPr>
              <a:defRPr i="1" sz="1000">
                <a:solidFill>
                  <a:srgbClr val="A7A7A7"/>
                </a:solidFill>
              </a:defRPr>
            </a:pPr>
            <a:r>
              <a:t>Alternative für Pinocchio-Illusion</a:t>
            </a:r>
          </a:p>
        </p:txBody>
      </p:sp>
      <p:sp>
        <p:nvSpPr>
          <p:cNvPr id="312" name="Riesen, 2016"/>
          <p:cNvSpPr txBox="1"/>
          <p:nvPr/>
        </p:nvSpPr>
        <p:spPr>
          <a:xfrm>
            <a:off x="318089" y="4977312"/>
            <a:ext cx="852560" cy="2269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solidFill>
                  <a:srgbClr val="A7A7A7"/>
                </a:solidFill>
              </a:defRPr>
            </a:lvl1pPr>
          </a:lstStyle>
          <a:p>
            <a:pPr/>
            <a:r>
              <a:t>Riesen, 2016</a:t>
            </a:r>
          </a:p>
        </p:txBody>
      </p:sp>
      <p:sp>
        <p:nvSpPr>
          <p:cNvPr id="313" name="Titel 1"/>
          <p:cNvSpPr txBox="1"/>
          <p:nvPr>
            <p:ph type="title"/>
          </p:nvPr>
        </p:nvSpPr>
        <p:spPr>
          <a:xfrm>
            <a:off x="333987" y="143742"/>
            <a:ext cx="5616774" cy="864097"/>
          </a:xfrm>
          <a:prstGeom prst="rect">
            <a:avLst/>
          </a:prstGeom>
        </p:spPr>
        <p:txBody>
          <a:bodyPr/>
          <a:lstStyle/>
          <a:p>
            <a:pPr defTabSz="413321">
              <a:defRPr sz="2208"/>
            </a:pPr>
            <a:r>
              <a:t>Störungen der Bottom-Up-Wahrnehmung:</a:t>
            </a:r>
          </a:p>
          <a:p>
            <a:pPr defTabSz="413321">
              <a:defRPr sz="1840"/>
            </a:pPr>
            <a:r>
              <a:t>Die Pinocchio-Illusion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Titel 1"/>
          <p:cNvSpPr txBox="1"/>
          <p:nvPr>
            <p:ph type="title"/>
          </p:nvPr>
        </p:nvSpPr>
        <p:spPr>
          <a:xfrm>
            <a:off x="598931" y="101142"/>
            <a:ext cx="5616774" cy="864097"/>
          </a:xfrm>
          <a:prstGeom prst="rect">
            <a:avLst/>
          </a:prstGeom>
        </p:spPr>
        <p:txBody>
          <a:bodyPr/>
          <a:lstStyle/>
          <a:p>
            <a:pPr/>
            <a:r>
              <a:t>Gruppenarbeit</a:t>
            </a:r>
          </a:p>
        </p:txBody>
      </p:sp>
      <p:sp>
        <p:nvSpPr>
          <p:cNvPr id="318"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19"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320" name="Bildschirmfoto 2021-12-02 um 12.10.07.png" descr="Bildschirmfoto 2021-12-02 um 12.10.07.png"/>
          <p:cNvPicPr>
            <a:picLocks noChangeAspect="1"/>
          </p:cNvPicPr>
          <p:nvPr/>
        </p:nvPicPr>
        <p:blipFill>
          <a:blip r:embed="rId2">
            <a:extLst/>
          </a:blip>
          <a:stretch>
            <a:fillRect/>
          </a:stretch>
        </p:blipFill>
        <p:spPr>
          <a:xfrm>
            <a:off x="485365" y="1710263"/>
            <a:ext cx="7662700" cy="3970821"/>
          </a:xfrm>
          <a:prstGeom prst="rect">
            <a:avLst/>
          </a:prstGeom>
          <a:ln w="12700">
            <a:miter lim="400000"/>
          </a:ln>
        </p:spPr>
      </p:pic>
      <p:sp>
        <p:nvSpPr>
          <p:cNvPr id="321" name="Kaninchen"/>
          <p:cNvSpPr/>
          <p:nvPr/>
        </p:nvSpPr>
        <p:spPr>
          <a:xfrm flipH="1">
            <a:off x="7841703" y="158510"/>
            <a:ext cx="384112" cy="404106"/>
          </a:xfrm>
          <a:custGeom>
            <a:avLst/>
            <a:gdLst/>
            <a:ahLst/>
            <a:cxnLst>
              <a:cxn ang="0">
                <a:pos x="wd2" y="hd2"/>
              </a:cxn>
              <a:cxn ang="5400000">
                <a:pos x="wd2" y="hd2"/>
              </a:cxn>
              <a:cxn ang="10800000">
                <a:pos x="wd2" y="hd2"/>
              </a:cxn>
              <a:cxn ang="16200000">
                <a:pos x="wd2" y="hd2"/>
              </a:cxn>
            </a:cxnLst>
            <a:rect l="0" t="0" r="r" b="b"/>
            <a:pathLst>
              <a:path w="20915" h="21208" fill="norm" stroke="1" extrusionOk="0">
                <a:moveTo>
                  <a:pt x="10210" y="0"/>
                </a:moveTo>
                <a:cubicBezTo>
                  <a:pt x="9556" y="-13"/>
                  <a:pt x="9380" y="416"/>
                  <a:pt x="9455" y="1046"/>
                </a:cubicBezTo>
                <a:cubicBezTo>
                  <a:pt x="9571" y="2017"/>
                  <a:pt x="10078" y="4648"/>
                  <a:pt x="12499" y="6197"/>
                </a:cubicBezTo>
                <a:cubicBezTo>
                  <a:pt x="12642" y="6287"/>
                  <a:pt x="12670" y="6482"/>
                  <a:pt x="12560" y="6604"/>
                </a:cubicBezTo>
                <a:cubicBezTo>
                  <a:pt x="12147" y="7071"/>
                  <a:pt x="12142" y="7803"/>
                  <a:pt x="12197" y="8355"/>
                </a:cubicBezTo>
                <a:cubicBezTo>
                  <a:pt x="12213" y="8535"/>
                  <a:pt x="12054" y="8685"/>
                  <a:pt x="11866" y="8658"/>
                </a:cubicBezTo>
                <a:cubicBezTo>
                  <a:pt x="6209" y="8000"/>
                  <a:pt x="656" y="10419"/>
                  <a:pt x="1492" y="18312"/>
                </a:cubicBezTo>
                <a:cubicBezTo>
                  <a:pt x="1509" y="18450"/>
                  <a:pt x="1421" y="18619"/>
                  <a:pt x="1277" y="18614"/>
                </a:cubicBezTo>
                <a:cubicBezTo>
                  <a:pt x="969" y="18598"/>
                  <a:pt x="464" y="18175"/>
                  <a:pt x="134" y="18657"/>
                </a:cubicBezTo>
                <a:cubicBezTo>
                  <a:pt x="-356" y="19368"/>
                  <a:pt x="568" y="21219"/>
                  <a:pt x="1845" y="21208"/>
                </a:cubicBezTo>
                <a:cubicBezTo>
                  <a:pt x="3298" y="21203"/>
                  <a:pt x="11437" y="21208"/>
                  <a:pt x="12400" y="21208"/>
                </a:cubicBezTo>
                <a:cubicBezTo>
                  <a:pt x="13363" y="21208"/>
                  <a:pt x="13033" y="20451"/>
                  <a:pt x="12510" y="20058"/>
                </a:cubicBezTo>
                <a:cubicBezTo>
                  <a:pt x="12146" y="19787"/>
                  <a:pt x="11641" y="19528"/>
                  <a:pt x="11013" y="19315"/>
                </a:cubicBezTo>
                <a:cubicBezTo>
                  <a:pt x="10755" y="19230"/>
                  <a:pt x="10755" y="18875"/>
                  <a:pt x="11013" y="18785"/>
                </a:cubicBezTo>
                <a:cubicBezTo>
                  <a:pt x="11707" y="18541"/>
                  <a:pt x="12318" y="18280"/>
                  <a:pt x="12687" y="18110"/>
                </a:cubicBezTo>
                <a:cubicBezTo>
                  <a:pt x="12868" y="18025"/>
                  <a:pt x="13083" y="18143"/>
                  <a:pt x="13100" y="18339"/>
                </a:cubicBezTo>
                <a:cubicBezTo>
                  <a:pt x="13193" y="19214"/>
                  <a:pt x="13518" y="21203"/>
                  <a:pt x="14553" y="21203"/>
                </a:cubicBezTo>
                <a:cubicBezTo>
                  <a:pt x="15356" y="21203"/>
                  <a:pt x="15581" y="21203"/>
                  <a:pt x="16225" y="21203"/>
                </a:cubicBezTo>
                <a:cubicBezTo>
                  <a:pt x="16868" y="21203"/>
                  <a:pt x="16468" y="20386"/>
                  <a:pt x="15543" y="19998"/>
                </a:cubicBezTo>
                <a:cubicBezTo>
                  <a:pt x="14712" y="19648"/>
                  <a:pt x="15504" y="17193"/>
                  <a:pt x="15674" y="16705"/>
                </a:cubicBezTo>
                <a:cubicBezTo>
                  <a:pt x="15691" y="16651"/>
                  <a:pt x="15730" y="16604"/>
                  <a:pt x="15774" y="16572"/>
                </a:cubicBezTo>
                <a:cubicBezTo>
                  <a:pt x="16082" y="16344"/>
                  <a:pt x="17349" y="15363"/>
                  <a:pt x="17910" y="14042"/>
                </a:cubicBezTo>
                <a:cubicBezTo>
                  <a:pt x="18411" y="12870"/>
                  <a:pt x="18350" y="11782"/>
                  <a:pt x="18300" y="11352"/>
                </a:cubicBezTo>
                <a:cubicBezTo>
                  <a:pt x="18284" y="11235"/>
                  <a:pt x="18350" y="11125"/>
                  <a:pt x="18460" y="11072"/>
                </a:cubicBezTo>
                <a:cubicBezTo>
                  <a:pt x="18873" y="10876"/>
                  <a:pt x="19532" y="10832"/>
                  <a:pt x="19852" y="10339"/>
                </a:cubicBezTo>
                <a:cubicBezTo>
                  <a:pt x="20374" y="9554"/>
                  <a:pt x="21244" y="8774"/>
                  <a:pt x="20787" y="8085"/>
                </a:cubicBezTo>
                <a:cubicBezTo>
                  <a:pt x="20545" y="7719"/>
                  <a:pt x="20386" y="7645"/>
                  <a:pt x="19379" y="6802"/>
                </a:cubicBezTo>
                <a:cubicBezTo>
                  <a:pt x="18592" y="6139"/>
                  <a:pt x="18663" y="5268"/>
                  <a:pt x="15586" y="4748"/>
                </a:cubicBezTo>
                <a:cubicBezTo>
                  <a:pt x="15460" y="4727"/>
                  <a:pt x="15345" y="4669"/>
                  <a:pt x="15306" y="4552"/>
                </a:cubicBezTo>
                <a:cubicBezTo>
                  <a:pt x="15301" y="4531"/>
                  <a:pt x="15301" y="4509"/>
                  <a:pt x="15301" y="4483"/>
                </a:cubicBezTo>
                <a:cubicBezTo>
                  <a:pt x="15345" y="3263"/>
                  <a:pt x="14844" y="1592"/>
                  <a:pt x="13925" y="680"/>
                </a:cubicBezTo>
                <a:cubicBezTo>
                  <a:pt x="12857" y="-381"/>
                  <a:pt x="12449" y="-68"/>
                  <a:pt x="12339" y="759"/>
                </a:cubicBezTo>
                <a:cubicBezTo>
                  <a:pt x="12213" y="685"/>
                  <a:pt x="12086" y="616"/>
                  <a:pt x="11954" y="552"/>
                </a:cubicBezTo>
                <a:cubicBezTo>
                  <a:pt x="11168" y="174"/>
                  <a:pt x="10603" y="8"/>
                  <a:pt x="10210" y="0"/>
                </a:cubicBezTo>
                <a:close/>
              </a:path>
            </a:pathLst>
          </a:custGeom>
          <a:solidFill>
            <a:schemeClr val="accent3">
              <a:lumOff val="44000"/>
            </a:schemeClr>
          </a:solidFill>
          <a:ln w="12700">
            <a:miter lim="400000"/>
          </a:ln>
        </p:spPr>
        <p:txBody>
          <a:bodyPr lIns="45719" rIns="45719"/>
          <a:lstStyle/>
          <a:p>
            <a:pPr/>
          </a:p>
        </p:txBody>
      </p:sp>
      <p:sp>
        <p:nvSpPr>
          <p:cNvPr id="322" name="Psy_B_7-2: funktionelle Neuroanatomie, Merle Schuckart (schuckart@psychologie.uni-kiel.de), WiSe 21/22"/>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WiSe 21/22</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Rechteck"/>
          <p:cNvSpPr/>
          <p:nvPr/>
        </p:nvSpPr>
        <p:spPr>
          <a:xfrm>
            <a:off x="476146" y="3630863"/>
            <a:ext cx="7745257" cy="2021009"/>
          </a:xfrm>
          <a:prstGeom prst="rect">
            <a:avLst/>
          </a:prstGeom>
          <a:solidFill>
            <a:schemeClr val="accent3">
              <a:lumOff val="44000"/>
            </a:schemeClr>
          </a:solidFill>
          <a:ln w="25400">
            <a:solidFill>
              <a:schemeClr val="accent4">
                <a:lumOff val="-8800"/>
              </a:schemeClr>
            </a:solidFill>
            <a:custDash>
              <a:ds d="200000" sp="200000"/>
            </a:custDash>
            <a:miter lim="400000"/>
          </a:ln>
        </p:spPr>
        <p:txBody>
          <a:bodyPr lIns="45719" rIns="45719"/>
          <a:lstStyle/>
          <a:p>
            <a:pPr>
              <a:defRPr>
                <a:solidFill>
                  <a:schemeClr val="accent4">
                    <a:lumOff val="-8800"/>
                  </a:schemeClr>
                </a:solidFill>
              </a:defRPr>
            </a:pPr>
          </a:p>
        </p:txBody>
      </p:sp>
      <p:sp>
        <p:nvSpPr>
          <p:cNvPr id="325" name="Titel 1"/>
          <p:cNvSpPr txBox="1"/>
          <p:nvPr>
            <p:ph type="title"/>
          </p:nvPr>
        </p:nvSpPr>
        <p:spPr>
          <a:xfrm>
            <a:off x="384348" y="91403"/>
            <a:ext cx="5616774" cy="864097"/>
          </a:xfrm>
          <a:prstGeom prst="rect">
            <a:avLst/>
          </a:prstGeom>
        </p:spPr>
        <p:txBody>
          <a:bodyPr/>
          <a:lstStyle/>
          <a:p>
            <a:pPr/>
            <a:r>
              <a:t>Aufgabe 1</a:t>
            </a:r>
          </a:p>
        </p:txBody>
      </p:sp>
      <p:sp>
        <p:nvSpPr>
          <p:cNvPr id="326"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27"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28" name="Bitte schaut euch die Einleitung an! (—&gt; S. 459)…"/>
          <p:cNvSpPr txBox="1"/>
          <p:nvPr/>
        </p:nvSpPr>
        <p:spPr>
          <a:xfrm>
            <a:off x="392882" y="1662566"/>
            <a:ext cx="7892821" cy="174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i="1" sz="1500">
                <a:uFill>
                  <a:solidFill>
                    <a:srgbClr val="000000"/>
                  </a:solidFill>
                </a:uFill>
                <a:latin typeface="+mn-lt"/>
                <a:ea typeface="+mn-ea"/>
                <a:cs typeface="+mn-cs"/>
                <a:sym typeface="Helvetica"/>
              </a:defRPr>
            </a:pPr>
            <a:r>
              <a:rPr sz="1800"/>
              <a:t>Bitte schaut euch die Einleitung an! </a:t>
            </a:r>
            <a:r>
              <a:rPr sz="1200">
                <a:solidFill>
                  <a:schemeClr val="accent4">
                    <a:lumOff val="-8800"/>
                  </a:schemeClr>
                </a:solidFill>
              </a:rPr>
              <a:t>(—&gt; S. 459)</a:t>
            </a:r>
          </a:p>
          <a:p>
            <a:pPr defTabSz="457200">
              <a:defRPr sz="1500">
                <a:uFill>
                  <a:solidFill>
                    <a:srgbClr val="000000"/>
                  </a:solidFill>
                </a:uFill>
                <a:latin typeface="+mn-lt"/>
                <a:ea typeface="+mn-ea"/>
                <a:cs typeface="+mn-cs"/>
                <a:sym typeface="Helvetica"/>
              </a:defRPr>
            </a:pPr>
          </a:p>
          <a:p>
            <a:pPr defTabSz="457200">
              <a:defRPr sz="1500">
                <a:uFill>
                  <a:solidFill>
                    <a:srgbClr val="000000"/>
                  </a:solidFill>
                </a:uFill>
                <a:latin typeface="+mn-lt"/>
                <a:ea typeface="+mn-ea"/>
                <a:cs typeface="+mn-cs"/>
                <a:sym typeface="Helvetica"/>
              </a:defRPr>
            </a:pPr>
            <a:r>
              <a:t>a) Worin besteht die „Cutaneous Rabbit Illusion“? Konntet ihr diese Illusion nachempfinden?</a:t>
            </a:r>
          </a:p>
          <a:p>
            <a:pPr defTabSz="457200">
              <a:defRPr sz="1500">
                <a:uFill>
                  <a:solidFill>
                    <a:srgbClr val="000000"/>
                  </a:solidFill>
                </a:uFill>
                <a:latin typeface="+mn-lt"/>
                <a:ea typeface="+mn-ea"/>
                <a:cs typeface="+mn-cs"/>
                <a:sym typeface="Helvetica"/>
              </a:defRPr>
            </a:pPr>
          </a:p>
          <a:p>
            <a:pPr defTabSz="457200">
              <a:defRPr sz="1500">
                <a:uFill>
                  <a:solidFill>
                    <a:srgbClr val="000000"/>
                  </a:solidFill>
                </a:uFill>
                <a:latin typeface="+mn-lt"/>
                <a:ea typeface="+mn-ea"/>
                <a:cs typeface="+mn-cs"/>
                <a:sym typeface="Helvetica"/>
              </a:defRPr>
            </a:pPr>
            <a:r>
              <a:t>b) Welche Gründe sprechen für eine Verarbeitung bzw. Entstehung auf kortikaler Ebene?</a:t>
            </a:r>
          </a:p>
          <a:p>
            <a:pPr defTabSz="457200">
              <a:defRPr sz="1500">
                <a:uFill>
                  <a:solidFill>
                    <a:srgbClr val="000000"/>
                  </a:solidFill>
                </a:uFill>
                <a:latin typeface="+mn-lt"/>
                <a:ea typeface="+mn-ea"/>
                <a:cs typeface="+mn-cs"/>
                <a:sym typeface="Helvetica"/>
              </a:defRPr>
            </a:pPr>
          </a:p>
        </p:txBody>
      </p:sp>
      <p:sp>
        <p:nvSpPr>
          <p:cNvPr id="329" name="Psy_B_7-2: funktionelle Neuroanatomie, Merle Schuckart (schuckart@psychologie.uni-kiel.de), WiSe 21/22"/>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WiSe 21/22</a:t>
            </a:r>
          </a:p>
        </p:txBody>
      </p:sp>
      <p:sp>
        <p:nvSpPr>
          <p:cNvPr id="330" name="Vokabelhilfe:…"/>
          <p:cNvSpPr txBox="1"/>
          <p:nvPr/>
        </p:nvSpPr>
        <p:spPr>
          <a:xfrm>
            <a:off x="642550" y="3697612"/>
            <a:ext cx="4200095" cy="17507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solidFill>
                  <a:schemeClr val="accent4">
                    <a:lumOff val="-8800"/>
                  </a:schemeClr>
                </a:solidFill>
                <a:latin typeface="Helvetica Neue"/>
                <a:ea typeface="Helvetica Neue"/>
                <a:cs typeface="Helvetica Neue"/>
                <a:sym typeface="Helvetica Neue"/>
              </a:defRPr>
            </a:pPr>
            <a:r>
              <a:rPr u="sng">
                <a:latin typeface="Helvetica Neue Medium"/>
                <a:ea typeface="Helvetica Neue Medium"/>
                <a:cs typeface="Helvetica Neue Medium"/>
                <a:sym typeface="Helvetica Neue Medium"/>
              </a:rPr>
              <a:t>Vokabelhilfe</a:t>
            </a:r>
            <a:r>
              <a:t>: </a:t>
            </a:r>
          </a:p>
          <a:p>
            <a:pPr>
              <a:defRPr sz="1500">
                <a:solidFill>
                  <a:schemeClr val="accent4">
                    <a:lumOff val="-8800"/>
                  </a:schemeClr>
                </a:solidFill>
                <a:latin typeface="Helvetica Neue"/>
                <a:ea typeface="Helvetica Neue"/>
                <a:cs typeface="Helvetica Neue"/>
                <a:sym typeface="Helvetica Neue"/>
              </a:defRPr>
            </a:pPr>
          </a:p>
          <a:p>
            <a:pPr>
              <a:defRPr sz="1200">
                <a:solidFill>
                  <a:schemeClr val="accent4">
                    <a:lumOff val="-8800"/>
                  </a:schemeClr>
                </a:solidFill>
                <a:latin typeface="Helvetica Neue"/>
                <a:ea typeface="Helvetica Neue"/>
                <a:cs typeface="Helvetica Neue"/>
                <a:sym typeface="Helvetica Neue"/>
              </a:defRPr>
            </a:pPr>
            <a:r>
              <a:t>p</a:t>
            </a:r>
            <a:r>
              <a:rPr>
                <a:latin typeface="Helvetica Neue Medium"/>
                <a:ea typeface="Helvetica Neue Medium"/>
                <a:cs typeface="Helvetica Neue Medium"/>
                <a:sym typeface="Helvetica Neue Medium"/>
              </a:rPr>
              <a:t>ostdiction</a:t>
            </a:r>
            <a:r>
              <a:t> = Gegenteil von prediction; ein Wahrnehmungsinhalt wird im Nachhinein eingeordnet/interpretiert</a:t>
            </a:r>
          </a:p>
          <a:p>
            <a:pPr>
              <a:defRPr sz="1200">
                <a:solidFill>
                  <a:schemeClr val="accent4">
                    <a:lumOff val="-8800"/>
                  </a:schemeClr>
                </a:solidFill>
                <a:latin typeface="Helvetica Neue"/>
                <a:ea typeface="Helvetica Neue"/>
                <a:cs typeface="Helvetica Neue"/>
                <a:sym typeface="Helvetica Neue"/>
              </a:defRPr>
            </a:pPr>
          </a:p>
          <a:p>
            <a:pPr defTabSz="457200">
              <a:spcBef>
                <a:spcPts val="1200"/>
              </a:spcBef>
              <a:defRPr sz="1200">
                <a:solidFill>
                  <a:schemeClr val="accent4">
                    <a:lumOff val="-8800"/>
                  </a:schemeClr>
                </a:solidFill>
                <a:latin typeface="Helvetica Neue"/>
                <a:ea typeface="Helvetica Neue"/>
                <a:cs typeface="Helvetica Neue"/>
                <a:sym typeface="Helvetica Neue"/>
              </a:defRPr>
            </a:pPr>
            <a:r>
              <a:rPr>
                <a:latin typeface="Helvetica Neue Medium"/>
                <a:ea typeface="Helvetica Neue Medium"/>
                <a:cs typeface="Helvetica Neue Medium"/>
                <a:sym typeface="Helvetica Neue Medium"/>
              </a:rPr>
              <a:t>SI</a:t>
            </a:r>
            <a:r>
              <a:t> = primärer somatosensorischer Kortex </a:t>
            </a:r>
          </a:p>
          <a:p>
            <a:pPr defTabSz="457200">
              <a:spcBef>
                <a:spcPts val="1200"/>
              </a:spcBef>
              <a:defRPr sz="1200">
                <a:solidFill>
                  <a:schemeClr val="accent4">
                    <a:lumOff val="-8800"/>
                  </a:schemeClr>
                </a:solidFill>
                <a:latin typeface="Helvetica Neue"/>
                <a:ea typeface="Helvetica Neue"/>
                <a:cs typeface="Helvetica Neue"/>
                <a:sym typeface="Helvetica Neue"/>
              </a:defRPr>
            </a:pPr>
            <a:r>
              <a:rPr>
                <a:latin typeface="Helvetica Neue Medium"/>
                <a:ea typeface="Helvetica Neue Medium"/>
                <a:cs typeface="Helvetica Neue Medium"/>
                <a:sym typeface="Helvetica Neue Medium"/>
              </a:rPr>
              <a:t>transcallosa</a:t>
            </a:r>
            <a:r>
              <a:t>l = über das Corpus callosum </a:t>
            </a:r>
          </a:p>
        </p:txBody>
      </p:sp>
      <p:sp>
        <p:nvSpPr>
          <p:cNvPr id="331" name="Corpus callosum = dicker Strang von Nervenverbindungen zwischen den beiden Hemisphären (= Hirnhälften)…"/>
          <p:cNvSpPr txBox="1"/>
          <p:nvPr/>
        </p:nvSpPr>
        <p:spPr>
          <a:xfrm>
            <a:off x="4534081" y="4041346"/>
            <a:ext cx="3755696" cy="11539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1200"/>
              </a:spcBef>
              <a:defRPr sz="1200">
                <a:solidFill>
                  <a:schemeClr val="accent4">
                    <a:lumOff val="-8800"/>
                  </a:schemeClr>
                </a:solidFill>
                <a:latin typeface="Helvetica Neue"/>
                <a:ea typeface="Helvetica Neue"/>
                <a:cs typeface="Helvetica Neue"/>
                <a:sym typeface="Helvetica Neue"/>
              </a:defRPr>
            </a:pPr>
            <a:r>
              <a:rPr>
                <a:latin typeface="Helvetica Neue Medium"/>
                <a:ea typeface="Helvetica Neue Medium"/>
                <a:cs typeface="Helvetica Neue Medium"/>
                <a:sym typeface="Helvetica Neue Medium"/>
              </a:rPr>
              <a:t>Corpus callosum</a:t>
            </a:r>
            <a:r>
              <a:t> = dicker Strang von Nervenverbindungen zwischen den beiden Hemisphären (= Hirnhälften)</a:t>
            </a:r>
          </a:p>
          <a:p>
            <a:pPr defTabSz="457200">
              <a:spcBef>
                <a:spcPts val="1200"/>
              </a:spcBef>
              <a:defRPr sz="1200">
                <a:solidFill>
                  <a:schemeClr val="accent4">
                    <a:lumOff val="-8800"/>
                  </a:schemeClr>
                </a:solidFill>
                <a:latin typeface="Helvetica Neue"/>
                <a:ea typeface="Helvetica Neue"/>
                <a:cs typeface="Helvetica Neue"/>
                <a:sym typeface="Helvetica Neue"/>
              </a:defRPr>
            </a:pPr>
            <a:r>
              <a:rPr>
                <a:latin typeface="Helvetica Neue Medium"/>
                <a:ea typeface="Helvetica Neue Medium"/>
                <a:cs typeface="Helvetica Neue Medium"/>
                <a:sym typeface="Helvetica Neue Medium"/>
              </a:rPr>
              <a:t>veridical</a:t>
            </a:r>
            <a:r>
              <a:t> = veridikal; bedeutet in etwa: zutreffende/realitätsgetreue Wahrnehmung eines Reizes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Titel 1"/>
          <p:cNvSpPr txBox="1"/>
          <p:nvPr>
            <p:ph type="title"/>
          </p:nvPr>
        </p:nvSpPr>
        <p:spPr>
          <a:xfrm>
            <a:off x="384348" y="91403"/>
            <a:ext cx="5616774" cy="864097"/>
          </a:xfrm>
          <a:prstGeom prst="rect">
            <a:avLst/>
          </a:prstGeom>
        </p:spPr>
        <p:txBody>
          <a:bodyPr/>
          <a:lstStyle/>
          <a:p>
            <a:pPr/>
            <a:r>
              <a:t>Aufgabe 1</a:t>
            </a:r>
          </a:p>
        </p:txBody>
      </p:sp>
      <p:sp>
        <p:nvSpPr>
          <p:cNvPr id="334"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35"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36" name="Bitte schaut euch die Einleitung an!…"/>
          <p:cNvSpPr txBox="1"/>
          <p:nvPr/>
        </p:nvSpPr>
        <p:spPr>
          <a:xfrm>
            <a:off x="323414" y="1274504"/>
            <a:ext cx="7888917" cy="212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i="1" sz="1500">
                <a:uFill>
                  <a:solidFill>
                    <a:srgbClr val="000000"/>
                  </a:solidFill>
                </a:uFill>
                <a:latin typeface="+mn-lt"/>
                <a:ea typeface="+mn-ea"/>
                <a:cs typeface="+mn-cs"/>
                <a:sym typeface="Helvetica"/>
              </a:defRPr>
            </a:pPr>
            <a:r>
              <a:t>Bitte schaut euch die Einleitung an! </a:t>
            </a:r>
            <a:endParaRPr sz="1200">
              <a:solidFill>
                <a:schemeClr val="accent4">
                  <a:lumOff val="-8800"/>
                </a:schemeClr>
              </a:solidFill>
            </a:endParaRPr>
          </a:p>
          <a:p>
            <a:pPr defTabSz="457200">
              <a:defRPr i="1" sz="1500">
                <a:uFill>
                  <a:solidFill>
                    <a:srgbClr val="000000"/>
                  </a:solidFill>
                </a:uFill>
                <a:latin typeface="+mn-lt"/>
                <a:ea typeface="+mn-ea"/>
                <a:cs typeface="+mn-cs"/>
                <a:sym typeface="Helvetica"/>
              </a:defRPr>
            </a:pPr>
          </a:p>
          <a:p>
            <a:pPr defTabSz="457200">
              <a:defRPr sz="1500">
                <a:uFill>
                  <a:solidFill>
                    <a:srgbClr val="000000"/>
                  </a:solidFill>
                </a:uFill>
                <a:latin typeface="+mn-lt"/>
                <a:ea typeface="+mn-ea"/>
                <a:cs typeface="+mn-cs"/>
                <a:sym typeface="Helvetica"/>
              </a:defRPr>
            </a:pPr>
            <a:r>
              <a:t>c) Wie ist das fMRT-Experiment aufgebaut?  </a:t>
            </a:r>
          </a:p>
          <a:p>
            <a:pPr defTabSz="457200">
              <a:defRPr sz="1500">
                <a:uFill>
                  <a:solidFill>
                    <a:srgbClr val="000000"/>
                  </a:solidFill>
                </a:uFill>
                <a:latin typeface="+mn-lt"/>
                <a:ea typeface="+mn-ea"/>
                <a:cs typeface="+mn-cs"/>
                <a:sym typeface="Helvetica"/>
              </a:defRPr>
            </a:pPr>
            <a:r>
              <a:t>    </a:t>
            </a:r>
            <a:r>
              <a:rPr sz="1200">
                <a:solidFill>
                  <a:schemeClr val="accent4">
                    <a:lumOff val="-8800"/>
                  </a:schemeClr>
                </a:solidFill>
              </a:rPr>
              <a:t>(S. 459 unten - 460, sowie „Materials and Methods“ ab S. 464)</a:t>
            </a:r>
          </a:p>
          <a:p>
            <a:pPr marL="179999" indent="-179999" defTabSz="457200">
              <a:defRPr sz="1500">
                <a:uFill>
                  <a:solidFill>
                    <a:srgbClr val="000000"/>
                  </a:solidFill>
                </a:uFill>
                <a:latin typeface="+mn-lt"/>
                <a:ea typeface="+mn-ea"/>
                <a:cs typeface="+mn-cs"/>
                <a:sym typeface="Helvetica"/>
              </a:defRPr>
            </a:pPr>
          </a:p>
          <a:p>
            <a:pPr marL="179999" indent="-179999" defTabSz="457200">
              <a:spcBef>
                <a:spcPts val="300"/>
              </a:spcBef>
              <a:defRPr i="1" sz="1300">
                <a:uFill>
                  <a:solidFill>
                    <a:srgbClr val="000000"/>
                  </a:solidFill>
                </a:uFill>
                <a:latin typeface="+mn-lt"/>
                <a:ea typeface="+mn-ea"/>
                <a:cs typeface="+mn-cs"/>
                <a:sym typeface="Helvetica"/>
              </a:defRPr>
            </a:pPr>
            <a:r>
              <a:t>—&gt; Welche Variable wird experimentell manipuliert (UV: unabhängige Variable) und welche drei Bedingungen gibt es? </a:t>
            </a:r>
          </a:p>
          <a:p>
            <a:pPr marL="179999" indent="-179999" defTabSz="457200">
              <a:spcBef>
                <a:spcPts val="300"/>
              </a:spcBef>
              <a:defRPr i="1" sz="1300">
                <a:uFill>
                  <a:solidFill>
                    <a:srgbClr val="000000"/>
                  </a:solidFill>
                </a:uFill>
                <a:latin typeface="+mn-lt"/>
                <a:ea typeface="+mn-ea"/>
                <a:cs typeface="+mn-cs"/>
                <a:sym typeface="Helvetica"/>
              </a:defRPr>
            </a:pPr>
            <a:r>
              <a:t>—&gt; Was wird gemessen (AVn: abhängige Variablen)? </a:t>
            </a:r>
          </a:p>
          <a:p>
            <a:pPr defTabSz="457200">
              <a:spcBef>
                <a:spcPts val="300"/>
              </a:spcBef>
              <a:defRPr i="1" sz="1300">
                <a:uFill>
                  <a:solidFill>
                    <a:srgbClr val="000000"/>
                  </a:solidFill>
                </a:uFill>
                <a:latin typeface="+mn-lt"/>
                <a:ea typeface="+mn-ea"/>
                <a:cs typeface="+mn-cs"/>
                <a:sym typeface="Helvetica"/>
              </a:defRPr>
            </a:pPr>
            <a:r>
              <a:t>—&gt; Welche Frage soll untersucht werden?</a:t>
            </a:r>
          </a:p>
        </p:txBody>
      </p:sp>
      <p:sp>
        <p:nvSpPr>
          <p:cNvPr id="337" name="Psy_B_7-2: funktionelle Neuroanatomie, Merle Schuckart (schuckart@psychologie.uni-kiel.de), WiSe 21/22"/>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WiSe 21/22</a:t>
            </a:r>
          </a:p>
        </p:txBody>
      </p:sp>
      <p:pic>
        <p:nvPicPr>
          <p:cNvPr id="338" name="Bildschirmfoto 2021-12-06 um 19.49.37.png" descr="Bildschirmfoto 2021-12-06 um 19.49.37.png"/>
          <p:cNvPicPr>
            <a:picLocks noChangeAspect="1"/>
          </p:cNvPicPr>
          <p:nvPr/>
        </p:nvPicPr>
        <p:blipFill>
          <a:blip r:embed="rId2">
            <a:extLst/>
          </a:blip>
          <a:stretch>
            <a:fillRect/>
          </a:stretch>
        </p:blipFill>
        <p:spPr>
          <a:xfrm>
            <a:off x="1899620" y="3654396"/>
            <a:ext cx="5125350" cy="2338645"/>
          </a:xfrm>
          <a:prstGeom prst="rect">
            <a:avLst/>
          </a:prstGeom>
          <a:ln w="12700">
            <a:miter lim="400000"/>
          </a:ln>
        </p:spPr>
      </p:pic>
      <p:sp>
        <p:nvSpPr>
          <p:cNvPr id="339" name="Abbildung 6…"/>
          <p:cNvSpPr txBox="1"/>
          <p:nvPr/>
        </p:nvSpPr>
        <p:spPr>
          <a:xfrm>
            <a:off x="1856264" y="3500461"/>
            <a:ext cx="2453442"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800">
                <a:solidFill>
                  <a:srgbClr val="A7A7A7"/>
                </a:solidFill>
                <a:latin typeface="+mn-lt"/>
                <a:ea typeface="+mn-ea"/>
                <a:cs typeface="+mn-cs"/>
                <a:sym typeface="Helvetica"/>
              </a:defRPr>
            </a:pPr>
            <a:r>
              <a:t>Abbildung 6</a:t>
            </a:r>
          </a:p>
          <a:p>
            <a:pPr>
              <a:defRPr i="1" sz="800">
                <a:solidFill>
                  <a:srgbClr val="A7A7A7"/>
                </a:solidFill>
                <a:latin typeface="+mn-lt"/>
                <a:ea typeface="+mn-ea"/>
                <a:cs typeface="+mn-cs"/>
                <a:sym typeface="Helvetica"/>
              </a:defRPr>
            </a:pPr>
            <a:r>
              <a:t>Schematische Darstellung der Stimulus-Sequenzen.</a:t>
            </a:r>
          </a:p>
        </p:txBody>
      </p:sp>
      <p:sp>
        <p:nvSpPr>
          <p:cNvPr id="340" name="Blankenburg et al., 2006"/>
          <p:cNvSpPr txBox="1"/>
          <p:nvPr/>
        </p:nvSpPr>
        <p:spPr>
          <a:xfrm>
            <a:off x="2064652" y="5897945"/>
            <a:ext cx="1205618"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800">
                <a:solidFill>
                  <a:srgbClr val="A7A7A7"/>
                </a:solidFill>
                <a:latin typeface="+mn-lt"/>
                <a:ea typeface="+mn-ea"/>
                <a:cs typeface="+mn-cs"/>
                <a:sym typeface="Helvetica"/>
              </a:defRPr>
            </a:lvl1pPr>
          </a:lstStyle>
          <a:p>
            <a:pPr/>
            <a:r>
              <a:t>Blankenburg et al., 2006</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