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632" y="81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F7C38-6FD1-4685-51BE-7EA83F1F9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70D36-2EB2-6DC1-ECFC-0F9B81550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83431-64AC-C487-EED8-3A9840FF2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EE87-FC2E-4E35-BEC6-9D9F02C3956E}" type="datetimeFigureOut">
              <a:rPr lang="de-DE" smtClean="0"/>
              <a:t>27.11.2022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E0859-3217-4D84-DA9E-B4D68CAC9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E0718-F9A3-5CE5-4F7F-ABF5568B7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48A7-BCB8-45CD-AF87-AABBE0F7D42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637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99BCF-F44E-B1DA-0F08-64567C21D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69DDCA-398E-F6D0-F280-61D8F339E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98BD3-9FF8-2C3B-1C68-585A2F3D4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EE87-FC2E-4E35-BEC6-9D9F02C3956E}" type="datetimeFigureOut">
              <a:rPr lang="de-DE" smtClean="0"/>
              <a:t>27.11.2022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3C807-3B42-906F-3F25-1FECBDAE6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3DC00-0B7D-A5FB-42A2-03558DC3D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48A7-BCB8-45CD-AF87-AABBE0F7D42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5838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982FA4-5347-525E-CE5A-348FB7EB0F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13B19E-EC22-3080-0D64-257C3363F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5866A-3D29-64F3-A4FF-087D5FCBE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EE87-FC2E-4E35-BEC6-9D9F02C3956E}" type="datetimeFigureOut">
              <a:rPr lang="de-DE" smtClean="0"/>
              <a:t>27.11.2022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83C6F-7403-838E-B20C-3B443FA19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78102-B837-9FD6-850D-CFB480B52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48A7-BCB8-45CD-AF87-AABBE0F7D42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361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3F75C-85D4-A427-7FC0-94A2282CA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9F779-ACA2-C999-322A-65D9C8E90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CAD1B-D3DB-B179-CC8E-D78A72A7B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EE87-FC2E-4E35-BEC6-9D9F02C3956E}" type="datetimeFigureOut">
              <a:rPr lang="de-DE" smtClean="0"/>
              <a:t>27.11.2022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E9226-ED41-7DBA-0758-ADE114C6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34287-5A84-5D27-EF4D-79533B389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48A7-BCB8-45CD-AF87-AABBE0F7D42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892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7B1FA-CF3B-20BF-04D0-316EEDC79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79427-A80B-CBDA-3942-B7593551F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34BC4-65A1-96E7-2308-760D234BE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EE87-FC2E-4E35-BEC6-9D9F02C3956E}" type="datetimeFigureOut">
              <a:rPr lang="de-DE" smtClean="0"/>
              <a:t>27.11.2022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468D4-AC41-7588-CF39-B516E59C9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3F7D1-FC53-C846-A68B-970DECC38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48A7-BCB8-45CD-AF87-AABBE0F7D42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29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193AC-67C6-3A30-33C3-238FD5233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B95C1-E11C-BEEB-091E-35DADE938A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B0E56-191A-8BBE-E596-6343E5D13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06FAD-FBBB-EA54-8278-E42C66AE6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EE87-FC2E-4E35-BEC6-9D9F02C3956E}" type="datetimeFigureOut">
              <a:rPr lang="de-DE" smtClean="0"/>
              <a:t>27.11.2022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58F7F-8FDD-608D-0099-2172ED538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397A3-FF36-9302-E208-9CB87F49B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48A7-BCB8-45CD-AF87-AABBE0F7D42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252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090CD-1AB2-FE8E-F57A-BDDE35A0A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3F720-B62E-BF3F-8748-8FE3D5904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8CC8F-F1B4-647C-BF15-753EADC9E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80A368-8C69-ECA0-0244-D7D07436BA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FC6853-F497-2AD2-EABD-2837E3DBDA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ED3280-5AF9-86EE-5DB0-7BFF91D1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EE87-FC2E-4E35-BEC6-9D9F02C3956E}" type="datetimeFigureOut">
              <a:rPr lang="de-DE" smtClean="0"/>
              <a:t>27.11.2022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FF1156-5A0A-0D3A-DE7A-7F87D3202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530D2A-D2A7-E4F4-6A06-ED49FE4C0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48A7-BCB8-45CD-AF87-AABBE0F7D42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3592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A9528-A5FC-C568-6C8B-5C64DBE8C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6AC1BE-7417-ABAB-F9F3-DCFB8D1F4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EE87-FC2E-4E35-BEC6-9D9F02C3956E}" type="datetimeFigureOut">
              <a:rPr lang="de-DE" smtClean="0"/>
              <a:t>27.11.2022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40EB1F-C698-CF6E-04DC-49C69679E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B9C19E-AF80-2B12-B8C5-B129B8F15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48A7-BCB8-45CD-AF87-AABBE0F7D42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4058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A60126-9488-06A7-97FE-96850DE16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EE87-FC2E-4E35-BEC6-9D9F02C3956E}" type="datetimeFigureOut">
              <a:rPr lang="de-DE" smtClean="0"/>
              <a:t>27.11.2022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FAD397-6285-233F-713C-FEF540ED0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3B7AE-3665-9219-41D6-B3B704C36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48A7-BCB8-45CD-AF87-AABBE0F7D42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90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FB7B8-3EB2-71D2-642B-64869547C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1A302-0409-8D49-B774-DE707004B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95E0AD-F4E4-D0C8-EC90-C0437992F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47798-87F7-873C-15AD-3E4A83083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EE87-FC2E-4E35-BEC6-9D9F02C3956E}" type="datetimeFigureOut">
              <a:rPr lang="de-DE" smtClean="0"/>
              <a:t>27.11.2022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00AC5-33C8-68AD-5E68-2CEB4391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8F3DC-C8C8-A5DE-EFA8-AA63C6F45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48A7-BCB8-45CD-AF87-AABBE0F7D42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148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1DDA-D223-B000-DD9B-D9FE5EBCC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A89A8A-1983-7F33-CDB3-6B69E9BB97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993F64-1C2D-F68C-E47E-28530DFAC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1E7F9-E3B7-6931-F39F-7424923BA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EE87-FC2E-4E35-BEC6-9D9F02C3956E}" type="datetimeFigureOut">
              <a:rPr lang="de-DE" smtClean="0"/>
              <a:t>27.11.2022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C240D-669B-D66C-27E2-C469C953D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78121-5337-5A34-0B49-355C20F3C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48A7-BCB8-45CD-AF87-AABBE0F7D42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0434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F536A4-5415-4DCA-3313-B3018C7E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3D475-02F8-842E-7C9B-277A6DF9B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C7AA2-4645-FD8E-9D18-03E72CCBB4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BEE87-FC2E-4E35-BEC6-9D9F02C3956E}" type="datetimeFigureOut">
              <a:rPr lang="de-DE" smtClean="0"/>
              <a:t>27.11.2022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1E9D5-75E9-C94F-DFFA-3BFDE773AA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41EEF-4E93-7DA3-92FB-4288A171D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E48A7-BCB8-45CD-AF87-AABBE0F7D42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2515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9B6139-DC08-64B7-7609-E84253179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426" y="0"/>
            <a:ext cx="29471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940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470C18A9-3796-D650-6AA7-B784FA4C7671}"/>
              </a:ext>
            </a:extLst>
          </p:cNvPr>
          <p:cNvSpPr/>
          <p:nvPr/>
        </p:nvSpPr>
        <p:spPr>
          <a:xfrm rot="17259227">
            <a:off x="987781" y="3153261"/>
            <a:ext cx="1095555" cy="1095555"/>
          </a:xfrm>
          <a:prstGeom prst="arc">
            <a:avLst>
              <a:gd name="adj1" fmla="val 19943520"/>
              <a:gd name="adj2" fmla="val 20419690"/>
            </a:avLst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520195-414F-2527-B1E3-3DAB1F5E540B}"/>
              </a:ext>
            </a:extLst>
          </p:cNvPr>
          <p:cNvGrpSpPr/>
          <p:nvPr/>
        </p:nvGrpSpPr>
        <p:grpSpPr>
          <a:xfrm>
            <a:off x="122124" y="788250"/>
            <a:ext cx="2783313" cy="2135022"/>
            <a:chOff x="13815702" y="8099320"/>
            <a:chExt cx="3707192" cy="2843709"/>
          </a:xfrm>
        </p:grpSpPr>
        <p:grpSp>
          <p:nvGrpSpPr>
            <p:cNvPr id="6" name="Gruppieren 13">
              <a:extLst>
                <a:ext uri="{FF2B5EF4-FFF2-40B4-BE49-F238E27FC236}">
                  <a16:creationId xmlns:a16="http://schemas.microsoft.com/office/drawing/2014/main" id="{264D7F6F-DE8D-F281-A992-435292AD1EAC}"/>
                </a:ext>
              </a:extLst>
            </p:cNvPr>
            <p:cNvGrpSpPr/>
            <p:nvPr/>
          </p:nvGrpSpPr>
          <p:grpSpPr>
            <a:xfrm>
              <a:off x="14278919" y="8332988"/>
              <a:ext cx="2763758" cy="1934390"/>
              <a:chOff x="7806036" y="1359799"/>
              <a:chExt cx="3666776" cy="2671056"/>
            </a:xfrm>
          </p:grpSpPr>
          <p:sp>
            <p:nvSpPr>
              <p:cNvPr id="8" name="Rechteck 14">
                <a:extLst>
                  <a:ext uri="{FF2B5EF4-FFF2-40B4-BE49-F238E27FC236}">
                    <a16:creationId xmlns:a16="http://schemas.microsoft.com/office/drawing/2014/main" id="{C95DD199-0E31-CBEA-608D-B9D22E61B4DA}"/>
                  </a:ext>
                </a:extLst>
              </p:cNvPr>
              <p:cNvSpPr/>
              <p:nvPr/>
            </p:nvSpPr>
            <p:spPr>
              <a:xfrm>
                <a:off x="7806036" y="1359799"/>
                <a:ext cx="3666776" cy="267105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endParaRPr>
              </a:p>
            </p:txBody>
          </p:sp>
          <p:sp>
            <p:nvSpPr>
              <p:cNvPr id="9" name="Rechteck 15">
                <a:extLst>
                  <a:ext uri="{FF2B5EF4-FFF2-40B4-BE49-F238E27FC236}">
                    <a16:creationId xmlns:a16="http://schemas.microsoft.com/office/drawing/2014/main" id="{EE896397-5BD5-4DB8-FA7E-E9DA46AEF172}"/>
                  </a:ext>
                </a:extLst>
              </p:cNvPr>
              <p:cNvSpPr/>
              <p:nvPr/>
            </p:nvSpPr>
            <p:spPr>
              <a:xfrm>
                <a:off x="9637725" y="1939710"/>
                <a:ext cx="36839" cy="13899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hteck 16">
                <a:extLst>
                  <a:ext uri="{FF2B5EF4-FFF2-40B4-BE49-F238E27FC236}">
                    <a16:creationId xmlns:a16="http://schemas.microsoft.com/office/drawing/2014/main" id="{C9BBBCB4-B5A8-A503-6B1A-3FA3520AB54D}"/>
                  </a:ext>
                </a:extLst>
              </p:cNvPr>
              <p:cNvSpPr/>
              <p:nvPr/>
            </p:nvSpPr>
            <p:spPr>
              <a:xfrm>
                <a:off x="8086852" y="1939707"/>
                <a:ext cx="141536" cy="138992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hteck 17">
                <a:extLst>
                  <a:ext uri="{FF2B5EF4-FFF2-40B4-BE49-F238E27FC236}">
                    <a16:creationId xmlns:a16="http://schemas.microsoft.com/office/drawing/2014/main" id="{D544E620-B00B-B669-4586-221C95E24521}"/>
                  </a:ext>
                </a:extLst>
              </p:cNvPr>
              <p:cNvSpPr/>
              <p:nvPr/>
            </p:nvSpPr>
            <p:spPr>
              <a:xfrm>
                <a:off x="9379292" y="1939707"/>
                <a:ext cx="141536" cy="138992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7" name="Inhaltsplatzhalter 7" descr="Monitor mit einfarbiger Füllung">
              <a:extLst>
                <a:ext uri="{FF2B5EF4-FFF2-40B4-BE49-F238E27FC236}">
                  <a16:creationId xmlns:a16="http://schemas.microsoft.com/office/drawing/2014/main" id="{C3827380-261D-EFB6-C94E-25BBBA6B7F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0874" b="12418"/>
            <a:stretch/>
          </p:blipFill>
          <p:spPr>
            <a:xfrm>
              <a:off x="13815702" y="8099320"/>
              <a:ext cx="3707192" cy="2843709"/>
            </a:xfrm>
            <a:prstGeom prst="rect">
              <a:avLst/>
            </a:prstGeom>
          </p:spPr>
        </p:pic>
      </p:grp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CA8C96E8-99BE-3BAF-8E64-012FF2FA81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0570" y="4819788"/>
            <a:ext cx="1308869" cy="1308869"/>
          </a:xfrm>
          <a:prstGeom prst="rect">
            <a:avLst/>
          </a:prstGeom>
        </p:spPr>
      </p:pic>
      <p:sp>
        <p:nvSpPr>
          <p:cNvPr id="13" name="Textfeld 9">
            <a:extLst>
              <a:ext uri="{FF2B5EF4-FFF2-40B4-BE49-F238E27FC236}">
                <a16:creationId xmlns:a16="http://schemas.microsoft.com/office/drawing/2014/main" id="{D92C9157-5E59-AD23-8BA8-387D13E49040}"/>
              </a:ext>
            </a:extLst>
          </p:cNvPr>
          <p:cNvSpPr txBox="1"/>
          <p:nvPr/>
        </p:nvSpPr>
        <p:spPr>
          <a:xfrm>
            <a:off x="1553360" y="2961235"/>
            <a:ext cx="1077019" cy="335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CMU Serif" panose="02000603000000000000" pitchFamily="2" charset="0"/>
              </a:rPr>
              <a:t>~0.04°</a:t>
            </a:r>
          </a:p>
        </p:txBody>
      </p:sp>
      <p:sp>
        <p:nvSpPr>
          <p:cNvPr id="14" name="Textfeld 10">
            <a:extLst>
              <a:ext uri="{FF2B5EF4-FFF2-40B4-BE49-F238E27FC236}">
                <a16:creationId xmlns:a16="http://schemas.microsoft.com/office/drawing/2014/main" id="{C80C22B2-39AB-9F7C-1EB7-D7CD813402CB}"/>
              </a:ext>
            </a:extLst>
          </p:cNvPr>
          <p:cNvSpPr txBox="1"/>
          <p:nvPr/>
        </p:nvSpPr>
        <p:spPr>
          <a:xfrm>
            <a:off x="1568463" y="3278006"/>
            <a:ext cx="751260" cy="335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CMU Serif" panose="02000603000000000000" pitchFamily="2" charset="0"/>
              </a:rPr>
              <a:t>~6.9°</a:t>
            </a:r>
          </a:p>
        </p:txBody>
      </p:sp>
      <p:cxnSp>
        <p:nvCxnSpPr>
          <p:cNvPr id="15" name="Gerade Verbindung mit Pfeil 12">
            <a:extLst>
              <a:ext uri="{FF2B5EF4-FFF2-40B4-BE49-F238E27FC236}">
                <a16:creationId xmlns:a16="http://schemas.microsoft.com/office/drawing/2014/main" id="{0F464FD2-51CB-D545-DDF1-1AE1D813E20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395635" y="2077045"/>
            <a:ext cx="109370" cy="274274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8C8769B-2DEF-DB6C-4C2A-1004E5D595A7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1505004" y="2279919"/>
            <a:ext cx="17556" cy="2539869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F18B60E1-8233-DF7B-AF37-4CCBE8466178}"/>
              </a:ext>
            </a:extLst>
          </p:cNvPr>
          <p:cNvSpPr/>
          <p:nvPr/>
        </p:nvSpPr>
        <p:spPr>
          <a:xfrm rot="18213812">
            <a:off x="903282" y="3436790"/>
            <a:ext cx="1095555" cy="1095555"/>
          </a:xfrm>
          <a:prstGeom prst="arc">
            <a:avLst>
              <a:gd name="adj1" fmla="val 17367776"/>
              <a:gd name="adj2" fmla="val 19972462"/>
            </a:avLst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fik 3" descr="Ohr">
            <a:extLst>
              <a:ext uri="{FF2B5EF4-FFF2-40B4-BE49-F238E27FC236}">
                <a16:creationId xmlns:a16="http://schemas.microsoft.com/office/drawing/2014/main" id="{76BFC36A-9095-D972-FB21-62B18464049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64348" y="1855761"/>
            <a:ext cx="579492" cy="579492"/>
          </a:xfrm>
          <a:prstGeom prst="rect">
            <a:avLst/>
          </a:prstGeom>
        </p:spPr>
      </p:pic>
      <p:pic>
        <p:nvPicPr>
          <p:cNvPr id="19" name="Grafik 4" descr="Augen">
            <a:extLst>
              <a:ext uri="{FF2B5EF4-FFF2-40B4-BE49-F238E27FC236}">
                <a16:creationId xmlns:a16="http://schemas.microsoft.com/office/drawing/2014/main" id="{440A2866-AD37-220E-BD58-6D62E1638C3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61745" y="863148"/>
            <a:ext cx="780376" cy="780376"/>
          </a:xfrm>
          <a:prstGeom prst="rect">
            <a:avLst/>
          </a:prstGeom>
        </p:spPr>
      </p:pic>
      <p:sp>
        <p:nvSpPr>
          <p:cNvPr id="22" name="Rechteck 9">
            <a:extLst>
              <a:ext uri="{FF2B5EF4-FFF2-40B4-BE49-F238E27FC236}">
                <a16:creationId xmlns:a16="http://schemas.microsoft.com/office/drawing/2014/main" id="{59CE9DA9-5F71-15AA-2F81-C3F6CBBBF522}"/>
              </a:ext>
            </a:extLst>
          </p:cNvPr>
          <p:cNvSpPr/>
          <p:nvPr/>
        </p:nvSpPr>
        <p:spPr>
          <a:xfrm rot="16200000">
            <a:off x="4331752" y="2448934"/>
            <a:ext cx="392606" cy="10434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b="1" dirty="0">
                <a:latin typeface="Roboto Condensed" panose="02000000000000000000" pitchFamily="2" charset="0"/>
                <a:ea typeface="Roboto Condensed" panose="02000000000000000000" pitchFamily="2" charset="0"/>
                <a:cs typeface="Open Sans SemiBold" panose="020B0706030804020204" pitchFamily="34" charset="0"/>
              </a:rPr>
              <a:t>Python</a:t>
            </a:r>
          </a:p>
        </p:txBody>
      </p:sp>
      <p:cxnSp>
        <p:nvCxnSpPr>
          <p:cNvPr id="25" name="Verbinder: gewinkelt 15">
            <a:extLst>
              <a:ext uri="{FF2B5EF4-FFF2-40B4-BE49-F238E27FC236}">
                <a16:creationId xmlns:a16="http://schemas.microsoft.com/office/drawing/2014/main" id="{595682E9-F5FD-941E-C77D-8C6D9AC0B6DB}"/>
              </a:ext>
            </a:extLst>
          </p:cNvPr>
          <p:cNvCxnSpPr>
            <a:cxnSpLocks/>
            <a:stCxn id="61" idx="2"/>
            <a:endCxn id="22" idx="1"/>
          </p:cNvCxnSpPr>
          <p:nvPr/>
        </p:nvCxnSpPr>
        <p:spPr>
          <a:xfrm flipV="1">
            <a:off x="3855379" y="3166950"/>
            <a:ext cx="672677" cy="1386374"/>
          </a:xfrm>
          <a:prstGeom prst="bentConnector2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erbinder: gewinkelt 17">
            <a:extLst>
              <a:ext uri="{FF2B5EF4-FFF2-40B4-BE49-F238E27FC236}">
                <a16:creationId xmlns:a16="http://schemas.microsoft.com/office/drawing/2014/main" id="{858513B9-0E49-331A-AC30-C8EFD0D1D8FC}"/>
              </a:ext>
            </a:extLst>
          </p:cNvPr>
          <p:cNvCxnSpPr>
            <a:cxnSpLocks/>
            <a:stCxn id="63" idx="3"/>
            <a:endCxn id="62" idx="2"/>
          </p:cNvCxnSpPr>
          <p:nvPr/>
        </p:nvCxnSpPr>
        <p:spPr>
          <a:xfrm rot="16200000" flipV="1">
            <a:off x="3611901" y="1872606"/>
            <a:ext cx="1134919" cy="676753"/>
          </a:xfrm>
          <a:prstGeom prst="bentConnector2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erbinder: gewinkelt 20">
            <a:extLst>
              <a:ext uri="{FF2B5EF4-FFF2-40B4-BE49-F238E27FC236}">
                <a16:creationId xmlns:a16="http://schemas.microsoft.com/office/drawing/2014/main" id="{9EF36680-B14C-6244-B345-302D1C07DFE9}"/>
              </a:ext>
            </a:extLst>
          </p:cNvPr>
          <p:cNvCxnSpPr>
            <a:cxnSpLocks/>
            <a:stCxn id="22" idx="2"/>
            <a:endCxn id="64" idx="3"/>
          </p:cNvCxnSpPr>
          <p:nvPr/>
        </p:nvCxnSpPr>
        <p:spPr>
          <a:xfrm>
            <a:off x="5049768" y="2970647"/>
            <a:ext cx="536651" cy="1329476"/>
          </a:xfrm>
          <a:prstGeom prst="bentConnector2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Verbinder: gewinkelt 61">
            <a:extLst>
              <a:ext uri="{FF2B5EF4-FFF2-40B4-BE49-F238E27FC236}">
                <a16:creationId xmlns:a16="http://schemas.microsoft.com/office/drawing/2014/main" id="{19B2D228-9F5E-4889-6799-3C21A2292DBF}"/>
              </a:ext>
            </a:extLst>
          </p:cNvPr>
          <p:cNvCxnSpPr>
            <a:cxnSpLocks/>
            <a:stCxn id="66" idx="2"/>
            <a:endCxn id="64" idx="1"/>
          </p:cNvCxnSpPr>
          <p:nvPr/>
        </p:nvCxnSpPr>
        <p:spPr>
          <a:xfrm flipV="1">
            <a:off x="5140906" y="4692729"/>
            <a:ext cx="445513" cy="893037"/>
          </a:xfrm>
          <a:prstGeom prst="bentConnector2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71">
            <a:extLst>
              <a:ext uri="{FF2B5EF4-FFF2-40B4-BE49-F238E27FC236}">
                <a16:creationId xmlns:a16="http://schemas.microsoft.com/office/drawing/2014/main" id="{730BB976-363B-4ED8-3303-F34FC8FFE404}"/>
              </a:ext>
            </a:extLst>
          </p:cNvPr>
          <p:cNvCxnSpPr>
            <a:cxnSpLocks/>
            <a:stCxn id="65" idx="2"/>
            <a:endCxn id="66" idx="0"/>
          </p:cNvCxnSpPr>
          <p:nvPr/>
        </p:nvCxnSpPr>
        <p:spPr>
          <a:xfrm>
            <a:off x="3198528" y="5585766"/>
            <a:ext cx="898952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c 30" descr="Pinch Zoom In outline">
            <a:extLst>
              <a:ext uri="{FF2B5EF4-FFF2-40B4-BE49-F238E27FC236}">
                <a16:creationId xmlns:a16="http://schemas.microsoft.com/office/drawing/2014/main" id="{31932914-4A8F-0498-F7D9-1C88D879D7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61195" y="4056229"/>
            <a:ext cx="997535" cy="997535"/>
          </a:xfrm>
          <a:prstGeom prst="rect">
            <a:avLst/>
          </a:prstGeom>
        </p:spPr>
      </p:pic>
      <p:sp>
        <p:nvSpPr>
          <p:cNvPr id="32" name="Rechteck 8">
            <a:extLst>
              <a:ext uri="{FF2B5EF4-FFF2-40B4-BE49-F238E27FC236}">
                <a16:creationId xmlns:a16="http://schemas.microsoft.com/office/drawing/2014/main" id="{E1399FBA-E0BB-FECB-A927-E255DB037AAB}"/>
              </a:ext>
            </a:extLst>
          </p:cNvPr>
          <p:cNvSpPr/>
          <p:nvPr/>
        </p:nvSpPr>
        <p:spPr>
          <a:xfrm>
            <a:off x="5688577" y="925640"/>
            <a:ext cx="2226815" cy="1622119"/>
          </a:xfrm>
          <a:prstGeom prst="rect">
            <a:avLst/>
          </a:prstGeom>
          <a:solidFill>
            <a:srgbClr val="7F7F7F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Visual only</a:t>
            </a:r>
            <a:endParaRPr lang="en-US" sz="2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3" name="Rechteck 9">
            <a:extLst>
              <a:ext uri="{FF2B5EF4-FFF2-40B4-BE49-F238E27FC236}">
                <a16:creationId xmlns:a16="http://schemas.microsoft.com/office/drawing/2014/main" id="{4E04EA79-F165-530B-3522-9263CC639082}"/>
              </a:ext>
            </a:extLst>
          </p:cNvPr>
          <p:cNvSpPr/>
          <p:nvPr/>
        </p:nvSpPr>
        <p:spPr>
          <a:xfrm>
            <a:off x="7021666" y="2046295"/>
            <a:ext cx="2226815" cy="1622119"/>
          </a:xfrm>
          <a:prstGeom prst="rect">
            <a:avLst/>
          </a:prstGeom>
          <a:solidFill>
            <a:srgbClr val="7F7F7F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39" name="Gerade Verbindung mit Pfeil 15">
            <a:extLst>
              <a:ext uri="{FF2B5EF4-FFF2-40B4-BE49-F238E27FC236}">
                <a16:creationId xmlns:a16="http://schemas.microsoft.com/office/drawing/2014/main" id="{C3DEEFC2-ADF9-2571-CA9B-F25D2CC496C4}"/>
              </a:ext>
            </a:extLst>
          </p:cNvPr>
          <p:cNvCxnSpPr>
            <a:cxnSpLocks/>
          </p:cNvCxnSpPr>
          <p:nvPr/>
        </p:nvCxnSpPr>
        <p:spPr>
          <a:xfrm>
            <a:off x="7997430" y="635690"/>
            <a:ext cx="4012161" cy="3263570"/>
          </a:xfrm>
          <a:prstGeom prst="straightConnector1">
            <a:avLst/>
          </a:prstGeom>
          <a:ln w="38100">
            <a:solidFill>
              <a:srgbClr val="D9D9D9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16">
            <a:extLst>
              <a:ext uri="{FF2B5EF4-FFF2-40B4-BE49-F238E27FC236}">
                <a16:creationId xmlns:a16="http://schemas.microsoft.com/office/drawing/2014/main" id="{FDC77707-E78E-59A3-61F8-1DEA9BE330FD}"/>
              </a:ext>
            </a:extLst>
          </p:cNvPr>
          <p:cNvSpPr/>
          <p:nvPr/>
        </p:nvSpPr>
        <p:spPr>
          <a:xfrm>
            <a:off x="7327772" y="458498"/>
            <a:ext cx="642507" cy="46747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Open Sans SemiBold" panose="020B0706030804020204" pitchFamily="34" charset="0"/>
              </a:rPr>
              <a:t>1 sec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41" name="Rechteck 17">
            <a:extLst>
              <a:ext uri="{FF2B5EF4-FFF2-40B4-BE49-F238E27FC236}">
                <a16:creationId xmlns:a16="http://schemas.microsoft.com/office/drawing/2014/main" id="{B4AD45E2-44C0-6757-50FC-C254F3745F75}"/>
              </a:ext>
            </a:extLst>
          </p:cNvPr>
          <p:cNvSpPr/>
          <p:nvPr/>
        </p:nvSpPr>
        <p:spPr>
          <a:xfrm>
            <a:off x="8563572" y="1633978"/>
            <a:ext cx="799998" cy="38346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Open Sans SemiBold" panose="020B0706030804020204" pitchFamily="34" charset="0"/>
              </a:rPr>
              <a:t>30 sec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42" name="Rechteck 18">
            <a:extLst>
              <a:ext uri="{FF2B5EF4-FFF2-40B4-BE49-F238E27FC236}">
                <a16:creationId xmlns:a16="http://schemas.microsoft.com/office/drawing/2014/main" id="{615350CF-5613-ED31-1D59-84C433D2FDA7}"/>
              </a:ext>
            </a:extLst>
          </p:cNvPr>
          <p:cNvSpPr/>
          <p:nvPr/>
        </p:nvSpPr>
        <p:spPr>
          <a:xfrm>
            <a:off x="9549668" y="2752344"/>
            <a:ext cx="1231576" cy="38346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Open Sans SemiBold" panose="020B0706030804020204" pitchFamily="34" charset="0"/>
              </a:rPr>
              <a:t>1.0 – 1.5 sec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43" name="Rechteck 19">
            <a:extLst>
              <a:ext uri="{FF2B5EF4-FFF2-40B4-BE49-F238E27FC236}">
                <a16:creationId xmlns:a16="http://schemas.microsoft.com/office/drawing/2014/main" id="{4A9EC982-C845-19E8-4697-D720A84BD1B8}"/>
              </a:ext>
            </a:extLst>
          </p:cNvPr>
          <p:cNvSpPr/>
          <p:nvPr/>
        </p:nvSpPr>
        <p:spPr>
          <a:xfrm>
            <a:off x="11043469" y="3899259"/>
            <a:ext cx="992738" cy="38288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Open Sans SemiBold" panose="020B0706030804020204" pitchFamily="34" charset="0"/>
              </a:rPr>
              <a:t> 30 sec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Open Sans SemiBold" panose="020B0706030804020204" pitchFamily="34" charset="0"/>
            </a:endParaRPr>
          </a:p>
        </p:txBody>
      </p:sp>
      <p:pic>
        <p:nvPicPr>
          <p:cNvPr id="44" name="Graphic 43" descr="Volume with solid fill">
            <a:extLst>
              <a:ext uri="{FF2B5EF4-FFF2-40B4-BE49-F238E27FC236}">
                <a16:creationId xmlns:a16="http://schemas.microsoft.com/office/drawing/2014/main" id="{C2768B91-F8B7-6DE9-E0D8-344DF6C29A0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40026" y="510835"/>
            <a:ext cx="337767" cy="337767"/>
          </a:xfrm>
          <a:prstGeom prst="rect">
            <a:avLst/>
          </a:prstGeom>
        </p:spPr>
      </p:pic>
      <p:cxnSp>
        <p:nvCxnSpPr>
          <p:cNvPr id="45" name="Gerade Verbindung mit Pfeil 11">
            <a:extLst>
              <a:ext uri="{FF2B5EF4-FFF2-40B4-BE49-F238E27FC236}">
                <a16:creationId xmlns:a16="http://schemas.microsoft.com/office/drawing/2014/main" id="{814B5860-379B-8538-84C2-5B426FF02D68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665150" y="2077045"/>
            <a:ext cx="839854" cy="274274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45" descr="Volume with solid fill">
            <a:extLst>
              <a:ext uri="{FF2B5EF4-FFF2-40B4-BE49-F238E27FC236}">
                <a16:creationId xmlns:a16="http://schemas.microsoft.com/office/drawing/2014/main" id="{37B43959-82B7-6A6A-478A-A207CC37FD7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09684" y="510835"/>
            <a:ext cx="337767" cy="337767"/>
          </a:xfrm>
          <a:prstGeom prst="rect">
            <a:avLst/>
          </a:prstGeom>
        </p:spPr>
      </p:pic>
      <p:sp>
        <p:nvSpPr>
          <p:cNvPr id="61" name="Rechteck 5">
            <a:extLst>
              <a:ext uri="{FF2B5EF4-FFF2-40B4-BE49-F238E27FC236}">
                <a16:creationId xmlns:a16="http://schemas.microsoft.com/office/drawing/2014/main" id="{1FF5949B-2091-C03E-A403-C56AC85CA3DD}"/>
              </a:ext>
            </a:extLst>
          </p:cNvPr>
          <p:cNvSpPr/>
          <p:nvPr/>
        </p:nvSpPr>
        <p:spPr>
          <a:xfrm rot="16200000">
            <a:off x="3138330" y="4031610"/>
            <a:ext cx="390669" cy="1043428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b="1" dirty="0">
                <a:latin typeface="Roboto Condensed" panose="02000000000000000000" pitchFamily="2" charset="0"/>
                <a:ea typeface="Roboto Condensed" panose="02000000000000000000" pitchFamily="2" charset="0"/>
                <a:cs typeface="Open Sans SemiBold" panose="020B0706030804020204" pitchFamily="34" charset="0"/>
              </a:rPr>
              <a:t>Force Sensor</a:t>
            </a:r>
          </a:p>
        </p:txBody>
      </p:sp>
      <p:sp>
        <p:nvSpPr>
          <p:cNvPr id="62" name="Rechteck 7">
            <a:extLst>
              <a:ext uri="{FF2B5EF4-FFF2-40B4-BE49-F238E27FC236}">
                <a16:creationId xmlns:a16="http://schemas.microsoft.com/office/drawing/2014/main" id="{F87D3893-D6B1-2AEF-B2E8-522316DE5D98}"/>
              </a:ext>
            </a:extLst>
          </p:cNvPr>
          <p:cNvSpPr/>
          <p:nvPr/>
        </p:nvSpPr>
        <p:spPr>
          <a:xfrm rot="16200000">
            <a:off x="3122398" y="1121242"/>
            <a:ext cx="392605" cy="1044564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b="1" dirty="0">
                <a:latin typeface="Roboto Condensed" panose="02000000000000000000" pitchFamily="2" charset="0"/>
                <a:ea typeface="Roboto Condensed" panose="02000000000000000000" pitchFamily="2" charset="0"/>
                <a:cs typeface="Open Sans SemiBold" panose="020B0706030804020204" pitchFamily="34" charset="0"/>
              </a:rPr>
              <a:t>PsychoPy</a:t>
            </a:r>
          </a:p>
        </p:txBody>
      </p:sp>
      <p:sp>
        <p:nvSpPr>
          <p:cNvPr id="63" name="Rechteck 9">
            <a:extLst>
              <a:ext uri="{FF2B5EF4-FFF2-40B4-BE49-F238E27FC236}">
                <a16:creationId xmlns:a16="http://schemas.microsoft.com/office/drawing/2014/main" id="{36AC3B52-EA50-A367-A810-666926485576}"/>
              </a:ext>
            </a:extLst>
          </p:cNvPr>
          <p:cNvSpPr/>
          <p:nvPr/>
        </p:nvSpPr>
        <p:spPr>
          <a:xfrm rot="16200000">
            <a:off x="4321432" y="2453032"/>
            <a:ext cx="392606" cy="1043425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b="1" dirty="0">
                <a:latin typeface="Roboto Condensed" panose="02000000000000000000" pitchFamily="2" charset="0"/>
                <a:ea typeface="Roboto Condensed" panose="02000000000000000000" pitchFamily="2" charset="0"/>
                <a:cs typeface="Open Sans SemiBold" panose="020B0706030804020204" pitchFamily="34" charset="0"/>
              </a:rPr>
              <a:t>Python</a:t>
            </a:r>
          </a:p>
        </p:txBody>
      </p:sp>
      <p:sp>
        <p:nvSpPr>
          <p:cNvPr id="64" name="Rechteck 10">
            <a:extLst>
              <a:ext uri="{FF2B5EF4-FFF2-40B4-BE49-F238E27FC236}">
                <a16:creationId xmlns:a16="http://schemas.microsoft.com/office/drawing/2014/main" id="{90520EF9-3FF6-5AA5-3654-44710B4079DB}"/>
              </a:ext>
            </a:extLst>
          </p:cNvPr>
          <p:cNvSpPr/>
          <p:nvPr/>
        </p:nvSpPr>
        <p:spPr>
          <a:xfrm rot="16200000">
            <a:off x="5390116" y="3974713"/>
            <a:ext cx="392606" cy="1043426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b="1" dirty="0">
                <a:latin typeface="Roboto Condensed" panose="02000000000000000000" pitchFamily="2" charset="0"/>
                <a:ea typeface="Roboto Condensed" panose="02000000000000000000" pitchFamily="2" charset="0"/>
                <a:cs typeface="Open Sans SemiBold" panose="020B0706030804020204" pitchFamily="34" charset="0"/>
              </a:rPr>
              <a:t>LabRecorder</a:t>
            </a:r>
          </a:p>
        </p:txBody>
      </p:sp>
      <p:sp>
        <p:nvSpPr>
          <p:cNvPr id="65" name="Rechteck 11">
            <a:extLst>
              <a:ext uri="{FF2B5EF4-FFF2-40B4-BE49-F238E27FC236}">
                <a16:creationId xmlns:a16="http://schemas.microsoft.com/office/drawing/2014/main" id="{A28B523F-E90B-A77E-C5B4-A7A16C343229}"/>
              </a:ext>
            </a:extLst>
          </p:cNvPr>
          <p:cNvSpPr/>
          <p:nvPr/>
        </p:nvSpPr>
        <p:spPr>
          <a:xfrm rot="16200000">
            <a:off x="2480512" y="5064053"/>
            <a:ext cx="392606" cy="1043426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b="1" dirty="0">
                <a:latin typeface="Roboto Condensed" panose="02000000000000000000" pitchFamily="2" charset="0"/>
                <a:ea typeface="Roboto Condensed" panose="02000000000000000000" pitchFamily="2" charset="0"/>
                <a:cs typeface="Open Sans SemiBold" panose="020B0706030804020204" pitchFamily="34" charset="0"/>
              </a:rPr>
              <a:t>PupilLabs</a:t>
            </a:r>
          </a:p>
        </p:txBody>
      </p:sp>
      <p:sp>
        <p:nvSpPr>
          <p:cNvPr id="66" name="Rechteck 50">
            <a:extLst>
              <a:ext uri="{FF2B5EF4-FFF2-40B4-BE49-F238E27FC236}">
                <a16:creationId xmlns:a16="http://schemas.microsoft.com/office/drawing/2014/main" id="{1B04707A-EF89-2A06-45D3-B4DA3D8B92B6}"/>
              </a:ext>
            </a:extLst>
          </p:cNvPr>
          <p:cNvSpPr/>
          <p:nvPr/>
        </p:nvSpPr>
        <p:spPr>
          <a:xfrm rot="16200000">
            <a:off x="4422890" y="5064053"/>
            <a:ext cx="392606" cy="1043426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b="1" dirty="0">
                <a:latin typeface="Roboto Condensed" panose="02000000000000000000" pitchFamily="2" charset="0"/>
                <a:ea typeface="Roboto Condensed" panose="02000000000000000000" pitchFamily="2" charset="0"/>
                <a:cs typeface="Open Sans SemiBold" panose="020B0706030804020204" pitchFamily="34" charset="0"/>
              </a:rPr>
              <a:t>LSL</a:t>
            </a:r>
          </a:p>
        </p:txBody>
      </p:sp>
      <p:sp>
        <p:nvSpPr>
          <p:cNvPr id="67" name="Rechteck 10">
            <a:extLst>
              <a:ext uri="{FF2B5EF4-FFF2-40B4-BE49-F238E27FC236}">
                <a16:creationId xmlns:a16="http://schemas.microsoft.com/office/drawing/2014/main" id="{7A33298C-E550-6360-C716-DCAB330657B2}"/>
              </a:ext>
            </a:extLst>
          </p:cNvPr>
          <p:cNvSpPr/>
          <p:nvPr/>
        </p:nvSpPr>
        <p:spPr>
          <a:xfrm>
            <a:off x="8354755" y="3166950"/>
            <a:ext cx="2226815" cy="1622119"/>
          </a:xfrm>
          <a:prstGeom prst="rect">
            <a:avLst/>
          </a:prstGeom>
          <a:solidFill>
            <a:srgbClr val="7F7F7F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+</a:t>
            </a:r>
            <a:endParaRPr lang="en-US" sz="2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68" name="Gruppieren 2">
            <a:extLst>
              <a:ext uri="{FF2B5EF4-FFF2-40B4-BE49-F238E27FC236}">
                <a16:creationId xmlns:a16="http://schemas.microsoft.com/office/drawing/2014/main" id="{5ADB61DC-D7CD-6FE2-8E89-4CE02667144D}"/>
              </a:ext>
            </a:extLst>
          </p:cNvPr>
          <p:cNvGrpSpPr/>
          <p:nvPr/>
        </p:nvGrpSpPr>
        <p:grpSpPr>
          <a:xfrm>
            <a:off x="9687845" y="4287604"/>
            <a:ext cx="2226815" cy="1622119"/>
            <a:chOff x="7806036" y="1359799"/>
            <a:chExt cx="3666776" cy="2671056"/>
          </a:xfrm>
          <a:solidFill>
            <a:srgbClr val="7F7F7F"/>
          </a:solidFill>
        </p:grpSpPr>
        <p:sp>
          <p:nvSpPr>
            <p:cNvPr id="69" name="Rechteck 12">
              <a:extLst>
                <a:ext uri="{FF2B5EF4-FFF2-40B4-BE49-F238E27FC236}">
                  <a16:creationId xmlns:a16="http://schemas.microsoft.com/office/drawing/2014/main" id="{0DF8CF37-547B-A38A-89D1-5944CEBE5F20}"/>
                </a:ext>
              </a:extLst>
            </p:cNvPr>
            <p:cNvSpPr/>
            <p:nvPr/>
          </p:nvSpPr>
          <p:spPr>
            <a:xfrm>
              <a:off x="7806036" y="1359799"/>
              <a:ext cx="3666776" cy="2671056"/>
            </a:xfrm>
            <a:prstGeom prst="rect">
              <a:avLst/>
            </a:prstGeom>
            <a:grpFill/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70" name="Rechteck 13">
              <a:extLst>
                <a:ext uri="{FF2B5EF4-FFF2-40B4-BE49-F238E27FC236}">
                  <a16:creationId xmlns:a16="http://schemas.microsoft.com/office/drawing/2014/main" id="{260D4E7E-6A10-992A-8C3F-B35E220AFE27}"/>
                </a:ext>
              </a:extLst>
            </p:cNvPr>
            <p:cNvSpPr/>
            <p:nvPr/>
          </p:nvSpPr>
          <p:spPr>
            <a:xfrm>
              <a:off x="9697306" y="1950637"/>
              <a:ext cx="45719" cy="1389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hteck 14">
              <a:extLst>
                <a:ext uri="{FF2B5EF4-FFF2-40B4-BE49-F238E27FC236}">
                  <a16:creationId xmlns:a16="http://schemas.microsoft.com/office/drawing/2014/main" id="{2CEBBFDD-F793-D3CD-F24B-362A7586F860}"/>
                </a:ext>
              </a:extLst>
            </p:cNvPr>
            <p:cNvSpPr/>
            <p:nvPr/>
          </p:nvSpPr>
          <p:spPr>
            <a:xfrm>
              <a:off x="8200989" y="1939710"/>
              <a:ext cx="141536" cy="138992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5866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4"/>
      </a:dk1>
      <a:lt1>
        <a:sysClr val="window" lastClr="FFFFFF"/>
      </a:lt1>
      <a:dk2>
        <a:srgbClr val="000004"/>
      </a:dk2>
      <a:lt2>
        <a:srgbClr val="E7E6E6"/>
      </a:lt2>
      <a:accent1>
        <a:srgbClr val="2C115F"/>
      </a:accent1>
      <a:accent2>
        <a:srgbClr val="721F81"/>
      </a:accent2>
      <a:accent3>
        <a:srgbClr val="B73779"/>
      </a:accent3>
      <a:accent4>
        <a:srgbClr val="F1605D"/>
      </a:accent4>
      <a:accent5>
        <a:srgbClr val="FEB078"/>
      </a:accent5>
      <a:accent6>
        <a:srgbClr val="FCFDBF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Open Sans SemiBold</vt:lpstr>
      <vt:lpstr>Roboto</vt:lpstr>
      <vt:lpstr>Roboto Condensed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Julius Welzel</dc:creator>
  <cp:lastModifiedBy>Julius Welzel</cp:lastModifiedBy>
  <cp:revision>1</cp:revision>
  <dcterms:created xsi:type="dcterms:W3CDTF">2022-11-27T10:46:21Z</dcterms:created>
  <dcterms:modified xsi:type="dcterms:W3CDTF">2022-11-27T11:04:00Z</dcterms:modified>
</cp:coreProperties>
</file>