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6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346" y="58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08486"/>
            <a:ext cx="6425724" cy="3634458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483102"/>
            <a:ext cx="5669756" cy="25204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55801"/>
            <a:ext cx="1630055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55801"/>
            <a:ext cx="4795669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7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1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02603"/>
            <a:ext cx="6520220" cy="4342500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6986185"/>
            <a:ext cx="6520220" cy="2283618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779007"/>
            <a:ext cx="3212862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779007"/>
            <a:ext cx="3212862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55804"/>
            <a:ext cx="6520220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559104"/>
            <a:ext cx="3198096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813281"/>
            <a:ext cx="3198096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559104"/>
            <a:ext cx="3213847" cy="125417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813281"/>
            <a:ext cx="3213847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6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0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03083"/>
            <a:ext cx="3827085" cy="74187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95960"/>
            <a:ext cx="2438192" cy="24358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03083"/>
            <a:ext cx="3827085" cy="74187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131820"/>
            <a:ext cx="2438192" cy="5802084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4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55804"/>
            <a:ext cx="6520220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779007"/>
            <a:ext cx="6520220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8B01-3C41-4714-99AD-936BCE2655CA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675780"/>
            <a:ext cx="255139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675780"/>
            <a:ext cx="170092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DA86A-1CBD-4674-B0A0-C5C64F911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72CF89-9952-D3AD-C779-FB66469C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50" y="1779312"/>
            <a:ext cx="5585773" cy="5855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8ADF3-ADA5-3252-43D7-D53AF5F51388}"/>
              </a:ext>
            </a:extLst>
          </p:cNvPr>
          <p:cNvSpPr txBox="1"/>
          <p:nvPr/>
        </p:nvSpPr>
        <p:spPr>
          <a:xfrm>
            <a:off x="916968" y="441857"/>
            <a:ext cx="57257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5EA8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ANFAHRT NEUROLOGIE </a:t>
            </a:r>
          </a:p>
          <a:p>
            <a:pPr algn="ctr"/>
            <a:r>
              <a:rPr lang="en-GB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Arnold-Heller-</a:t>
            </a:r>
            <a:r>
              <a:rPr lang="en-GB" sz="14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Straße</a:t>
            </a:r>
            <a:r>
              <a:rPr lang="en-GB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3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GB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24105 Kiel</a:t>
            </a:r>
          </a:p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Haus D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45DD0F-D44A-30F2-9B7F-1D9479FE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86" y="9358856"/>
            <a:ext cx="297180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40C5B47-E694-540D-C6CA-B4453E111CC6}"/>
              </a:ext>
            </a:extLst>
          </p:cNvPr>
          <p:cNvSpPr/>
          <p:nvPr/>
        </p:nvSpPr>
        <p:spPr>
          <a:xfrm>
            <a:off x="3216009" y="5275910"/>
            <a:ext cx="245477" cy="2454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1D64BB-6EC5-7688-9F81-393EA1B0B45A}"/>
              </a:ext>
            </a:extLst>
          </p:cNvPr>
          <p:cNvSpPr txBox="1"/>
          <p:nvPr/>
        </p:nvSpPr>
        <p:spPr>
          <a:xfrm>
            <a:off x="1733178" y="8100757"/>
            <a:ext cx="4093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Melden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Sie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sich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im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Eingangsbereich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an und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warten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Sie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im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Wartebereich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auf der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linken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Seite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hinter dem </a:t>
            </a:r>
            <a:r>
              <a:rPr lang="en-US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Eingang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04BD133-9706-6155-39C3-DC8F07F9D91C}"/>
              </a:ext>
            </a:extLst>
          </p:cNvPr>
          <p:cNvCxnSpPr>
            <a:stCxn id="12" idx="0"/>
            <a:endCxn id="11" idx="4"/>
          </p:cNvCxnSpPr>
          <p:nvPr/>
        </p:nvCxnSpPr>
        <p:spPr>
          <a:xfrm rot="16200000" flipV="1">
            <a:off x="2269608" y="6590527"/>
            <a:ext cx="2579370" cy="44109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28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Welzel</dc:creator>
  <cp:lastModifiedBy>Julius Welzel</cp:lastModifiedBy>
  <cp:revision>1</cp:revision>
  <dcterms:created xsi:type="dcterms:W3CDTF">2022-05-23T08:18:34Z</dcterms:created>
  <dcterms:modified xsi:type="dcterms:W3CDTF">2022-05-23T08:24:51Z</dcterms:modified>
</cp:coreProperties>
</file>