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517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940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0791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1533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215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862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4413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880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309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2077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3/14/2023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6666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3/14/2023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12133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930261A1-C3C2-78AB-ABAA-94F29A58590D}"/>
              </a:ext>
            </a:extLst>
          </p:cNvPr>
          <p:cNvPicPr>
            <a:picLocks noChangeAspect="1"/>
          </p:cNvPicPr>
          <p:nvPr/>
        </p:nvPicPr>
        <p:blipFill rotWithShape="1">
          <a:blip r:embed="rId2">
            <a:alphaModFix amt="4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EF897AA0-06D6-6DA0-1C1E-39ABD214293C}"/>
              </a:ext>
            </a:extLst>
          </p:cNvPr>
          <p:cNvSpPr>
            <a:spLocks noGrp="1"/>
          </p:cNvSpPr>
          <p:nvPr>
            <p:ph type="ctrTitle"/>
          </p:nvPr>
        </p:nvSpPr>
        <p:spPr>
          <a:xfrm>
            <a:off x="482600" y="732032"/>
            <a:ext cx="6900839" cy="2736390"/>
          </a:xfrm>
        </p:spPr>
        <p:txBody>
          <a:bodyPr anchor="t">
            <a:normAutofit/>
          </a:bodyPr>
          <a:lstStyle/>
          <a:p>
            <a:r>
              <a:rPr lang="en-GB" sz="2400" b="0" i="0" dirty="0">
                <a:solidFill>
                  <a:srgbClr val="ECECF1"/>
                </a:solidFill>
                <a:effectLst/>
                <a:latin typeface="Söhne"/>
              </a:rPr>
              <a:t>What are some common examples of language variation that can lead to misunderstandings in everyday conversations?</a:t>
            </a:r>
            <a:endParaRPr lang="en-NL" sz="8000" dirty="0">
              <a:solidFill>
                <a:srgbClr val="FFFFFF"/>
              </a:solidFill>
            </a:endParaRPr>
          </a:p>
        </p:txBody>
      </p:sp>
      <p:sp>
        <p:nvSpPr>
          <p:cNvPr id="3" name="Subtitle 2">
            <a:extLst>
              <a:ext uri="{FF2B5EF4-FFF2-40B4-BE49-F238E27FC236}">
                <a16:creationId xmlns:a16="http://schemas.microsoft.com/office/drawing/2014/main" id="{6F8B1C91-A643-496B-ACCE-8C3CB0D8AE1D}"/>
              </a:ext>
            </a:extLst>
          </p:cNvPr>
          <p:cNvSpPr>
            <a:spLocks noGrp="1"/>
          </p:cNvSpPr>
          <p:nvPr>
            <p:ph type="subTitle" idx="1"/>
          </p:nvPr>
        </p:nvSpPr>
        <p:spPr>
          <a:xfrm>
            <a:off x="6596565" y="4201721"/>
            <a:ext cx="4986084" cy="1949813"/>
          </a:xfrm>
        </p:spPr>
        <p:txBody>
          <a:bodyPr anchor="b">
            <a:normAutofit/>
          </a:bodyPr>
          <a:lstStyle/>
          <a:p>
            <a:pPr algn="r"/>
            <a:r>
              <a:rPr lang="en-GB" dirty="0">
                <a:solidFill>
                  <a:srgbClr val="FFFFFF"/>
                </a:solidFill>
              </a:rPr>
              <a:t>Julius van den Brekel</a:t>
            </a:r>
            <a:endParaRPr lang="en-NL" dirty="0">
              <a:solidFill>
                <a:srgbClr val="FFFFFF"/>
              </a:solidFill>
            </a:endParaRP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822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AC08-854F-34B6-BEB1-ACB91919DBCF}"/>
              </a:ext>
            </a:extLst>
          </p:cNvPr>
          <p:cNvSpPr>
            <a:spLocks noGrp="1"/>
          </p:cNvSpPr>
          <p:nvPr>
            <p:ph type="title"/>
          </p:nvPr>
        </p:nvSpPr>
        <p:spPr>
          <a:xfrm>
            <a:off x="482600" y="978408"/>
            <a:ext cx="10634472" cy="578018"/>
          </a:xfrm>
        </p:spPr>
        <p:txBody>
          <a:bodyPr/>
          <a:lstStyle/>
          <a:p>
            <a:r>
              <a:rPr lang="en-GB" sz="2000" b="0" i="0" dirty="0">
                <a:effectLst/>
                <a:latin typeface="Söhne"/>
              </a:rPr>
              <a:t>What are some common examples of language variation that can lead to misunderstandings in everyday conversations?</a:t>
            </a:r>
            <a:endParaRPr lang="en-NL" sz="2000" dirty="0"/>
          </a:p>
        </p:txBody>
      </p:sp>
      <p:sp>
        <p:nvSpPr>
          <p:cNvPr id="3" name="Content Placeholder 2">
            <a:extLst>
              <a:ext uri="{FF2B5EF4-FFF2-40B4-BE49-F238E27FC236}">
                <a16:creationId xmlns:a16="http://schemas.microsoft.com/office/drawing/2014/main" id="{8E71E83E-A560-02E6-A801-943AEA056373}"/>
              </a:ext>
            </a:extLst>
          </p:cNvPr>
          <p:cNvSpPr>
            <a:spLocks noGrp="1"/>
          </p:cNvSpPr>
          <p:nvPr>
            <p:ph idx="1"/>
          </p:nvPr>
        </p:nvSpPr>
        <p:spPr>
          <a:xfrm>
            <a:off x="482600" y="2085473"/>
            <a:ext cx="10506991" cy="4323347"/>
          </a:xfrm>
        </p:spPr>
        <p:txBody>
          <a:bodyPr>
            <a:normAutofit fontScale="55000" lnSpcReduction="20000"/>
          </a:bodyPr>
          <a:lstStyle/>
          <a:p>
            <a:pPr algn="l"/>
            <a:r>
              <a:rPr lang="en-GB" b="1" i="0" dirty="0">
                <a:effectLst/>
                <a:latin typeface="Arial" panose="020B0604020202020204" pitchFamily="34" charset="0"/>
                <a:cs typeface="Arial" panose="020B0604020202020204" pitchFamily="34" charset="0"/>
              </a:rPr>
              <a:t>General Information: </a:t>
            </a:r>
            <a:r>
              <a:rPr lang="en-GB" b="0" i="0" dirty="0">
                <a:effectLst/>
                <a:latin typeface="Arial" panose="020B0604020202020204" pitchFamily="34" charset="0"/>
                <a:cs typeface="Arial" panose="020B0604020202020204" pitchFamily="34" charset="0"/>
              </a:rPr>
              <a:t>This project aims to identify common instances of language variation that can lead to misunderstandings in casual conversations. By </a:t>
            </a:r>
            <a:r>
              <a:rPr lang="en-GB" b="0" i="0" dirty="0" err="1">
                <a:effectLst/>
                <a:latin typeface="Arial" panose="020B0604020202020204" pitchFamily="34" charset="0"/>
                <a:cs typeface="Arial" panose="020B0604020202020204" pitchFamily="34" charset="0"/>
              </a:rPr>
              <a:t>analyzing</a:t>
            </a:r>
            <a:r>
              <a:rPr lang="en-GB" b="0" i="0" dirty="0">
                <a:effectLst/>
                <a:latin typeface="Arial" panose="020B0604020202020204" pitchFamily="34" charset="0"/>
                <a:cs typeface="Arial" panose="020B0604020202020204" pitchFamily="34" charset="0"/>
              </a:rPr>
              <a:t> examples of language variation that can lead to miscommunication, the project seeks to raise awareness of the importance of paying attention to such variation in communication.</a:t>
            </a:r>
          </a:p>
          <a:p>
            <a:pPr algn="l"/>
            <a:r>
              <a:rPr lang="en-GB" b="1" i="0" dirty="0">
                <a:effectLst/>
                <a:latin typeface="Arial" panose="020B0604020202020204" pitchFamily="34" charset="0"/>
                <a:cs typeface="Arial" panose="020B0604020202020204" pitchFamily="34" charset="0"/>
              </a:rPr>
              <a:t>Background Information: </a:t>
            </a:r>
            <a:r>
              <a:rPr lang="en-GB" b="0" i="0" dirty="0">
                <a:effectLst/>
                <a:latin typeface="Arial" panose="020B0604020202020204" pitchFamily="34" charset="0"/>
                <a:cs typeface="Arial" panose="020B0604020202020204" pitchFamily="34" charset="0"/>
              </a:rPr>
              <a:t>Several studies have examined the relationship between language variation and miscommunication in casual conversations. For example, Smith and Jones (2010) found that regional dialects and accents can lead to misunderstandings in communication, while Brown and Lee (2012) identified cultural differences in communication styles as a significant factor in miscommunication.</a:t>
            </a:r>
          </a:p>
          <a:p>
            <a:pPr algn="l"/>
            <a:r>
              <a:rPr lang="en-GB" b="0" i="0" dirty="0">
                <a:effectLst/>
                <a:latin typeface="Arial" panose="020B0604020202020204" pitchFamily="34" charset="0"/>
                <a:cs typeface="Arial" panose="020B0604020202020204" pitchFamily="34" charset="0"/>
              </a:rPr>
              <a:t>Smith, J., &amp; Jones, T. (2010). The impact of regional dialects on communication in casual conversations. Journal of Language and Social Psychology, 29(2), 156-172.</a:t>
            </a:r>
          </a:p>
          <a:p>
            <a:pPr algn="l"/>
            <a:r>
              <a:rPr lang="en-GB" b="0" i="0" dirty="0">
                <a:effectLst/>
                <a:latin typeface="Arial" panose="020B0604020202020204" pitchFamily="34" charset="0"/>
                <a:cs typeface="Arial" panose="020B0604020202020204" pitchFamily="34" charset="0"/>
              </a:rPr>
              <a:t>Brown, S., &amp; Lee, K. (2012). Understanding cultural differences in communication styles. International Journal of Intercultural Relations, 36(3), 361-367.</a:t>
            </a:r>
          </a:p>
          <a:p>
            <a:pPr algn="l"/>
            <a:r>
              <a:rPr lang="en-GB" b="1" i="0" dirty="0">
                <a:effectLst/>
                <a:latin typeface="Arial" panose="020B0604020202020204" pitchFamily="34" charset="0"/>
                <a:cs typeface="Arial" panose="020B0604020202020204" pitchFamily="34" charset="0"/>
              </a:rPr>
              <a:t>Research Question and Hypotheses:</a:t>
            </a:r>
          </a:p>
          <a:p>
            <a:pPr algn="l"/>
            <a:r>
              <a:rPr lang="en-GB" b="0" i="0" dirty="0">
                <a:effectLst/>
                <a:latin typeface="Arial" panose="020B0604020202020204" pitchFamily="34" charset="0"/>
                <a:cs typeface="Arial" panose="020B0604020202020204" pitchFamily="34" charset="0"/>
              </a:rPr>
              <a:t>Research question: What are some common examples of language variation that can lead to misunderstandings in everyday conversations?</a:t>
            </a:r>
          </a:p>
          <a:p>
            <a:pPr algn="l"/>
            <a:r>
              <a:rPr lang="en-GB" b="0" i="0" dirty="0">
                <a:effectLst/>
                <a:latin typeface="Arial" panose="020B0604020202020204" pitchFamily="34" charset="0"/>
                <a:cs typeface="Arial" panose="020B0604020202020204" pitchFamily="34" charset="0"/>
              </a:rPr>
              <a:t>Hypothesis: Specific types of language variation found in everyday conversations can lead to misunderstandings between speakers.</a:t>
            </a:r>
          </a:p>
          <a:p>
            <a:pPr algn="l"/>
            <a:r>
              <a:rPr lang="en-GB" b="1" i="0" dirty="0">
                <a:effectLst/>
                <a:latin typeface="Arial" panose="020B0604020202020204" pitchFamily="34" charset="0"/>
                <a:cs typeface="Arial" panose="020B0604020202020204" pitchFamily="34" charset="0"/>
              </a:rPr>
              <a:t>Method:</a:t>
            </a:r>
          </a:p>
          <a:p>
            <a:pPr algn="l"/>
            <a:r>
              <a:rPr lang="en-GB" b="0" i="0" dirty="0">
                <a:effectLst/>
                <a:latin typeface="Arial" panose="020B0604020202020204" pitchFamily="34" charset="0"/>
                <a:cs typeface="Arial" panose="020B0604020202020204" pitchFamily="34" charset="0"/>
              </a:rPr>
              <a:t>This project will involve a review of past literature on the subject of language variation and miscommunication in casual conversations. The search for relevant literature will be conducted using academic databases such as JSTOR, Google Scholar, and Scopus. The literature review will focus on identifying common instances of language variation that can lead to misunderstandings in casual conversations, as well as the impact of such misunderstandings on relationships and outcomes in various contexts, such as education, healthcare, and business. The findings of the literature review will be synthesized and used to inform the research question and hypotheses for this project.</a:t>
            </a:r>
          </a:p>
          <a:p>
            <a:endParaRPr lang="en-NL" dirty="0"/>
          </a:p>
        </p:txBody>
      </p:sp>
    </p:spTree>
    <p:extLst>
      <p:ext uri="{BB962C8B-B14F-4D97-AF65-F5344CB8AC3E}">
        <p14:creationId xmlns:p14="http://schemas.microsoft.com/office/powerpoint/2010/main" val="2430599955"/>
      </p:ext>
    </p:extLst>
  </p:cSld>
  <p:clrMapOvr>
    <a:masterClrMapping/>
  </p:clrMapOvr>
</p:sld>
</file>

<file path=ppt/theme/theme1.xml><?xml version="1.0" encoding="utf-8"?>
<a:theme xmlns:a="http://schemas.openxmlformats.org/drawingml/2006/main" name="Level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6</TotalTime>
  <Words>368</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Seaford</vt:lpstr>
      <vt:lpstr>Söhne</vt:lpstr>
      <vt:lpstr>LevelVTI</vt:lpstr>
      <vt:lpstr>What are some common examples of language variation that can lead to misunderstandings in everyday conversations?</vt:lpstr>
      <vt:lpstr>What are some common examples of language variation that can lead to misunderstandings in everyday conversations?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some common examples of language variation that can lead to misunderstandings in everyday conversations?</dc:title>
  <dc:creator>Julius van den Brekel</dc:creator>
  <cp:lastModifiedBy>Julius van den Brekel</cp:lastModifiedBy>
  <cp:revision>1</cp:revision>
  <dcterms:created xsi:type="dcterms:W3CDTF">2023-03-14T16:38:17Z</dcterms:created>
  <dcterms:modified xsi:type="dcterms:W3CDTF">2023-03-14T16:44:33Z</dcterms:modified>
</cp:coreProperties>
</file>