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8"/>
  </p:notesMasterIdLst>
  <p:sldIdLst>
    <p:sldId id="256" r:id="rId2"/>
    <p:sldId id="262" r:id="rId3"/>
    <p:sldId id="319" r:id="rId4"/>
    <p:sldId id="317" r:id="rId5"/>
    <p:sldId id="321" r:id="rId6"/>
    <p:sldId id="31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pos="5306">
          <p15:clr>
            <a:srgbClr val="9AA0A6"/>
          </p15:clr>
        </p15:guide>
        <p15:guide id="3" orient="horz" pos="336">
          <p15:clr>
            <a:srgbClr val="9AA0A6"/>
          </p15:clr>
        </p15:guide>
        <p15:guide id="4" orient="horz" pos="29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2BEB8-5659-43FB-8B1C-7C4DE1CA0151}" v="579" dt="2024-09-04T17:36:00.016"/>
  </p1510:revLst>
</p1510:revInfo>
</file>

<file path=ppt/tableStyles.xml><?xml version="1.0" encoding="utf-8"?>
<a:tblStyleLst xmlns:a="http://schemas.openxmlformats.org/drawingml/2006/main" def="{9CD4076F-96DD-4DE7-82BB-9618CF2FBEE7}">
  <a:tblStyle styleId="{9CD4076F-96DD-4DE7-82BB-9618CF2FB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pos="454"/>
        <p:guide pos="5306"/>
        <p:guide orient="horz" pos="336"/>
        <p:guide orient="horz"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ANDRÉS NARANJO CÉSPEDES" userId="39f63f98-39fd-4a70-9a6f-b4573c4d7269" providerId="ADAL" clId="{3942BEB8-5659-43FB-8B1C-7C4DE1CA0151}"/>
    <pc:docChg chg="custSel addSld delSld modSld modMainMaster">
      <pc:chgData name="JULIAN ANDRÉS NARANJO CÉSPEDES" userId="39f63f98-39fd-4a70-9a6f-b4573c4d7269" providerId="ADAL" clId="{3942BEB8-5659-43FB-8B1C-7C4DE1CA0151}" dt="2024-09-04T17:40:56.103" v="1554" actId="207"/>
      <pc:docMkLst>
        <pc:docMk/>
      </pc:docMkLst>
      <pc:sldChg chg="addSp delSp modSp mod delAnim">
        <pc:chgData name="JULIAN ANDRÉS NARANJO CÉSPEDES" userId="39f63f98-39fd-4a70-9a6f-b4573c4d7269" providerId="ADAL" clId="{3942BEB8-5659-43FB-8B1C-7C4DE1CA0151}" dt="2024-09-03T19:33:59.246" v="1233" actId="1076"/>
        <pc:sldMkLst>
          <pc:docMk/>
          <pc:sldMk cId="0" sldId="256"/>
        </pc:sldMkLst>
        <pc:spChg chg="add del mod">
          <ac:chgData name="JULIAN ANDRÉS NARANJO CÉSPEDES" userId="39f63f98-39fd-4a70-9a6f-b4573c4d7269" providerId="ADAL" clId="{3942BEB8-5659-43FB-8B1C-7C4DE1CA0151}" dt="2024-09-03T04:09:01.713" v="342" actId="478"/>
          <ac:spMkLst>
            <pc:docMk/>
            <pc:sldMk cId="0" sldId="256"/>
            <ac:spMk id="3" creationId="{CC3E6A49-7236-1464-2A95-0B08758D3340}"/>
          </ac:spMkLst>
        </pc:spChg>
        <pc:spChg chg="mod">
          <ac:chgData name="JULIAN ANDRÉS NARANJO CÉSPEDES" userId="39f63f98-39fd-4a70-9a6f-b4573c4d7269" providerId="ADAL" clId="{3942BEB8-5659-43FB-8B1C-7C4DE1CA0151}" dt="2024-09-03T04:54:19.084" v="1117" actId="20577"/>
          <ac:spMkLst>
            <pc:docMk/>
            <pc:sldMk cId="0" sldId="256"/>
            <ac:spMk id="351" creationId="{00000000-0000-0000-0000-000000000000}"/>
          </ac:spMkLst>
        </pc:spChg>
        <pc:spChg chg="del mod">
          <ac:chgData name="JULIAN ANDRÉS NARANJO CÉSPEDES" userId="39f63f98-39fd-4a70-9a6f-b4573c4d7269" providerId="ADAL" clId="{3942BEB8-5659-43FB-8B1C-7C4DE1CA0151}" dt="2024-09-03T04:09:00.034" v="341" actId="478"/>
          <ac:spMkLst>
            <pc:docMk/>
            <pc:sldMk cId="0" sldId="256"/>
            <ac:spMk id="352" creationId="{00000000-0000-0000-0000-000000000000}"/>
          </ac:spMkLst>
        </pc:spChg>
        <pc:picChg chg="add mod">
          <ac:chgData name="JULIAN ANDRÉS NARANJO CÉSPEDES" userId="39f63f98-39fd-4a70-9a6f-b4573c4d7269" providerId="ADAL" clId="{3942BEB8-5659-43FB-8B1C-7C4DE1CA0151}" dt="2024-09-03T19:33:59.246" v="1233" actId="1076"/>
          <ac:picMkLst>
            <pc:docMk/>
            <pc:sldMk cId="0" sldId="256"/>
            <ac:picMk id="3" creationId="{2A994FEC-6535-8C3F-8F8B-444CF1F4F0F5}"/>
          </ac:picMkLst>
        </pc:picChg>
        <pc:picChg chg="del">
          <ac:chgData name="JULIAN ANDRÉS NARANJO CÉSPEDES" userId="39f63f98-39fd-4a70-9a6f-b4573c4d7269" providerId="ADAL" clId="{3942BEB8-5659-43FB-8B1C-7C4DE1CA0151}" dt="2024-09-03T04:05:08.778" v="263" actId="478"/>
          <ac:picMkLst>
            <pc:docMk/>
            <pc:sldMk cId="0" sldId="256"/>
            <ac:picMk id="353" creationId="{00000000-0000-0000-0000-000000000000}"/>
          </ac:picMkLst>
        </pc:picChg>
      </pc:sldChg>
      <pc:sldChg chg="delSp modSp mod">
        <pc:chgData name="JULIAN ANDRÉS NARANJO CÉSPEDES" userId="39f63f98-39fd-4a70-9a6f-b4573c4d7269" providerId="ADAL" clId="{3942BEB8-5659-43FB-8B1C-7C4DE1CA0151}" dt="2024-09-03T04:11:31.088" v="734" actId="14100"/>
        <pc:sldMkLst>
          <pc:docMk/>
          <pc:sldMk cId="0" sldId="262"/>
        </pc:sldMkLst>
        <pc:spChg chg="mod">
          <ac:chgData name="JULIAN ANDRÉS NARANJO CÉSPEDES" userId="39f63f98-39fd-4a70-9a6f-b4573c4d7269" providerId="ADAL" clId="{3942BEB8-5659-43FB-8B1C-7C4DE1CA0151}" dt="2024-09-03T04:04:47.587" v="262" actId="20577"/>
          <ac:spMkLst>
            <pc:docMk/>
            <pc:sldMk cId="0" sldId="262"/>
            <ac:spMk id="432" creationId="{00000000-0000-0000-0000-000000000000}"/>
          </ac:spMkLst>
        </pc:spChg>
        <pc:spChg chg="mod">
          <ac:chgData name="JULIAN ANDRÉS NARANJO CÉSPEDES" userId="39f63f98-39fd-4a70-9a6f-b4573c4d7269" providerId="ADAL" clId="{3942BEB8-5659-43FB-8B1C-7C4DE1CA0151}" dt="2024-09-03T04:11:31.088" v="734" actId="14100"/>
          <ac:spMkLst>
            <pc:docMk/>
            <pc:sldMk cId="0" sldId="262"/>
            <ac:spMk id="433" creationId="{00000000-0000-0000-0000-000000000000}"/>
          </ac:spMkLst>
        </pc:spChg>
        <pc:picChg chg="del">
          <ac:chgData name="JULIAN ANDRÉS NARANJO CÉSPEDES" userId="39f63f98-39fd-4a70-9a6f-b4573c4d7269" providerId="ADAL" clId="{3942BEB8-5659-43FB-8B1C-7C4DE1CA0151}" dt="2024-09-03T03:06:56.853" v="254" actId="478"/>
          <ac:picMkLst>
            <pc:docMk/>
            <pc:sldMk cId="0" sldId="262"/>
            <ac:picMk id="434" creationId="{00000000-0000-0000-0000-000000000000}"/>
          </ac:picMkLst>
        </pc:picChg>
      </pc:sldChg>
      <pc:sldChg chg="addSp delSp modSp mod delAnim">
        <pc:chgData name="JULIAN ANDRÉS NARANJO CÉSPEDES" userId="39f63f98-39fd-4a70-9a6f-b4573c4d7269" providerId="ADAL" clId="{3942BEB8-5659-43FB-8B1C-7C4DE1CA0151}" dt="2024-09-03T19:33:51.169" v="1231" actId="478"/>
        <pc:sldMkLst>
          <pc:docMk/>
          <pc:sldMk cId="0" sldId="315"/>
        </pc:sldMkLst>
        <pc:spChg chg="mod">
          <ac:chgData name="JULIAN ANDRÉS NARANJO CÉSPEDES" userId="39f63f98-39fd-4a70-9a6f-b4573c4d7269" providerId="ADAL" clId="{3942BEB8-5659-43FB-8B1C-7C4DE1CA0151}" dt="2024-09-02T06:56:56.586" v="22" actId="207"/>
          <ac:spMkLst>
            <pc:docMk/>
            <pc:sldMk cId="0" sldId="315"/>
            <ac:spMk id="1574" creationId="{00000000-0000-0000-0000-000000000000}"/>
          </ac:spMkLst>
        </pc:spChg>
        <pc:spChg chg="mod">
          <ac:chgData name="JULIAN ANDRÉS NARANJO CÉSPEDES" userId="39f63f98-39fd-4a70-9a6f-b4573c4d7269" providerId="ADAL" clId="{3942BEB8-5659-43FB-8B1C-7C4DE1CA0151}" dt="2024-09-03T05:18:36.557" v="1118" actId="20577"/>
          <ac:spMkLst>
            <pc:docMk/>
            <pc:sldMk cId="0" sldId="315"/>
            <ac:spMk id="1575" creationId="{00000000-0000-0000-0000-000000000000}"/>
          </ac:spMkLst>
        </pc:spChg>
        <pc:spChg chg="del">
          <ac:chgData name="JULIAN ANDRÉS NARANJO CÉSPEDES" userId="39f63f98-39fd-4a70-9a6f-b4573c4d7269" providerId="ADAL" clId="{3942BEB8-5659-43FB-8B1C-7C4DE1CA0151}" dt="2024-09-02T06:56:40.008" v="18" actId="478"/>
          <ac:spMkLst>
            <pc:docMk/>
            <pc:sldMk cId="0" sldId="315"/>
            <ac:spMk id="1576" creationId="{00000000-0000-0000-0000-000000000000}"/>
          </ac:spMkLst>
        </pc:spChg>
        <pc:spChg chg="mod">
          <ac:chgData name="JULIAN ANDRÉS NARANJO CÉSPEDES" userId="39f63f98-39fd-4a70-9a6f-b4573c4d7269" providerId="ADAL" clId="{3942BEB8-5659-43FB-8B1C-7C4DE1CA0151}" dt="2024-09-02T06:56:49.041" v="20" actId="207"/>
          <ac:spMkLst>
            <pc:docMk/>
            <pc:sldMk cId="0" sldId="315"/>
            <ac:spMk id="1577" creationId="{00000000-0000-0000-0000-000000000000}"/>
          </ac:spMkLst>
        </pc:spChg>
        <pc:spChg chg="mod">
          <ac:chgData name="JULIAN ANDRÉS NARANJO CÉSPEDES" userId="39f63f98-39fd-4a70-9a6f-b4573c4d7269" providerId="ADAL" clId="{3942BEB8-5659-43FB-8B1C-7C4DE1CA0151}" dt="2024-09-02T06:57:00.076" v="23" actId="207"/>
          <ac:spMkLst>
            <pc:docMk/>
            <pc:sldMk cId="0" sldId="315"/>
            <ac:spMk id="1593" creationId="{00000000-0000-0000-0000-000000000000}"/>
          </ac:spMkLst>
        </pc:spChg>
        <pc:grpChg chg="del">
          <ac:chgData name="JULIAN ANDRÉS NARANJO CÉSPEDES" userId="39f63f98-39fd-4a70-9a6f-b4573c4d7269" providerId="ADAL" clId="{3942BEB8-5659-43FB-8B1C-7C4DE1CA0151}" dt="2024-09-02T06:57:15.752" v="25" actId="478"/>
          <ac:grpSpMkLst>
            <pc:docMk/>
            <pc:sldMk cId="0" sldId="315"/>
            <ac:grpSpMk id="1578" creationId="{00000000-0000-0000-0000-000000000000}"/>
          </ac:grpSpMkLst>
        </pc:grpChg>
        <pc:grpChg chg="del">
          <ac:chgData name="JULIAN ANDRÉS NARANJO CÉSPEDES" userId="39f63f98-39fd-4a70-9a6f-b4573c4d7269" providerId="ADAL" clId="{3942BEB8-5659-43FB-8B1C-7C4DE1CA0151}" dt="2024-09-02T06:57:15.752" v="25" actId="478"/>
          <ac:grpSpMkLst>
            <pc:docMk/>
            <pc:sldMk cId="0" sldId="315"/>
            <ac:grpSpMk id="1583" creationId="{00000000-0000-0000-0000-000000000000}"/>
          </ac:grpSpMkLst>
        </pc:grpChg>
        <pc:grpChg chg="del">
          <ac:chgData name="JULIAN ANDRÉS NARANJO CÉSPEDES" userId="39f63f98-39fd-4a70-9a6f-b4573c4d7269" providerId="ADAL" clId="{3942BEB8-5659-43FB-8B1C-7C4DE1CA0151}" dt="2024-09-02T06:57:15.752" v="25" actId="478"/>
          <ac:grpSpMkLst>
            <pc:docMk/>
            <pc:sldMk cId="0" sldId="315"/>
            <ac:grpSpMk id="1586" creationId="{00000000-0000-0000-0000-000000000000}"/>
          </ac:grpSpMkLst>
        </pc:grpChg>
        <pc:grpChg chg="del">
          <ac:chgData name="JULIAN ANDRÉS NARANJO CÉSPEDES" userId="39f63f98-39fd-4a70-9a6f-b4573c4d7269" providerId="ADAL" clId="{3942BEB8-5659-43FB-8B1C-7C4DE1CA0151}" dt="2024-09-02T06:57:15.752" v="25" actId="478"/>
          <ac:grpSpMkLst>
            <pc:docMk/>
            <pc:sldMk cId="0" sldId="315"/>
            <ac:grpSpMk id="1590" creationId="{00000000-0000-0000-0000-000000000000}"/>
          </ac:grpSpMkLst>
        </pc:grpChg>
        <pc:picChg chg="del mod">
          <ac:chgData name="JULIAN ANDRÉS NARANJO CÉSPEDES" userId="39f63f98-39fd-4a70-9a6f-b4573c4d7269" providerId="ADAL" clId="{3942BEB8-5659-43FB-8B1C-7C4DE1CA0151}" dt="2024-09-02T06:56:41.882" v="19" actId="478"/>
          <ac:picMkLst>
            <pc:docMk/>
            <pc:sldMk cId="0" sldId="315"/>
            <ac:picMk id="3" creationId="{3C9A9254-76A2-37DB-301E-413234D4E5E9}"/>
          </ac:picMkLst>
        </pc:picChg>
        <pc:picChg chg="add del mod">
          <ac:chgData name="JULIAN ANDRÉS NARANJO CÉSPEDES" userId="39f63f98-39fd-4a70-9a6f-b4573c4d7269" providerId="ADAL" clId="{3942BEB8-5659-43FB-8B1C-7C4DE1CA0151}" dt="2024-09-03T19:33:51.169" v="1231" actId="478"/>
          <ac:picMkLst>
            <pc:docMk/>
            <pc:sldMk cId="0" sldId="315"/>
            <ac:picMk id="3" creationId="{F551A3E5-EBA4-057D-FE1F-0A8CF209DFA3}"/>
          </ac:picMkLst>
        </pc:picChg>
        <pc:picChg chg="del">
          <ac:chgData name="JULIAN ANDRÉS NARANJO CÉSPEDES" userId="39f63f98-39fd-4a70-9a6f-b4573c4d7269" providerId="ADAL" clId="{3942BEB8-5659-43FB-8B1C-7C4DE1CA0151}" dt="2024-09-02T06:57:05.825" v="24" actId="478"/>
          <ac:picMkLst>
            <pc:docMk/>
            <pc:sldMk cId="0" sldId="315"/>
            <ac:picMk id="1594" creationId="{00000000-0000-0000-0000-000000000000}"/>
          </ac:picMkLst>
        </pc:picChg>
      </pc:sldChg>
      <pc:sldChg chg="modSp mod">
        <pc:chgData name="JULIAN ANDRÉS NARANJO CÉSPEDES" userId="39f63f98-39fd-4a70-9a6f-b4573c4d7269" providerId="ADAL" clId="{3942BEB8-5659-43FB-8B1C-7C4DE1CA0151}" dt="2024-09-04T17:40:56.103" v="1554" actId="207"/>
        <pc:sldMkLst>
          <pc:docMk/>
          <pc:sldMk cId="4273479924" sldId="317"/>
        </pc:sldMkLst>
        <pc:graphicFrameChg chg="mod modGraphic">
          <ac:chgData name="JULIAN ANDRÉS NARANJO CÉSPEDES" userId="39f63f98-39fd-4a70-9a6f-b4573c4d7269" providerId="ADAL" clId="{3942BEB8-5659-43FB-8B1C-7C4DE1CA0151}" dt="2024-09-04T17:40:56.103" v="1554" actId="207"/>
          <ac:graphicFrameMkLst>
            <pc:docMk/>
            <pc:sldMk cId="4273479924" sldId="317"/>
            <ac:graphicFrameMk id="2" creationId="{E2C0E46E-3331-1819-D3B9-A8F43A605C85}"/>
          </ac:graphicFrameMkLst>
        </pc:graphicFrameChg>
      </pc:sldChg>
      <pc:sldChg chg="modSp mod">
        <pc:chgData name="JULIAN ANDRÉS NARANJO CÉSPEDES" userId="39f63f98-39fd-4a70-9a6f-b4573c4d7269" providerId="ADAL" clId="{3942BEB8-5659-43FB-8B1C-7C4DE1CA0151}" dt="2024-09-04T17:40:25.740" v="1553" actId="1076"/>
        <pc:sldMkLst>
          <pc:docMk/>
          <pc:sldMk cId="145270792" sldId="319"/>
        </pc:sldMkLst>
        <pc:spChg chg="mod">
          <ac:chgData name="JULIAN ANDRÉS NARANJO CÉSPEDES" userId="39f63f98-39fd-4a70-9a6f-b4573c4d7269" providerId="ADAL" clId="{3942BEB8-5659-43FB-8B1C-7C4DE1CA0151}" dt="2024-09-02T06:54:52.431" v="0"/>
          <ac:spMkLst>
            <pc:docMk/>
            <pc:sldMk cId="145270792" sldId="319"/>
            <ac:spMk id="2" creationId="{5D2F81F0-DABA-BCB8-112D-7083B604F260}"/>
          </ac:spMkLst>
        </pc:spChg>
        <pc:graphicFrameChg chg="mod modGraphic">
          <ac:chgData name="JULIAN ANDRÉS NARANJO CÉSPEDES" userId="39f63f98-39fd-4a70-9a6f-b4573c4d7269" providerId="ADAL" clId="{3942BEB8-5659-43FB-8B1C-7C4DE1CA0151}" dt="2024-09-04T17:40:25.740" v="1553" actId="1076"/>
          <ac:graphicFrameMkLst>
            <pc:docMk/>
            <pc:sldMk cId="145270792" sldId="319"/>
            <ac:graphicFrameMk id="3" creationId="{C3B47BAC-48BE-3F7C-DE98-7ADC3F5FFD75}"/>
          </ac:graphicFrameMkLst>
        </pc:graphicFrameChg>
      </pc:sldChg>
      <pc:sldChg chg="new del">
        <pc:chgData name="JULIAN ANDRÉS NARANJO CÉSPEDES" userId="39f63f98-39fd-4a70-9a6f-b4573c4d7269" providerId="ADAL" clId="{3942BEB8-5659-43FB-8B1C-7C4DE1CA0151}" dt="2024-09-03T04:17:45.164" v="737" actId="47"/>
        <pc:sldMkLst>
          <pc:docMk/>
          <pc:sldMk cId="2653839811" sldId="320"/>
        </pc:sldMkLst>
      </pc:sldChg>
      <pc:sldChg chg="addSp delSp modSp new mod modNotes modNotesTx">
        <pc:chgData name="JULIAN ANDRÉS NARANJO CÉSPEDES" userId="39f63f98-39fd-4a70-9a6f-b4573c4d7269" providerId="ADAL" clId="{3942BEB8-5659-43FB-8B1C-7C4DE1CA0151}" dt="2024-09-04T17:38:54.637" v="1518" actId="1076"/>
        <pc:sldMkLst>
          <pc:docMk/>
          <pc:sldMk cId="816186614" sldId="321"/>
        </pc:sldMkLst>
        <pc:spChg chg="mod">
          <ac:chgData name="JULIAN ANDRÉS NARANJO CÉSPEDES" userId="39f63f98-39fd-4a70-9a6f-b4573c4d7269" providerId="ADAL" clId="{3942BEB8-5659-43FB-8B1C-7C4DE1CA0151}" dt="2024-09-04T17:31:46.364" v="1265" actId="20577"/>
          <ac:spMkLst>
            <pc:docMk/>
            <pc:sldMk cId="816186614" sldId="321"/>
            <ac:spMk id="2" creationId="{D9CB01EB-CAFA-5ECB-9E9B-782FBF2BC190}"/>
          </ac:spMkLst>
        </pc:spChg>
        <pc:spChg chg="del">
          <ac:chgData name="JULIAN ANDRÉS NARANJO CÉSPEDES" userId="39f63f98-39fd-4a70-9a6f-b4573c4d7269" providerId="ADAL" clId="{3942BEB8-5659-43FB-8B1C-7C4DE1CA0151}" dt="2024-09-03T04:30:54.845" v="757" actId="931"/>
          <ac:spMkLst>
            <pc:docMk/>
            <pc:sldMk cId="816186614" sldId="321"/>
            <ac:spMk id="3" creationId="{D35E9B1A-24CB-6AE6-1723-FEFCD01F761E}"/>
          </ac:spMkLst>
        </pc:spChg>
        <pc:spChg chg="add del mod">
          <ac:chgData name="JULIAN ANDRÉS NARANJO CÉSPEDES" userId="39f63f98-39fd-4a70-9a6f-b4573c4d7269" providerId="ADAL" clId="{3942BEB8-5659-43FB-8B1C-7C4DE1CA0151}" dt="2024-09-04T17:31:17.723" v="1239" actId="478"/>
          <ac:spMkLst>
            <pc:docMk/>
            <pc:sldMk cId="816186614" sldId="321"/>
            <ac:spMk id="5" creationId="{CC73BC37-F5B2-E9D3-2CBD-2A39F061DE3A}"/>
          </ac:spMkLst>
        </pc:spChg>
        <pc:spChg chg="add mod">
          <ac:chgData name="JULIAN ANDRÉS NARANJO CÉSPEDES" userId="39f63f98-39fd-4a70-9a6f-b4573c4d7269" providerId="ADAL" clId="{3942BEB8-5659-43FB-8B1C-7C4DE1CA0151}" dt="2024-09-04T17:38:54.637" v="1518" actId="1076"/>
          <ac:spMkLst>
            <pc:docMk/>
            <pc:sldMk cId="816186614" sldId="321"/>
            <ac:spMk id="7" creationId="{59DCCAA9-2137-8621-D837-F2059672A9DC}"/>
          </ac:spMkLst>
        </pc:spChg>
        <pc:spChg chg="add mod">
          <ac:chgData name="JULIAN ANDRÉS NARANJO CÉSPEDES" userId="39f63f98-39fd-4a70-9a6f-b4573c4d7269" providerId="ADAL" clId="{3942BEB8-5659-43FB-8B1C-7C4DE1CA0151}" dt="2024-09-04T17:38:01.834" v="1459" actId="20577"/>
          <ac:spMkLst>
            <pc:docMk/>
            <pc:sldMk cId="816186614" sldId="321"/>
            <ac:spMk id="8" creationId="{F27DB70D-3E2E-FFEF-0FAF-3365110B089B}"/>
          </ac:spMkLst>
        </pc:spChg>
        <pc:spChg chg="add">
          <ac:chgData name="JULIAN ANDRÉS NARANJO CÉSPEDES" userId="39f63f98-39fd-4a70-9a6f-b4573c4d7269" providerId="ADAL" clId="{3942BEB8-5659-43FB-8B1C-7C4DE1CA0151}" dt="2024-09-03T04:39:18.716" v="799"/>
          <ac:spMkLst>
            <pc:docMk/>
            <pc:sldMk cId="816186614" sldId="321"/>
            <ac:spMk id="10" creationId="{902F4903-2BFE-C132-930F-EC094278130A}"/>
          </ac:spMkLst>
        </pc:spChg>
        <pc:spChg chg="add del mod">
          <ac:chgData name="JULIAN ANDRÉS NARANJO CÉSPEDES" userId="39f63f98-39fd-4a70-9a6f-b4573c4d7269" providerId="ADAL" clId="{3942BEB8-5659-43FB-8B1C-7C4DE1CA0151}" dt="2024-09-03T04:39:52.241" v="807"/>
          <ac:spMkLst>
            <pc:docMk/>
            <pc:sldMk cId="816186614" sldId="321"/>
            <ac:spMk id="11" creationId="{84856739-0727-9571-9A37-A8E8B2F40586}"/>
          </ac:spMkLst>
        </pc:spChg>
        <pc:spChg chg="add">
          <ac:chgData name="JULIAN ANDRÉS NARANJO CÉSPEDES" userId="39f63f98-39fd-4a70-9a6f-b4573c4d7269" providerId="ADAL" clId="{3942BEB8-5659-43FB-8B1C-7C4DE1CA0151}" dt="2024-09-03T04:39:31.069" v="801"/>
          <ac:spMkLst>
            <pc:docMk/>
            <pc:sldMk cId="816186614" sldId="321"/>
            <ac:spMk id="12" creationId="{6C91F980-C8BF-9494-6702-A8B0D767EDF6}"/>
          </ac:spMkLst>
        </pc:spChg>
        <pc:spChg chg="add del mod">
          <ac:chgData name="JULIAN ANDRÉS NARANJO CÉSPEDES" userId="39f63f98-39fd-4a70-9a6f-b4573c4d7269" providerId="ADAL" clId="{3942BEB8-5659-43FB-8B1C-7C4DE1CA0151}" dt="2024-09-03T04:49:59.783" v="944" actId="478"/>
          <ac:spMkLst>
            <pc:docMk/>
            <pc:sldMk cId="816186614" sldId="321"/>
            <ac:spMk id="13" creationId="{DF7D8F88-8260-EC2B-7626-41F90561469C}"/>
          </ac:spMkLst>
        </pc:spChg>
        <pc:spChg chg="add mod">
          <ac:chgData name="JULIAN ANDRÉS NARANJO CÉSPEDES" userId="39f63f98-39fd-4a70-9a6f-b4573c4d7269" providerId="ADAL" clId="{3942BEB8-5659-43FB-8B1C-7C4DE1CA0151}" dt="2024-09-03T04:49:38.429" v="939"/>
          <ac:spMkLst>
            <pc:docMk/>
            <pc:sldMk cId="816186614" sldId="321"/>
            <ac:spMk id="14" creationId="{0FA21F7B-27DF-0496-8870-0E5E4C910F33}"/>
          </ac:spMkLst>
        </pc:spChg>
        <pc:spChg chg="add del mod">
          <ac:chgData name="JULIAN ANDRÉS NARANJO CÉSPEDES" userId="39f63f98-39fd-4a70-9a6f-b4573c4d7269" providerId="ADAL" clId="{3942BEB8-5659-43FB-8B1C-7C4DE1CA0151}" dt="2024-09-04T17:31:35.379" v="1247" actId="478"/>
          <ac:spMkLst>
            <pc:docMk/>
            <pc:sldMk cId="816186614" sldId="321"/>
            <ac:spMk id="15" creationId="{CB671641-3BE2-F9BA-648B-B057CCC4F139}"/>
          </ac:spMkLst>
        </pc:spChg>
        <pc:graphicFrameChg chg="add del mod">
          <ac:chgData name="JULIAN ANDRÉS NARANJO CÉSPEDES" userId="39f63f98-39fd-4a70-9a6f-b4573c4d7269" providerId="ADAL" clId="{3942BEB8-5659-43FB-8B1C-7C4DE1CA0151}" dt="2024-09-03T04:37:46.387" v="776" actId="478"/>
          <ac:graphicFrameMkLst>
            <pc:docMk/>
            <pc:sldMk cId="816186614" sldId="321"/>
            <ac:graphicFrameMk id="7" creationId="{2721CE1B-A6E5-CFBC-A155-8AD2DFDEA5E7}"/>
          </ac:graphicFrameMkLst>
        </pc:graphicFrameChg>
        <pc:graphicFrameChg chg="add del mod">
          <ac:chgData name="JULIAN ANDRÉS NARANJO CÉSPEDES" userId="39f63f98-39fd-4a70-9a6f-b4573c4d7269" providerId="ADAL" clId="{3942BEB8-5659-43FB-8B1C-7C4DE1CA0151}" dt="2024-09-03T04:37:43.510" v="775" actId="478"/>
          <ac:graphicFrameMkLst>
            <pc:docMk/>
            <pc:sldMk cId="816186614" sldId="321"/>
            <ac:graphicFrameMk id="8" creationId="{3337E2CA-2796-9022-99B1-E12D535FF3FD}"/>
          </ac:graphicFrameMkLst>
        </pc:graphicFrameChg>
        <pc:graphicFrameChg chg="add del mod modGraphic">
          <ac:chgData name="JULIAN ANDRÉS NARANJO CÉSPEDES" userId="39f63f98-39fd-4a70-9a6f-b4573c4d7269" providerId="ADAL" clId="{3942BEB8-5659-43FB-8B1C-7C4DE1CA0151}" dt="2024-09-04T17:31:33.263" v="1246" actId="478"/>
          <ac:graphicFrameMkLst>
            <pc:docMk/>
            <pc:sldMk cId="816186614" sldId="321"/>
            <ac:graphicFrameMk id="9" creationId="{300D281B-5D43-5086-9CCF-9BCEC9690E21}"/>
          </ac:graphicFrameMkLst>
        </pc:graphicFrameChg>
        <pc:picChg chg="add del mod modCrop">
          <ac:chgData name="JULIAN ANDRÉS NARANJO CÉSPEDES" userId="39f63f98-39fd-4a70-9a6f-b4573c4d7269" providerId="ADAL" clId="{3942BEB8-5659-43FB-8B1C-7C4DE1CA0151}" dt="2024-09-04T17:31:15.048" v="1238" actId="478"/>
          <ac:picMkLst>
            <pc:docMk/>
            <pc:sldMk cId="816186614" sldId="321"/>
            <ac:picMk id="6" creationId="{5964B1CC-DF88-485F-7D92-D4A7A4AADCCE}"/>
          </ac:picMkLst>
        </pc:picChg>
        <pc:picChg chg="add mod">
          <ac:chgData name="JULIAN ANDRÉS NARANJO CÉSPEDES" userId="39f63f98-39fd-4a70-9a6f-b4573c4d7269" providerId="ADAL" clId="{3942BEB8-5659-43FB-8B1C-7C4DE1CA0151}" dt="2024-09-04T17:35:27.009" v="1279" actId="1076"/>
          <ac:picMkLst>
            <pc:docMk/>
            <pc:sldMk cId="816186614" sldId="321"/>
            <ac:picMk id="1026" creationId="{A62E852F-2F14-307D-6686-CD314FB7E642}"/>
          </ac:picMkLst>
        </pc:picChg>
        <pc:picChg chg="add mod">
          <ac:chgData name="JULIAN ANDRÉS NARANJO CÉSPEDES" userId="39f63f98-39fd-4a70-9a6f-b4573c4d7269" providerId="ADAL" clId="{3942BEB8-5659-43FB-8B1C-7C4DE1CA0151}" dt="2024-09-04T17:35:25.670" v="1278" actId="1076"/>
          <ac:picMkLst>
            <pc:docMk/>
            <pc:sldMk cId="816186614" sldId="321"/>
            <ac:picMk id="1028" creationId="{C26B413D-39C9-9947-4C05-AAF0C99CA7F7}"/>
          </ac:picMkLst>
        </pc:picChg>
      </pc:sldChg>
      <pc:sldChg chg="addSp delSp modSp add del mod">
        <pc:chgData name="JULIAN ANDRÉS NARANJO CÉSPEDES" userId="39f63f98-39fd-4a70-9a6f-b4573c4d7269" providerId="ADAL" clId="{3942BEB8-5659-43FB-8B1C-7C4DE1CA0151}" dt="2024-09-04T17:31:39.166" v="1248" actId="47"/>
        <pc:sldMkLst>
          <pc:docMk/>
          <pc:sldMk cId="2013761723" sldId="322"/>
        </pc:sldMkLst>
        <pc:spChg chg="del">
          <ac:chgData name="JULIAN ANDRÉS NARANJO CÉSPEDES" userId="39f63f98-39fd-4a70-9a6f-b4573c4d7269" providerId="ADAL" clId="{3942BEB8-5659-43FB-8B1C-7C4DE1CA0151}" dt="2024-09-03T04:42:51.544" v="839" actId="478"/>
          <ac:spMkLst>
            <pc:docMk/>
            <pc:sldMk cId="2013761723" sldId="322"/>
            <ac:spMk id="13" creationId="{DF7D8F88-8260-EC2B-7626-41F90561469C}"/>
          </ac:spMkLst>
        </pc:spChg>
        <pc:spChg chg="add del mod">
          <ac:chgData name="JULIAN ANDRÉS NARANJO CÉSPEDES" userId="39f63f98-39fd-4a70-9a6f-b4573c4d7269" providerId="ADAL" clId="{3942BEB8-5659-43FB-8B1C-7C4DE1CA0151}" dt="2024-09-03T04:45:47.942" v="876" actId="478"/>
          <ac:spMkLst>
            <pc:docMk/>
            <pc:sldMk cId="2013761723" sldId="322"/>
            <ac:spMk id="14" creationId="{8E546850-11C1-9024-0D65-6B8E78D21F8A}"/>
          </ac:spMkLst>
        </pc:spChg>
        <pc:spChg chg="add mod">
          <ac:chgData name="JULIAN ANDRÉS NARANJO CÉSPEDES" userId="39f63f98-39fd-4a70-9a6f-b4573c4d7269" providerId="ADAL" clId="{3942BEB8-5659-43FB-8B1C-7C4DE1CA0151}" dt="2024-09-03T04:46:44.023" v="891" actId="1076"/>
          <ac:spMkLst>
            <pc:docMk/>
            <pc:sldMk cId="2013761723" sldId="322"/>
            <ac:spMk id="15" creationId="{293CC07F-F1BE-3E35-9BD8-FDF6944AA4DC}"/>
          </ac:spMkLst>
        </pc:spChg>
        <pc:spChg chg="add mod">
          <ac:chgData name="JULIAN ANDRÉS NARANJO CÉSPEDES" userId="39f63f98-39fd-4a70-9a6f-b4573c4d7269" providerId="ADAL" clId="{3942BEB8-5659-43FB-8B1C-7C4DE1CA0151}" dt="2024-09-03T04:47:37.752" v="906" actId="1076"/>
          <ac:spMkLst>
            <pc:docMk/>
            <pc:sldMk cId="2013761723" sldId="322"/>
            <ac:spMk id="16" creationId="{7FEE29EE-9E71-64E1-12B7-6051D2D6FA08}"/>
          </ac:spMkLst>
        </pc:spChg>
        <pc:spChg chg="add mod">
          <ac:chgData name="JULIAN ANDRÉS NARANJO CÉSPEDES" userId="39f63f98-39fd-4a70-9a6f-b4573c4d7269" providerId="ADAL" clId="{3942BEB8-5659-43FB-8B1C-7C4DE1CA0151}" dt="2024-09-03T04:48:09.902" v="938" actId="1076"/>
          <ac:spMkLst>
            <pc:docMk/>
            <pc:sldMk cId="2013761723" sldId="322"/>
            <ac:spMk id="17" creationId="{B59EA9DC-A56E-B68E-9012-A4FA7C75F3AA}"/>
          </ac:spMkLst>
        </pc:spChg>
        <pc:graphicFrameChg chg="del">
          <ac:chgData name="JULIAN ANDRÉS NARANJO CÉSPEDES" userId="39f63f98-39fd-4a70-9a6f-b4573c4d7269" providerId="ADAL" clId="{3942BEB8-5659-43FB-8B1C-7C4DE1CA0151}" dt="2024-09-03T04:42:53.092" v="840" actId="478"/>
          <ac:graphicFrameMkLst>
            <pc:docMk/>
            <pc:sldMk cId="2013761723" sldId="322"/>
            <ac:graphicFrameMk id="9" creationId="{300D281B-5D43-5086-9CCF-9BCEC9690E21}"/>
          </ac:graphicFrameMkLst>
        </pc:graphicFrameChg>
        <pc:picChg chg="add mod">
          <ac:chgData name="JULIAN ANDRÉS NARANJO CÉSPEDES" userId="39f63f98-39fd-4a70-9a6f-b4573c4d7269" providerId="ADAL" clId="{3942BEB8-5659-43FB-8B1C-7C4DE1CA0151}" dt="2024-09-03T04:45:12.089" v="871" actId="1076"/>
          <ac:picMkLst>
            <pc:docMk/>
            <pc:sldMk cId="2013761723" sldId="322"/>
            <ac:picMk id="5" creationId="{182A25AC-FE9D-979E-3828-4D3D380431F5}"/>
          </ac:picMkLst>
        </pc:picChg>
        <pc:picChg chg="del mod">
          <ac:chgData name="JULIAN ANDRÉS NARANJO CÉSPEDES" userId="39f63f98-39fd-4a70-9a6f-b4573c4d7269" providerId="ADAL" clId="{3942BEB8-5659-43FB-8B1C-7C4DE1CA0151}" dt="2024-09-03T04:45:43.530" v="875" actId="478"/>
          <ac:picMkLst>
            <pc:docMk/>
            <pc:sldMk cId="2013761723" sldId="322"/>
            <ac:picMk id="6" creationId="{5964B1CC-DF88-485F-7D92-D4A7A4AADCCE}"/>
          </ac:picMkLst>
        </pc:picChg>
        <pc:picChg chg="add mod">
          <ac:chgData name="JULIAN ANDRÉS NARANJO CÉSPEDES" userId="39f63f98-39fd-4a70-9a6f-b4573c4d7269" providerId="ADAL" clId="{3942BEB8-5659-43FB-8B1C-7C4DE1CA0151}" dt="2024-09-03T04:45:12.089" v="871" actId="1076"/>
          <ac:picMkLst>
            <pc:docMk/>
            <pc:sldMk cId="2013761723" sldId="322"/>
            <ac:picMk id="8" creationId="{3F773C28-1CB0-E302-4FB8-89BE4FCB6EAD}"/>
          </ac:picMkLst>
        </pc:picChg>
        <pc:picChg chg="add mod">
          <ac:chgData name="JULIAN ANDRÉS NARANJO CÉSPEDES" userId="39f63f98-39fd-4a70-9a6f-b4573c4d7269" providerId="ADAL" clId="{3942BEB8-5659-43FB-8B1C-7C4DE1CA0151}" dt="2024-09-03T04:45:12.089" v="871" actId="1076"/>
          <ac:picMkLst>
            <pc:docMk/>
            <pc:sldMk cId="2013761723" sldId="322"/>
            <ac:picMk id="11" creationId="{2D7F703D-73D8-DAC5-67D2-3BA5CE16E2D3}"/>
          </ac:picMkLst>
        </pc:picChg>
      </pc:sldChg>
      <pc:sldMasterChg chg="modTransition modSldLayout">
        <pc:chgData name="JULIAN ANDRÉS NARANJO CÉSPEDES" userId="39f63f98-39fd-4a70-9a6f-b4573c4d7269" providerId="ADAL" clId="{3942BEB8-5659-43FB-8B1C-7C4DE1CA0151}" dt="2024-09-02T06:54:52.431" v="0"/>
        <pc:sldMasterMkLst>
          <pc:docMk/>
          <pc:sldMasterMk cId="447391640" sldId="2147483701"/>
        </pc:sldMasterMkLst>
        <pc:sldLayoutChg chg="delSp">
          <pc:chgData name="JULIAN ANDRÉS NARANJO CÉSPEDES" userId="39f63f98-39fd-4a70-9a6f-b4573c4d7269" providerId="ADAL" clId="{3942BEB8-5659-43FB-8B1C-7C4DE1CA0151}" dt="2024-09-02T06:54:52.431" v="0"/>
          <pc:sldLayoutMkLst>
            <pc:docMk/>
            <pc:sldMasterMk cId="447391640" sldId="2147483701"/>
            <pc:sldLayoutMk cId="1258161502" sldId="2147483713"/>
          </pc:sldLayoutMkLst>
          <pc:spChg chg="del">
            <ac:chgData name="JULIAN ANDRÉS NARANJO CÉSPEDES" userId="39f63f98-39fd-4a70-9a6f-b4573c4d7269" providerId="ADAL" clId="{3942BEB8-5659-43FB-8B1C-7C4DE1CA0151}" dt="2024-09-02T06:54:52.431" v="0"/>
            <ac:spMkLst>
              <pc:docMk/>
              <pc:sldMasterMk cId="447391640" sldId="2147483701"/>
              <pc:sldLayoutMk cId="1258161502" sldId="2147483713"/>
              <ac:spMk id="34" creationId="{00000000-0000-0000-0000-000000000000}"/>
            </ac:spMkLst>
          </pc:spChg>
          <pc:spChg chg="del">
            <ac:chgData name="JULIAN ANDRÉS NARANJO CÉSPEDES" userId="39f63f98-39fd-4a70-9a6f-b4573c4d7269" providerId="ADAL" clId="{3942BEB8-5659-43FB-8B1C-7C4DE1CA0151}" dt="2024-09-02T06:54:52.431" v="0"/>
            <ac:spMkLst>
              <pc:docMk/>
              <pc:sldMasterMk cId="447391640" sldId="2147483701"/>
              <pc:sldLayoutMk cId="1258161502" sldId="2147483713"/>
              <ac:spMk id="35" creationId="{00000000-0000-0000-0000-000000000000}"/>
            </ac:spMkLst>
          </pc:spChg>
          <pc:spChg chg="del">
            <ac:chgData name="JULIAN ANDRÉS NARANJO CÉSPEDES" userId="39f63f98-39fd-4a70-9a6f-b4573c4d7269" providerId="ADAL" clId="{3942BEB8-5659-43FB-8B1C-7C4DE1CA0151}" dt="2024-09-02T06:54:52.431" v="0"/>
            <ac:spMkLst>
              <pc:docMk/>
              <pc:sldMasterMk cId="447391640" sldId="2147483701"/>
              <pc:sldLayoutMk cId="1258161502" sldId="2147483713"/>
              <ac:spMk id="36" creationId="{00000000-0000-0000-0000-000000000000}"/>
            </ac:spMkLst>
          </pc:spChg>
        </pc:sldLayoutChg>
        <pc:sldLayoutChg chg="delSp">
          <pc:chgData name="JULIAN ANDRÉS NARANJO CÉSPEDES" userId="39f63f98-39fd-4a70-9a6f-b4573c4d7269" providerId="ADAL" clId="{3942BEB8-5659-43FB-8B1C-7C4DE1CA0151}" dt="2024-09-02T06:54:52.431" v="0"/>
          <pc:sldLayoutMkLst>
            <pc:docMk/>
            <pc:sldMasterMk cId="447391640" sldId="2147483701"/>
            <pc:sldLayoutMk cId="1180468758" sldId="2147483714"/>
          </pc:sldLayoutMkLst>
          <pc:spChg chg="del">
            <ac:chgData name="JULIAN ANDRÉS NARANJO CÉSPEDES" userId="39f63f98-39fd-4a70-9a6f-b4573c4d7269" providerId="ADAL" clId="{3942BEB8-5659-43FB-8B1C-7C4DE1CA0151}" dt="2024-09-02T06:54:52.431" v="0"/>
            <ac:spMkLst>
              <pc:docMk/>
              <pc:sldMasterMk cId="447391640" sldId="2147483701"/>
              <pc:sldLayoutMk cId="1180468758" sldId="2147483714"/>
              <ac:spMk id="324" creationId="{00000000-0000-0000-0000-000000000000}"/>
            </ac:spMkLst>
          </pc:spChg>
          <pc:spChg chg="del">
            <ac:chgData name="JULIAN ANDRÉS NARANJO CÉSPEDES" userId="39f63f98-39fd-4a70-9a6f-b4573c4d7269" providerId="ADAL" clId="{3942BEB8-5659-43FB-8B1C-7C4DE1CA0151}" dt="2024-09-02T06:54:52.431" v="0"/>
            <ac:spMkLst>
              <pc:docMk/>
              <pc:sldMasterMk cId="447391640" sldId="2147483701"/>
              <pc:sldLayoutMk cId="1180468758" sldId="2147483714"/>
              <ac:spMk id="32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8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cb258641e0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cb258641e0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61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21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882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16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ctrTitle"/>
          </p:nvPr>
        </p:nvSpPr>
        <p:spPr>
          <a:xfrm>
            <a:off x="717475" y="512725"/>
            <a:ext cx="35193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subTitle" idx="1"/>
          </p:nvPr>
        </p:nvSpPr>
        <p:spPr>
          <a:xfrm>
            <a:off x="717475" y="2090900"/>
            <a:ext cx="35193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title" idx="2"/>
          </p:nvPr>
        </p:nvSpPr>
        <p:spPr>
          <a:xfrm>
            <a:off x="720000" y="1815348"/>
            <a:ext cx="3519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4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76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89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722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512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806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51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2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014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3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Estudio sistema de gestión para propiedad horizontal</a:t>
            </a:r>
            <a:endParaRPr dirty="0"/>
          </a:p>
        </p:txBody>
      </p:sp>
      <p:sp>
        <p:nvSpPr>
          <p:cNvPr id="354" name="Google Shape;354;p56"/>
          <p:cNvSpPr/>
          <p:nvPr/>
        </p:nvSpPr>
        <p:spPr>
          <a:xfrm>
            <a:off x="5013125" y="3165288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6"/>
          <p:cNvSpPr/>
          <p:nvPr/>
        </p:nvSpPr>
        <p:spPr>
          <a:xfrm>
            <a:off x="0" y="402425"/>
            <a:ext cx="85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A994FEC-6535-8C3F-8F8B-444CF1F4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8" y="2655388"/>
            <a:ext cx="3387258" cy="184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>
                <a:solidFill>
                  <a:schemeClr val="tx1"/>
                </a:solidFill>
              </a:rPr>
              <a:t>Objetivo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3" name="Google Shape;433;p62"/>
          <p:cNvSpPr txBox="1">
            <a:spLocks noGrp="1"/>
          </p:cNvSpPr>
          <p:nvPr>
            <p:ph type="body" idx="1"/>
          </p:nvPr>
        </p:nvSpPr>
        <p:spPr>
          <a:xfrm>
            <a:off x="1212299" y="2112299"/>
            <a:ext cx="5857574" cy="2110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/>
              <a:t>Presentar los resultados de un estudio de mercado que evalúa la necesidad y viabilidad de implementar un ERP especializado para propiedades horizontales.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/>
              <a:t>El objetivo es identificar las principales funcionalidades requeridas por la copropiedad y su administración para su funcionamiento adecuado permitiendo trámites más agiles y un manejo de información más conciso y ordenado.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81F0-DABA-BCB8-112D-7083B604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Mercado</a:t>
            </a:r>
            <a:endParaRPr lang="es-CO" dirty="0"/>
          </a:p>
        </p:txBody>
      </p:sp>
      <p:graphicFrame>
        <p:nvGraphicFramePr>
          <p:cNvPr id="3" name="Google Shape;1389;p105">
            <a:extLst>
              <a:ext uri="{FF2B5EF4-FFF2-40B4-BE49-F238E27FC236}">
                <a16:creationId xmlns:a16="http://schemas.microsoft.com/office/drawing/2014/main" id="{C3B47BAC-48BE-3F7C-DE98-7ADC3F5FF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74256"/>
              </p:ext>
            </p:extLst>
          </p:nvPr>
        </p:nvGraphicFramePr>
        <p:xfrm>
          <a:off x="43959" y="1524359"/>
          <a:ext cx="9048135" cy="3313762"/>
        </p:xfrm>
        <a:graphic>
          <a:graphicData uri="http://schemas.openxmlformats.org/drawingml/2006/table">
            <a:tbl>
              <a:tblPr>
                <a:noFill/>
                <a:tableStyleId>{9CD4076F-96DD-4DE7-82BB-9618CF2FBEE7}</a:tableStyleId>
              </a:tblPr>
              <a:tblGrid>
                <a:gridCol w="9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13">
                  <a:extLst>
                    <a:ext uri="{9D8B030D-6E8A-4147-A177-3AD203B41FA5}">
                      <a16:colId xmlns:a16="http://schemas.microsoft.com/office/drawing/2014/main" val="1781301623"/>
                    </a:ext>
                  </a:extLst>
                </a:gridCol>
                <a:gridCol w="904813">
                  <a:extLst>
                    <a:ext uri="{9D8B030D-6E8A-4147-A177-3AD203B41FA5}">
                      <a16:colId xmlns:a16="http://schemas.microsoft.com/office/drawing/2014/main" val="130538918"/>
                    </a:ext>
                  </a:extLst>
                </a:gridCol>
                <a:gridCol w="9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915">
                  <a:extLst>
                    <a:ext uri="{9D8B030D-6E8A-4147-A177-3AD203B41FA5}">
                      <a16:colId xmlns:a16="http://schemas.microsoft.com/office/drawing/2014/main" val="3242590794"/>
                    </a:ext>
                  </a:extLst>
                </a:gridCol>
              </a:tblGrid>
              <a:tr h="365570">
                <a:tc>
                  <a:txBody>
                    <a:bodyPr/>
                    <a:lstStyle/>
                    <a:p>
                      <a:pPr algn="ctr" fontAlgn="b"/>
                      <a:endParaRPr lang="es-CO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Módulos de pago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PQR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Comunicados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Biblioteca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Clasificados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Áreas </a:t>
                      </a:r>
                    </a:p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Comunes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Pre-registro Visitantes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Correspondencia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C</a:t>
                      </a:r>
                      <a:r>
                        <a:rPr lang="es-CO" sz="1200" b="1" i="0" u="none" strike="noStrike" cap="none" dirty="0" err="1">
                          <a:solidFill>
                            <a:schemeClr val="bg1"/>
                          </a:solidFill>
                          <a:latin typeface="Fjalla One"/>
                          <a:cs typeface="Arial"/>
                          <a:sym typeface="Arial"/>
                        </a:rPr>
                        <a:t>ontabilidad</a:t>
                      </a:r>
                      <a:endParaRPr lang="es-CO" sz="1200" b="1" i="0" u="none" strike="noStrike" cap="none" dirty="0">
                        <a:solidFill>
                          <a:schemeClr val="bg1"/>
                        </a:solidFill>
                        <a:latin typeface="Fjalla One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OMI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Properix</a:t>
                      </a:r>
                      <a:endParaRPr lang="es-CO" sz="105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17537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Quartier</a:t>
                      </a:r>
                      <a:endParaRPr lang="es-CO" sz="105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368623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Propiedata</a:t>
                      </a:r>
                      <a:endParaRPr lang="es-CO" sz="105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9291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Comunidad Feliz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15353"/>
                  </a:ext>
                </a:extLst>
              </a:tr>
              <a:tr h="343983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PH en 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linea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751288"/>
                  </a:ext>
                </a:extLst>
              </a:tr>
              <a:tr h="2629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Hipal</a:t>
                      </a:r>
                      <a:endParaRPr lang="es-CO" sz="105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Daytona</a:t>
                      </a:r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Cloud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PlanOK</a:t>
                      </a:r>
                      <a:endParaRPr lang="es-CO" sz="105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1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389;p105">
            <a:extLst>
              <a:ext uri="{FF2B5EF4-FFF2-40B4-BE49-F238E27FC236}">
                <a16:creationId xmlns:a16="http://schemas.microsoft.com/office/drawing/2014/main" id="{E2C0E46E-3331-1819-D3B9-A8F43A605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277418"/>
              </p:ext>
            </p:extLst>
          </p:nvPr>
        </p:nvGraphicFramePr>
        <p:xfrm>
          <a:off x="275063" y="688880"/>
          <a:ext cx="8593873" cy="3765740"/>
        </p:xfrm>
        <a:graphic>
          <a:graphicData uri="http://schemas.openxmlformats.org/drawingml/2006/table">
            <a:tbl>
              <a:tblPr>
                <a:noFill/>
                <a:tableStyleId>{9CD4076F-96DD-4DE7-82BB-9618CF2FBEE7}</a:tableStyleId>
              </a:tblPr>
              <a:tblGrid>
                <a:gridCol w="107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3242590794"/>
                    </a:ext>
                  </a:extLst>
                </a:gridCol>
              </a:tblGrid>
              <a:tr h="803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i="0" u="none" strike="noStrike" cap="none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NOMBRE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SOPORTE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GARANTÍA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T. IMPLEMENTACIÓN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MANEJO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MÓDULOS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COSTO MENSUAL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COSTO ANUAL</a:t>
                      </a:r>
                      <a:endParaRPr sz="1200" b="1" dirty="0">
                        <a:solidFill>
                          <a:schemeClr val="bg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OMI</a:t>
                      </a:r>
                      <a:endParaRPr sz="11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 días o 4 meses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 Apps (Residente y Vigilancia) - 1 Dashboard Web (Admon)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módulos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   250.000 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3.000.000 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Properix</a:t>
                      </a:r>
                    </a:p>
                  </a:txBody>
                  <a:tcPr marL="91425" marR="0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2 a 4 semanas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App (Residente) - 1 Dashboard Web (Vigilancia y Admon)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 módulos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   858.942 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13.307.304 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6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Quartier</a:t>
                      </a:r>
                      <a:endParaRPr sz="11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tiene, solo términos y condiciones de funcionamiento 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20-30 días 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App (Residente) - 1 Dashboard Web (Vigilancia y Admon)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 módulos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Membresía o Recaudo Mensual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Hipal</a:t>
                      </a:r>
                      <a:endParaRPr sz="11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Ilimitado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Cifrado SSL y BBDD en AWS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Máx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15 días hábiles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App (Residente) - 1 Dashboard Web (Vigilancia y Admon)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 módulos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   690.200 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8.282.400</a:t>
                      </a:r>
                    </a:p>
                  </a:txBody>
                  <a:tcPr marL="7620" marR="7620" marT="7620" marB="0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01EB-CAFA-5ECB-9E9B-782FBF2B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a seguir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863330-B417-E662-1711-448AFC98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itoplus – citofonía virtual ilimitada fácil de usar">
            <a:extLst>
              <a:ext uri="{FF2B5EF4-FFF2-40B4-BE49-F238E27FC236}">
                <a16:creationId xmlns:a16="http://schemas.microsoft.com/office/drawing/2014/main" id="{A62E852F-2F14-307D-6686-CD314FB7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3" y="1830929"/>
            <a:ext cx="2828905" cy="1046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bot on WhatsApp: How to Provide Personalized and Instant Customer  Support">
            <a:extLst>
              <a:ext uri="{FF2B5EF4-FFF2-40B4-BE49-F238E27FC236}">
                <a16:creationId xmlns:a16="http://schemas.microsoft.com/office/drawing/2014/main" id="{C26B413D-39C9-9947-4C05-AAF0C99C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94" y="3199784"/>
            <a:ext cx="2494560" cy="1404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DCCAA9-2137-8621-D837-F2059672A9DC}"/>
              </a:ext>
            </a:extLst>
          </p:cNvPr>
          <p:cNvSpPr txBox="1"/>
          <p:nvPr/>
        </p:nvSpPr>
        <p:spPr>
          <a:xfrm>
            <a:off x="3864775" y="1892317"/>
            <a:ext cx="2867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Continuar contrato </a:t>
            </a:r>
            <a:r>
              <a:rPr lang="es-ES" dirty="0" err="1"/>
              <a:t>CitoPlus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Fortalezas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Punto a mejorar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7DB70D-3E2E-FFEF-0FAF-3365110B089B}"/>
              </a:ext>
            </a:extLst>
          </p:cNvPr>
          <p:cNvSpPr txBox="1"/>
          <p:nvPr/>
        </p:nvSpPr>
        <p:spPr>
          <a:xfrm>
            <a:off x="330693" y="3532572"/>
            <a:ext cx="488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Mejorar control de reservas servicios Club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Automatización 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Página de Reservas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618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GRACIAS!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75" name="Google Shape;1575;p1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julan1208@gmail.com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+57 312 5555523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Ingeniero </a:t>
            </a:r>
            <a:r>
              <a:rPr lang="fr" dirty="0"/>
              <a:t>de Sistemas</a:t>
            </a:r>
            <a:endParaRPr dirty="0"/>
          </a:p>
        </p:txBody>
      </p:sp>
      <p:sp>
        <p:nvSpPr>
          <p:cNvPr id="1577" name="Google Shape;1577;p11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</a:rPr>
              <a:t>Julian Andrés Naranjo C.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93" name="Google Shape;1593;p115"/>
          <p:cNvSpPr/>
          <p:nvPr/>
        </p:nvSpPr>
        <p:spPr>
          <a:xfrm>
            <a:off x="720000" y="1434214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250</TotalTime>
  <Words>355</Words>
  <Application>Microsoft Office PowerPoint</Application>
  <PresentationFormat>Presentación en pantalla (16:9)</PresentationFormat>
  <Paragraphs>157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Aptos Narrow</vt:lpstr>
      <vt:lpstr>Arial</vt:lpstr>
      <vt:lpstr>Fjalla One</vt:lpstr>
      <vt:lpstr>Gill Sans MT</vt:lpstr>
      <vt:lpstr>Open Sans</vt:lpstr>
      <vt:lpstr>Wingdings</vt:lpstr>
      <vt:lpstr>Wingdings 2</vt:lpstr>
      <vt:lpstr>Dividendo</vt:lpstr>
      <vt:lpstr>Estudio sistema de gestión para propiedad horizontal</vt:lpstr>
      <vt:lpstr>Objetivo</vt:lpstr>
      <vt:lpstr>Estudio de Mercado</vt:lpstr>
      <vt:lpstr>Presentación de PowerPoint</vt:lpstr>
      <vt:lpstr>Proyecto a seguir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JULIAN ANDRÉS NARANJO CÉSPEDES</cp:lastModifiedBy>
  <cp:revision>1</cp:revision>
  <dcterms:modified xsi:type="dcterms:W3CDTF">2024-09-04T17:41:04Z</dcterms:modified>
</cp:coreProperties>
</file>